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320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3552" autoAdjust="0"/>
  </p:normalViewPr>
  <p:slideViewPr>
    <p:cSldViewPr snapToGrid="0">
      <p:cViewPr varScale="1">
        <p:scale>
          <a:sx n="122" d="100"/>
          <a:sy n="122" d="100"/>
        </p:scale>
        <p:origin x="108" y="9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3134454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펜타온 사용자관리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" name="Google Shape;57;p20">
            <a:extLst>
              <a:ext uri="{FF2B5EF4-FFF2-40B4-BE49-F238E27FC236}">
                <a16:creationId xmlns:a16="http://schemas.microsoft.com/office/drawing/2014/main" id="{017050BD-32E9-F82C-E9D1-FE57C282A16F}"/>
              </a:ext>
            </a:extLst>
          </p:cNvPr>
          <p:cNvSpPr txBox="1"/>
          <p:nvPr/>
        </p:nvSpPr>
        <p:spPr>
          <a:xfrm>
            <a:off x="305177" y="1051368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3" name="Google Shape;359;p26">
            <a:extLst>
              <a:ext uri="{FF2B5EF4-FFF2-40B4-BE49-F238E27FC236}">
                <a16:creationId xmlns:a16="http://schemas.microsoft.com/office/drawing/2014/main" id="{B335A5EA-8F65-95C3-4474-CD58D1E5F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501421"/>
              </p:ext>
            </p:extLst>
          </p:nvPr>
        </p:nvGraphicFramePr>
        <p:xfrm>
          <a:off x="413991" y="1999288"/>
          <a:ext cx="843443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58;p20">
            <a:extLst>
              <a:ext uri="{FF2B5EF4-FFF2-40B4-BE49-F238E27FC236}">
                <a16:creationId xmlns:a16="http://schemas.microsoft.com/office/drawing/2014/main" id="{141D19D7-80C9-5C8D-CC31-CC8F6D9EE018}"/>
              </a:ext>
            </a:extLst>
          </p:cNvPr>
          <p:cNvSpPr/>
          <p:nvPr/>
        </p:nvSpPr>
        <p:spPr>
          <a:xfrm>
            <a:off x="400273" y="1320792"/>
            <a:ext cx="8802573" cy="5248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서비스의 사용자를 조회합니다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사용명을 클릭하면 사용자 상세정보를 조회할 수 있고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수정가능합니다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 로그인 시 틀린 암호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회 이상 처리 시 사용자는 잠김 상태로 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잠김 상태 사용자는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해제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버튼으로 정상처리 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년 이상 장기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미접속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사용자는 삭제처리 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endParaRPr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52CAA-44FC-763C-B50F-CDDEBE53F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30491"/>
              </p:ext>
            </p:extLst>
          </p:nvPr>
        </p:nvGraphicFramePr>
        <p:xfrm>
          <a:off x="413985" y="2880907"/>
          <a:ext cx="8774943" cy="268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34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709455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527416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10522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42650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268673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258013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258013">
                  <a:extLst>
                    <a:ext uri="{9D8B030D-6E8A-4147-A177-3AD203B41FA5}">
                      <a16:colId xmlns:a16="http://schemas.microsoft.com/office/drawing/2014/main" val="422719835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로그인 아이디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이동전화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최근접속일시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</a:rPr>
                        <a:t>팬택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 임직원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testuser01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010-1234-1222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2024-10-16 14:38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강감찬</a:t>
                      </a:r>
                      <a:endParaRPr sz="70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testuser02</a:t>
                      </a:r>
                      <a:endParaRPr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종료   </a:t>
                      </a:r>
                      <a:endParaRPr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010-1234-5465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testuser03</a:t>
                      </a:r>
                      <a:endParaRPr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잠김  </a:t>
                      </a:r>
                      <a:endParaRPr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010-1234-4578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5CAE2BE-E3A9-4C2E-8BD5-52426C44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931" y="1041550"/>
            <a:ext cx="419914" cy="206999"/>
          </a:xfrm>
          <a:prstGeom prst="rect">
            <a:avLst/>
          </a:prstGeom>
        </p:spPr>
      </p:pic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FC5D95A4-A778-D696-3688-97667080CF88}"/>
              </a:ext>
            </a:extLst>
          </p:cNvPr>
          <p:cNvSpPr/>
          <p:nvPr/>
        </p:nvSpPr>
        <p:spPr>
          <a:xfrm>
            <a:off x="3525974" y="3536666"/>
            <a:ext cx="277284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+mn-ea"/>
              </a:rPr>
              <a:t>해제</a:t>
            </a:r>
            <a:endParaRPr lang="ko-KR" altLang="en-US" sz="600" b="1" dirty="0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10" name="모서리가 둥근 직사각형 23">
            <a:extLst>
              <a:ext uri="{FF2B5EF4-FFF2-40B4-BE49-F238E27FC236}">
                <a16:creationId xmlns:a16="http://schemas.microsoft.com/office/drawing/2014/main" id="{C2025E3B-D68C-E048-6BF5-B62C16E29932}"/>
              </a:ext>
            </a:extLst>
          </p:cNvPr>
          <p:cNvSpPr/>
          <p:nvPr/>
        </p:nvSpPr>
        <p:spPr>
          <a:xfrm>
            <a:off x="8488827" y="2668589"/>
            <a:ext cx="719201" cy="1775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사용자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4D7E91-F3E0-630A-D477-55D3D9B232DA}"/>
              </a:ext>
            </a:extLst>
          </p:cNvPr>
          <p:cNvSpPr/>
          <p:nvPr/>
        </p:nvSpPr>
        <p:spPr>
          <a:xfrm>
            <a:off x="400273" y="1934164"/>
            <a:ext cx="8802573" cy="6131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57B34-51DD-FDAE-1BF0-6D17B021F321}"/>
              </a:ext>
            </a:extLst>
          </p:cNvPr>
          <p:cNvSpPr/>
          <p:nvPr/>
        </p:nvSpPr>
        <p:spPr>
          <a:xfrm>
            <a:off x="399032" y="2886381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0FE022-600F-8A95-93AC-244BF3B22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7" y="6397802"/>
            <a:ext cx="8795289" cy="158104"/>
          </a:xfrm>
          <a:prstGeom prst="rect">
            <a:avLst/>
          </a:prstGeom>
        </p:spPr>
      </p:pic>
      <p:graphicFrame>
        <p:nvGraphicFramePr>
          <p:cNvPr id="15" name="Google Shape;359;p26">
            <a:extLst>
              <a:ext uri="{FF2B5EF4-FFF2-40B4-BE49-F238E27FC236}">
                <a16:creationId xmlns:a16="http://schemas.microsoft.com/office/drawing/2014/main" id="{82CF4172-BF3F-CC1D-A160-0086F4FF9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023505"/>
              </p:ext>
            </p:extLst>
          </p:nvPr>
        </p:nvGraphicFramePr>
        <p:xfrm>
          <a:off x="413991" y="2246018"/>
          <a:ext cx="843443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상태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                 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임직원</a:t>
                      </a: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E3E98C-0FF9-A360-6EAB-83FC1F1F2666}"/>
              </a:ext>
            </a:extLst>
          </p:cNvPr>
          <p:cNvSpPr/>
          <p:nvPr/>
        </p:nvSpPr>
        <p:spPr>
          <a:xfrm>
            <a:off x="8034951" y="3112345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임직원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96512-0F2A-6CFB-C950-4BF0C3ECBD2F}"/>
              </a:ext>
            </a:extLst>
          </p:cNvPr>
          <p:cNvSpPr/>
          <p:nvPr/>
        </p:nvSpPr>
        <p:spPr>
          <a:xfrm>
            <a:off x="8034951" y="3518116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일반사용자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F1D6AF-EC3F-F503-3E28-3153615925B3}"/>
              </a:ext>
            </a:extLst>
          </p:cNvPr>
          <p:cNvSpPr/>
          <p:nvPr/>
        </p:nvSpPr>
        <p:spPr>
          <a:xfrm>
            <a:off x="8034951" y="3315230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일반사용자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사용자관리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EF785E4C-E356-1557-8763-67A12D63BF42}"/>
              </a:ext>
            </a:extLst>
          </p:cNvPr>
          <p:cNvSpPr/>
          <p:nvPr/>
        </p:nvSpPr>
        <p:spPr>
          <a:xfrm>
            <a:off x="3525974" y="3327098"/>
            <a:ext cx="277284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dirty="0">
                <a:solidFill>
                  <a:srgbClr val="FFFFFF"/>
                </a:solidFill>
                <a:latin typeface="+mn-ea"/>
                <a:cs typeface="Arial"/>
              </a:rPr>
              <a:t>사유</a:t>
            </a: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D867545-2D8C-D789-2355-D66739B1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" y="775266"/>
            <a:ext cx="7710907" cy="48301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619825904"/>
              </p:ext>
            </p:extLst>
          </p:nvPr>
        </p:nvGraphicFramePr>
        <p:xfrm>
          <a:off x="8385974" y="748646"/>
          <a:ext cx="2324900" cy="27419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사용자관리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사용자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사용자를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사용자명은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정상  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잠김   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title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일반사용자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308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사용자 상세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호출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종료인 사용자는 사용자정보가 빨간색으로 표기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잠김인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상용자는 상태만 빨간색으로 표기되고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표기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339781"/>
                  </a:ext>
                </a:extLst>
              </a:tr>
            </a:tbl>
          </a:graphicData>
        </a:graphic>
      </p:graphicFrame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사용자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210;p21"/>
          <p:cNvSpPr/>
          <p:nvPr/>
        </p:nvSpPr>
        <p:spPr>
          <a:xfrm>
            <a:off x="710679" y="33993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1;p21"/>
          <p:cNvSpPr txBox="1"/>
          <p:nvPr/>
        </p:nvSpPr>
        <p:spPr>
          <a:xfrm>
            <a:off x="753820" y="35967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정상처리 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212;p21"/>
          <p:cNvGraphicFramePr/>
          <p:nvPr>
            <p:extLst>
              <p:ext uri="{D42A27DB-BD31-4B8C-83A1-F6EECF244321}">
                <p14:modId xmlns:p14="http://schemas.microsoft.com/office/powerpoint/2010/main" val="1261888300"/>
              </p:ext>
            </p:extLst>
          </p:nvPr>
        </p:nvGraphicFramePr>
        <p:xfrm>
          <a:off x="844605" y="37472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213;p21"/>
          <p:cNvSpPr/>
          <p:nvPr/>
        </p:nvSpPr>
        <p:spPr>
          <a:xfrm>
            <a:off x="1328144" y="396206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4;p21"/>
          <p:cNvSpPr/>
          <p:nvPr/>
        </p:nvSpPr>
        <p:spPr>
          <a:xfrm>
            <a:off x="1767921" y="39523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176;p21"/>
          <p:cNvCxnSpPr>
            <a:endCxn id="26" idx="0"/>
          </p:cNvCxnSpPr>
          <p:nvPr/>
        </p:nvCxnSpPr>
        <p:spPr>
          <a:xfrm rot="10800000" flipV="1">
            <a:off x="1691651" y="3044899"/>
            <a:ext cx="1297722" cy="35441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2" name="Google Shape;797;p30"/>
          <p:cNvSpPr/>
          <p:nvPr/>
        </p:nvSpPr>
        <p:spPr>
          <a:xfrm>
            <a:off x="161823" y="80631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189092" y="17383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/>
          <p:cNvSpPr/>
          <p:nvPr/>
        </p:nvSpPr>
        <p:spPr>
          <a:xfrm>
            <a:off x="189092" y="23651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39;g2ef584e469a_0_1">
            <a:extLst>
              <a:ext uri="{FF2B5EF4-FFF2-40B4-BE49-F238E27FC236}">
                <a16:creationId xmlns:a16="http://schemas.microsoft.com/office/drawing/2014/main" id="{F6C108FC-3FD2-6179-9EB6-B149F28A6DFD}"/>
              </a:ext>
            </a:extLst>
          </p:cNvPr>
          <p:cNvSpPr/>
          <p:nvPr/>
        </p:nvSpPr>
        <p:spPr>
          <a:xfrm>
            <a:off x="2821521" y="1843284"/>
            <a:ext cx="2520748" cy="28855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4D61141B-8635-F94E-17E7-96E7CFABAC8E}"/>
              </a:ext>
            </a:extLst>
          </p:cNvPr>
          <p:cNvSpPr/>
          <p:nvPr/>
        </p:nvSpPr>
        <p:spPr>
          <a:xfrm>
            <a:off x="2672622" y="17446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9;g2ef584e469a_0_1">
            <a:extLst>
              <a:ext uri="{FF2B5EF4-FFF2-40B4-BE49-F238E27FC236}">
                <a16:creationId xmlns:a16="http://schemas.microsoft.com/office/drawing/2014/main" id="{A7CB0918-6557-68C4-F31C-57DE154E289F}"/>
              </a:ext>
            </a:extLst>
          </p:cNvPr>
          <p:cNvSpPr/>
          <p:nvPr/>
        </p:nvSpPr>
        <p:spPr>
          <a:xfrm>
            <a:off x="6617360" y="2398841"/>
            <a:ext cx="1123290" cy="235731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2469E016-1AA1-C64C-8190-1C8C5C87C21B}"/>
              </a:ext>
            </a:extLst>
          </p:cNvPr>
          <p:cNvSpPr/>
          <p:nvPr/>
        </p:nvSpPr>
        <p:spPr>
          <a:xfrm>
            <a:off x="6527358" y="45948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4;p44">
            <a:extLst>
              <a:ext uri="{FF2B5EF4-FFF2-40B4-BE49-F238E27FC236}">
                <a16:creationId xmlns:a16="http://schemas.microsoft.com/office/drawing/2014/main" id="{6E13DA4B-6887-57DC-586B-CD4748A8A85D}"/>
              </a:ext>
            </a:extLst>
          </p:cNvPr>
          <p:cNvSpPr/>
          <p:nvPr/>
        </p:nvSpPr>
        <p:spPr>
          <a:xfrm>
            <a:off x="3088539" y="4109956"/>
            <a:ext cx="3159661" cy="133254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693;g303e5fefdbf_0_89">
            <a:extLst>
              <a:ext uri="{FF2B5EF4-FFF2-40B4-BE49-F238E27FC236}">
                <a16:creationId xmlns:a16="http://schemas.microsoft.com/office/drawing/2014/main" id="{5244F946-4102-D90F-BF7B-5B53F242D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261363"/>
              </p:ext>
            </p:extLst>
          </p:nvPr>
        </p:nvGraphicFramePr>
        <p:xfrm>
          <a:off x="3162159" y="4260004"/>
          <a:ext cx="2990246" cy="772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F7CFC6-FCE9-84C8-B87C-35701420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08650"/>
              </p:ext>
            </p:extLst>
          </p:nvPr>
        </p:nvGraphicFramePr>
        <p:xfrm>
          <a:off x="3861582" y="4655181"/>
          <a:ext cx="2314700" cy="251788"/>
        </p:xfrm>
        <a:graphic>
          <a:graphicData uri="http://schemas.openxmlformats.org/drawingml/2006/table">
            <a:tbl>
              <a:tblPr/>
              <a:tblGrid>
                <a:gridCol w="23147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5178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포인트나 할인쿠폰이 있으면 좋겠어요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7D8F526-FA8C-7D93-F708-00A18907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97314"/>
              </p:ext>
            </p:extLst>
          </p:nvPr>
        </p:nvGraphicFramePr>
        <p:xfrm>
          <a:off x="3861582" y="4323726"/>
          <a:ext cx="2314700" cy="210690"/>
        </p:xfrm>
        <a:graphic>
          <a:graphicData uri="http://schemas.openxmlformats.org/drawingml/2006/table">
            <a:tbl>
              <a:tblPr/>
              <a:tblGrid>
                <a:gridCol w="23147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회원가입의 실질적인 혜택이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214;p21">
            <a:extLst>
              <a:ext uri="{FF2B5EF4-FFF2-40B4-BE49-F238E27FC236}">
                <a16:creationId xmlns:a16="http://schemas.microsoft.com/office/drawing/2014/main" id="{E0978767-B975-A2BB-A6E1-593761E310D9}"/>
              </a:ext>
            </a:extLst>
          </p:cNvPr>
          <p:cNvSpPr/>
          <p:nvPr/>
        </p:nvSpPr>
        <p:spPr>
          <a:xfrm>
            <a:off x="4386290" y="518153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176;p21">
            <a:extLst>
              <a:ext uri="{FF2B5EF4-FFF2-40B4-BE49-F238E27FC236}">
                <a16:creationId xmlns:a16="http://schemas.microsoft.com/office/drawing/2014/main" id="{F3CCA22F-F169-01C6-EDC7-A9585C10DE3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205364" y="2879725"/>
            <a:ext cx="1463006" cy="1230231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F279DC-DF72-7AF8-0203-AC342003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" y="775266"/>
            <a:ext cx="7710907" cy="48301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796055804"/>
              </p:ext>
            </p:extLst>
          </p:nvPr>
        </p:nvGraphicFramePr>
        <p:xfrm>
          <a:off x="8385974" y="748646"/>
          <a:ext cx="2324900" cy="17792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발송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로그인정보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템플릿 코드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OKPlaza111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[#{svcName}] [#{userName}]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님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사용자등록이 완료되었습니다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#{loginId}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암호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#{randPassword}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수정에서 암호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초기화 문자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템플릿 코드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OKPlaza038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[#{svcName}]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초기화된 비밀번호는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#{newPwd}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사용자 등록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수정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1694;p44"/>
          <p:cNvSpPr/>
          <p:nvPr/>
        </p:nvSpPr>
        <p:spPr>
          <a:xfrm>
            <a:off x="4897141" y="3290710"/>
            <a:ext cx="4086773" cy="256873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401656682"/>
              </p:ext>
            </p:extLst>
          </p:nvPr>
        </p:nvGraphicFramePr>
        <p:xfrm>
          <a:off x="5040470" y="339125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5031203" y="3746406"/>
            <a:ext cx="3825120" cy="30406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펜타온 주문 사용자를 등록하는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6" name="Google Shape;1696;p44"/>
          <p:cNvGraphicFramePr/>
          <p:nvPr>
            <p:extLst>
              <p:ext uri="{D42A27DB-BD31-4B8C-83A1-F6EECF244321}">
                <p14:modId xmlns:p14="http://schemas.microsoft.com/office/powerpoint/2010/main" val="2881466071"/>
              </p:ext>
            </p:extLst>
          </p:nvPr>
        </p:nvGraphicFramePr>
        <p:xfrm>
          <a:off x="4996779" y="4242101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8~12</a:t>
                      </a:r>
                      <a:r>
                        <a:rPr lang="ko-KR" altLang="en-US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r>
                        <a:rPr lang="en-US" altLang="ko-KR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영문</a:t>
                      </a:r>
                      <a:r>
                        <a:rPr lang="en-US" altLang="ko-KR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i="0" u="none" strike="noStrike" cap="none" dirty="0">
                          <a:solidFill>
                            <a:srgbClr val="CCCC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i="0" u="none" strike="noStrike" cap="none" dirty="0">
                        <a:solidFill>
                          <a:srgbClr val="CCCCC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7927618" y="4251413"/>
            <a:ext cx="491224" cy="16137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중복확인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523634589"/>
              </p:ext>
            </p:extLst>
          </p:nvPr>
        </p:nvGraphicFramePr>
        <p:xfrm>
          <a:off x="4996779" y="4464130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1813773818"/>
              </p:ext>
            </p:extLst>
          </p:nvPr>
        </p:nvGraphicFramePr>
        <p:xfrm>
          <a:off x="4996778" y="4700867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이동전화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 입력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7;p44"/>
          <p:cNvGraphicFramePr/>
          <p:nvPr>
            <p:extLst>
              <p:ext uri="{D42A27DB-BD31-4B8C-83A1-F6EECF244321}">
                <p14:modId xmlns:p14="http://schemas.microsoft.com/office/powerpoint/2010/main" val="2493117595"/>
              </p:ext>
            </p:extLst>
          </p:nvPr>
        </p:nvGraphicFramePr>
        <p:xfrm>
          <a:off x="4989690" y="5162047"/>
          <a:ext cx="3753707" cy="24185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859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비고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1700;p44"/>
          <p:cNvSpPr/>
          <p:nvPr/>
        </p:nvSpPr>
        <p:spPr>
          <a:xfrm>
            <a:off x="6541504" y="5453271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700;p44"/>
          <p:cNvSpPr/>
          <p:nvPr/>
        </p:nvSpPr>
        <p:spPr>
          <a:xfrm>
            <a:off x="7061562" y="5444806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694;p44"/>
          <p:cNvSpPr/>
          <p:nvPr/>
        </p:nvSpPr>
        <p:spPr>
          <a:xfrm>
            <a:off x="287824" y="3283622"/>
            <a:ext cx="4086773" cy="316680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730764883"/>
              </p:ext>
            </p:extLst>
          </p:nvPr>
        </p:nvGraphicFramePr>
        <p:xfrm>
          <a:off x="431153" y="3384162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58;p20"/>
          <p:cNvSpPr/>
          <p:nvPr/>
        </p:nvSpPr>
        <p:spPr>
          <a:xfrm>
            <a:off x="421886" y="3739318"/>
            <a:ext cx="3825120" cy="30406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펜타온 주문 사용자를 수정하는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2422980256"/>
              </p:ext>
            </p:extLst>
          </p:nvPr>
        </p:nvGraphicFramePr>
        <p:xfrm>
          <a:off x="387462" y="423501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testuser01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1696;p44"/>
          <p:cNvGraphicFramePr/>
          <p:nvPr>
            <p:extLst>
              <p:ext uri="{D42A27DB-BD31-4B8C-83A1-F6EECF244321}">
                <p14:modId xmlns:p14="http://schemas.microsoft.com/office/powerpoint/2010/main" val="3018729781"/>
              </p:ext>
            </p:extLst>
          </p:nvPr>
        </p:nvGraphicFramePr>
        <p:xfrm>
          <a:off x="387462" y="475475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3313537478"/>
              </p:ext>
            </p:extLst>
          </p:nvPr>
        </p:nvGraphicFramePr>
        <p:xfrm>
          <a:off x="387461" y="4991490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이동전화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010-1234-1222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697;p44"/>
          <p:cNvGraphicFramePr/>
          <p:nvPr>
            <p:extLst>
              <p:ext uri="{D42A27DB-BD31-4B8C-83A1-F6EECF244321}">
                <p14:modId xmlns:p14="http://schemas.microsoft.com/office/powerpoint/2010/main" val="2927839081"/>
              </p:ext>
            </p:extLst>
          </p:nvPr>
        </p:nvGraphicFramePr>
        <p:xfrm>
          <a:off x="380373" y="5732786"/>
          <a:ext cx="3753707" cy="24658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8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비고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1700;p44"/>
          <p:cNvSpPr/>
          <p:nvPr/>
        </p:nvSpPr>
        <p:spPr>
          <a:xfrm>
            <a:off x="1932187" y="605578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2452245" y="604731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6;p44"/>
          <p:cNvGraphicFramePr/>
          <p:nvPr>
            <p:extLst>
              <p:ext uri="{D42A27DB-BD31-4B8C-83A1-F6EECF244321}">
                <p14:modId xmlns:p14="http://schemas.microsoft.com/office/powerpoint/2010/main" val="858982905"/>
              </p:ext>
            </p:extLst>
          </p:nvPr>
        </p:nvGraphicFramePr>
        <p:xfrm>
          <a:off x="387461" y="451216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1287428" y="4492802"/>
            <a:ext cx="870233" cy="19526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초기화 문자</a:t>
            </a:r>
            <a:r>
              <a:rPr lang="en-US" altLang="ko-KR" sz="600" b="1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전송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66" name="Google Shape;1696;p44"/>
          <p:cNvGraphicFramePr/>
          <p:nvPr>
            <p:extLst>
              <p:ext uri="{D42A27DB-BD31-4B8C-83A1-F6EECF244321}">
                <p14:modId xmlns:p14="http://schemas.microsoft.com/office/powerpoint/2010/main" val="4232822119"/>
              </p:ext>
            </p:extLst>
          </p:nvPr>
        </p:nvGraphicFramePr>
        <p:xfrm>
          <a:off x="387461" y="5485837"/>
          <a:ext cx="176740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정상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Google Shape;408;p26"/>
          <p:cNvCxnSpPr>
            <a:cxnSpLocks/>
            <a:endCxn id="43" idx="0"/>
          </p:cNvCxnSpPr>
          <p:nvPr/>
        </p:nvCxnSpPr>
        <p:spPr>
          <a:xfrm rot="5400000">
            <a:off x="6696467" y="2612263"/>
            <a:ext cx="922508" cy="434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408;p26"/>
          <p:cNvCxnSpPr>
            <a:cxnSpLocks/>
            <a:endCxn id="53" idx="0"/>
          </p:cNvCxnSpPr>
          <p:nvPr/>
        </p:nvCxnSpPr>
        <p:spPr>
          <a:xfrm>
            <a:off x="1117600" y="2879725"/>
            <a:ext cx="1213611" cy="40389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Google Shape;210;p21"/>
          <p:cNvSpPr/>
          <p:nvPr/>
        </p:nvSpPr>
        <p:spPr>
          <a:xfrm>
            <a:off x="7240988" y="5893647"/>
            <a:ext cx="1961943" cy="9311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1;p21"/>
          <p:cNvSpPr txBox="1"/>
          <p:nvPr/>
        </p:nvSpPr>
        <p:spPr>
          <a:xfrm>
            <a:off x="7291217" y="5982090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등록처리 후 사용자 이메일</a:t>
            </a:r>
            <a:r>
              <a:rPr lang="en-US" altLang="ko-KR" sz="600"/>
              <a:t>(</a:t>
            </a:r>
            <a:r>
              <a:rPr lang="ko-KR" altLang="en-US" sz="600"/>
              <a:t>로그인</a:t>
            </a:r>
            <a:r>
              <a:rPr lang="en-US" altLang="ko-KR" sz="600"/>
              <a:t>ID)</a:t>
            </a:r>
            <a:r>
              <a:rPr lang="ko-KR" altLang="en-US" sz="600"/>
              <a:t>로 시스템에서 생성한 암호가 발송됩니다</a:t>
            </a:r>
            <a:r>
              <a:rPr lang="en-US" altLang="ko-KR" sz="600"/>
              <a:t>.</a:t>
            </a:r>
            <a:r>
              <a:rPr lang="ko-KR" altLang="en-US" sz="600"/>
              <a:t>  </a:t>
            </a:r>
            <a:endParaRPr lang="en-US" altLang="ko-KR" sz="600"/>
          </a:p>
          <a:p>
            <a:pPr marL="36000">
              <a:spcBef>
                <a:spcPts val="200"/>
              </a:spcBef>
            </a:pPr>
            <a:r>
              <a:rPr lang="ko-KR" altLang="en-US" sz="600"/>
              <a:t>사용자를 등록하시겠습니까</a:t>
            </a:r>
            <a:r>
              <a:rPr lang="en-US" altLang="ko-KR" sz="600"/>
              <a:t>?</a:t>
            </a:r>
          </a:p>
        </p:txBody>
      </p:sp>
      <p:graphicFrame>
        <p:nvGraphicFramePr>
          <p:cNvPr id="71" name="Google Shape;212;p21"/>
          <p:cNvGraphicFramePr/>
          <p:nvPr>
            <p:extLst>
              <p:ext uri="{D42A27DB-BD31-4B8C-83A1-F6EECF244321}">
                <p14:modId xmlns:p14="http://schemas.microsoft.com/office/powerpoint/2010/main" val="1134524093"/>
              </p:ext>
            </p:extLst>
          </p:nvPr>
        </p:nvGraphicFramePr>
        <p:xfrm>
          <a:off x="7374914" y="6345250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213;p21"/>
          <p:cNvSpPr/>
          <p:nvPr/>
        </p:nvSpPr>
        <p:spPr>
          <a:xfrm>
            <a:off x="7858453" y="6560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14;p21"/>
          <p:cNvSpPr/>
          <p:nvPr/>
        </p:nvSpPr>
        <p:spPr>
          <a:xfrm>
            <a:off x="8298230" y="6550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176;p21"/>
          <p:cNvCxnSpPr>
            <a:stCxn id="51" idx="2"/>
            <a:endCxn id="69" idx="1"/>
          </p:cNvCxnSpPr>
          <p:nvPr/>
        </p:nvCxnSpPr>
        <p:spPr>
          <a:xfrm rot="16200000" flipH="1">
            <a:off x="6667594" y="5785836"/>
            <a:ext cx="675141" cy="47164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5" name="Google Shape;210;p21"/>
          <p:cNvSpPr/>
          <p:nvPr/>
        </p:nvSpPr>
        <p:spPr>
          <a:xfrm>
            <a:off x="4541192" y="5915331"/>
            <a:ext cx="1961943" cy="9311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1;p21"/>
          <p:cNvSpPr txBox="1"/>
          <p:nvPr/>
        </p:nvSpPr>
        <p:spPr>
          <a:xfrm>
            <a:off x="4591421" y="6003774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상태를 종료처리 하실 경우 종료사유는 비고에 작성해 주십시오</a:t>
            </a:r>
            <a:endParaRPr lang="en-US" altLang="ko-KR" sz="600"/>
          </a:p>
          <a:p>
            <a:pPr marL="36000">
              <a:spcBef>
                <a:spcPts val="200"/>
              </a:spcBef>
            </a:pPr>
            <a:r>
              <a:rPr lang="ko-KR" altLang="en-US" sz="600"/>
              <a:t>수정 하시겠습니까</a:t>
            </a:r>
            <a:r>
              <a:rPr lang="en-US" altLang="ko-KR" sz="600"/>
              <a:t>?</a:t>
            </a:r>
          </a:p>
        </p:txBody>
      </p:sp>
      <p:graphicFrame>
        <p:nvGraphicFramePr>
          <p:cNvPr id="77" name="Google Shape;212;p21"/>
          <p:cNvGraphicFramePr/>
          <p:nvPr>
            <p:extLst>
              <p:ext uri="{D42A27DB-BD31-4B8C-83A1-F6EECF244321}">
                <p14:modId xmlns:p14="http://schemas.microsoft.com/office/powerpoint/2010/main" val="1901062576"/>
              </p:ext>
            </p:extLst>
          </p:nvPr>
        </p:nvGraphicFramePr>
        <p:xfrm>
          <a:off x="4675118" y="636693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Google Shape;213;p21"/>
          <p:cNvSpPr/>
          <p:nvPr/>
        </p:nvSpPr>
        <p:spPr>
          <a:xfrm>
            <a:off x="5158657" y="658171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4;p21"/>
          <p:cNvSpPr/>
          <p:nvPr/>
        </p:nvSpPr>
        <p:spPr>
          <a:xfrm>
            <a:off x="5598434" y="65719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176;p21"/>
          <p:cNvCxnSpPr>
            <a:stCxn id="61" idx="2"/>
            <a:endCxn id="75" idx="1"/>
          </p:cNvCxnSpPr>
          <p:nvPr/>
        </p:nvCxnSpPr>
        <p:spPr>
          <a:xfrm rot="16200000" flipH="1">
            <a:off x="3303449" y="5143172"/>
            <a:ext cx="94316" cy="238116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7" name="Google Shape;797;p30"/>
          <p:cNvSpPr/>
          <p:nvPr/>
        </p:nvSpPr>
        <p:spPr>
          <a:xfrm>
            <a:off x="6322727" y="55046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2143624" y="443864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1696;p44">
            <a:extLst>
              <a:ext uri="{FF2B5EF4-FFF2-40B4-BE49-F238E27FC236}">
                <a16:creationId xmlns:a16="http://schemas.microsoft.com/office/drawing/2014/main" id="{6CBA22AE-F5F4-7260-6BDA-80BB5E5DF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513697"/>
              </p:ext>
            </p:extLst>
          </p:nvPr>
        </p:nvGraphicFramePr>
        <p:xfrm>
          <a:off x="381920" y="5210394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test01@pantechcni.com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6;p44">
            <a:extLst>
              <a:ext uri="{FF2B5EF4-FFF2-40B4-BE49-F238E27FC236}">
                <a16:creationId xmlns:a16="http://schemas.microsoft.com/office/drawing/2014/main" id="{EFA2DD1D-00C7-0D61-3639-26503C1F2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60849"/>
              </p:ext>
            </p:extLst>
          </p:nvPr>
        </p:nvGraphicFramePr>
        <p:xfrm>
          <a:off x="4991237" y="4936396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 입력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8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458</Words>
  <Application>Microsoft Office PowerPoint</Application>
  <PresentationFormat>사용자 지정</PresentationFormat>
  <Paragraphs>151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 Semilight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373</cp:revision>
  <dcterms:modified xsi:type="dcterms:W3CDTF">2025-03-27T08:02:15Z</dcterms:modified>
</cp:coreProperties>
</file>