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311" r:id="rId2"/>
    <p:sldId id="282" r:id="rId3"/>
    <p:sldId id="291" r:id="rId4"/>
    <p:sldId id="320" r:id="rId5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3552" autoAdjust="0"/>
  </p:normalViewPr>
  <p:slideViewPr>
    <p:cSldViewPr snapToGrid="0">
      <p:cViewPr varScale="1">
        <p:scale>
          <a:sx n="135" d="100"/>
          <a:sy n="135" d="100"/>
        </p:scale>
        <p:origin x="432" y="9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131344540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고객관리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펜타온 사용자관리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593888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사용자관리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사용자관리 화면설계를 위한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사용자관리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76119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9071538" cy="558273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smtClean="0">
                <a:solidFill>
                  <a:schemeClr val="dk1"/>
                </a:solidFill>
                <a:latin typeface="+mj-ea"/>
                <a:ea typeface="+mj-ea"/>
              </a:rPr>
              <a:t>펜타온 사용자관리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2187743472"/>
              </p:ext>
            </p:extLst>
          </p:nvPr>
        </p:nvGraphicFramePr>
        <p:xfrm>
          <a:off x="404763" y="2059644"/>
          <a:ext cx="8434437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771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204854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ID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상태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정상</a:t>
                      </a: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7"/>
            <a:ext cx="8802573" cy="52485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펜타온 서비스의 사용자를 조회합니다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사용명을 클릭하면 사용자 상세정보를 조회할 수 있고 수정가능합니다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사용자 로그인 시 틀린 암호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회 이상 처리 시 사용자는 잠김 상태로 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잠김 상태 사용자는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해제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버튼으로 정상처리 할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en-US" altLang="ko-KR" sz="7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2</a:t>
            </a:r>
            <a:r>
              <a:rPr lang="ko-KR" altLang="en-US" sz="7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년 이상 장기 미접속 사용자는 삭제처리 됩니다</a:t>
            </a:r>
            <a:r>
              <a:rPr lang="en-US" altLang="ko-KR" sz="7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 </a:t>
            </a:r>
            <a:endParaRPr sz="700" b="0" i="0" u="none" strike="noStrike" cap="none">
              <a:solidFill>
                <a:schemeClr val="bg1">
                  <a:lumMod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157452"/>
              </p:ext>
            </p:extLst>
          </p:nvPr>
        </p:nvGraphicFramePr>
        <p:xfrm>
          <a:off x="404757" y="2630366"/>
          <a:ext cx="8774944" cy="268921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486022">
                  <a:extLst>
                    <a:ext uri="{9D8B030D-6E8A-4147-A177-3AD203B41FA5}">
                      <a16:colId xmlns:a16="http://schemas.microsoft.com/office/drawing/2014/main" val="1271693077"/>
                    </a:ext>
                  </a:extLst>
                </a:gridCol>
                <a:gridCol w="828188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783040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1062905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1665243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1480995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1468551">
                  <a:extLst>
                    <a:ext uri="{9D8B030D-6E8A-4147-A177-3AD203B41FA5}">
                      <a16:colId xmlns:a16="http://schemas.microsoft.com/office/drawing/2014/main" val="290162995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순번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사용자명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로그인 아이디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이동전화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최근접속일시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등록일시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hong@bitcube.co.kr 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정상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010-1234-1222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2024-10-16 14:38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2024-10-16 14:38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강감찬</a:t>
                      </a:r>
                      <a:endParaRPr sz="700" u="sng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kang@pantechcni.com</a:t>
                      </a:r>
                      <a:r>
                        <a:rPr lang="en-US" altLang="ko-KR" sz="700" b="0" u="none" baseline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b="0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010-1234-5465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2024-10-16 14:38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2024-10-16 14:38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이순신</a:t>
                      </a: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lee@pantechcni.com</a:t>
                      </a: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    잠김  </a:t>
                      </a: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010-1234-4578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2024-10-16 14:38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2024-10-16 14:38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93" name="모서리가 둥근 직사각형 92"/>
          <p:cNvSpPr/>
          <p:nvPr/>
        </p:nvSpPr>
        <p:spPr>
          <a:xfrm>
            <a:off x="4012404" y="3286126"/>
            <a:ext cx="277284" cy="133368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해제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7957309" y="2418049"/>
            <a:ext cx="719201" cy="17751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rgbClr val="FFFFFF"/>
                </a:solidFill>
                <a:latin typeface="+mn-ea"/>
                <a:cs typeface="Arial"/>
              </a:rPr>
              <a:t>사용자 등록</a:t>
            </a:r>
            <a:endParaRPr lang="ko-KR" altLang="en-US" sz="7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8698547" y="2418049"/>
            <a:ext cx="491224" cy="17751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smtClean="0">
                <a:solidFill>
                  <a:srgbClr val="FFFFFF"/>
                </a:solidFill>
                <a:latin typeface="+mn-ea"/>
              </a:rPr>
              <a:t>로그인</a:t>
            </a:r>
            <a:endParaRPr lang="ko-KR" altLang="en-US" sz="7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1045" y="1994520"/>
            <a:ext cx="8802573" cy="30656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635841"/>
            <a:ext cx="8802573" cy="365615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9" y="6299662"/>
            <a:ext cx="8795289" cy="15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655679452"/>
              </p:ext>
            </p:extLst>
          </p:nvPr>
        </p:nvGraphicFramePr>
        <p:xfrm>
          <a:off x="8385974" y="748646"/>
          <a:ext cx="2324900" cy="21365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 사용자관리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 사용자 조회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사용자를 등록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수정처리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 사용자명은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Like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Default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정상   ㅇ 잠김    ㅇ 종료</a:t>
                      </a:r>
                      <a:endParaRPr lang="ko-KR" altLang="en-US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endParaRPr lang="ko-KR" altLang="en-US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사용자명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사용자 상세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호출</a:t>
                      </a:r>
                      <a:endParaRPr lang="ko-KR" altLang="en-US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상태가 종료인 사용자는 사용자정보가 빨간색으로 표기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상태가 잠김인 상용자는 상태만 빨간색으로 표기되고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해제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표기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사용자로 새창으로 로그인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4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1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사용자관리</a:t>
            </a:r>
            <a:endParaRPr>
              <a:latin typeface="+mj-ea"/>
              <a:ea typeface="+mj-ea"/>
            </a:endParaRPr>
          </a:p>
        </p:txBody>
      </p:sp>
      <p:sp>
        <p:nvSpPr>
          <p:cNvPr id="2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사용자 조회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1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사용자관리</a:t>
            </a:r>
            <a:endParaRPr>
              <a:latin typeface="+mj-ea"/>
              <a:ea typeface="+mj-ea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64" y="847488"/>
            <a:ext cx="7694473" cy="4731421"/>
          </a:xfrm>
          <a:prstGeom prst="rect">
            <a:avLst/>
          </a:prstGeom>
        </p:spPr>
      </p:pic>
      <p:sp>
        <p:nvSpPr>
          <p:cNvPr id="26" name="Google Shape;210;p21"/>
          <p:cNvSpPr/>
          <p:nvPr/>
        </p:nvSpPr>
        <p:spPr>
          <a:xfrm>
            <a:off x="1059929" y="3189767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11;p21"/>
          <p:cNvSpPr txBox="1"/>
          <p:nvPr/>
        </p:nvSpPr>
        <p:spPr>
          <a:xfrm>
            <a:off x="1103070" y="3387221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사용자를 정상처리 하시겠습니까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Google Shape;212;p21"/>
          <p:cNvGraphicFramePr/>
          <p:nvPr>
            <p:extLst>
              <p:ext uri="{D42A27DB-BD31-4B8C-83A1-F6EECF244321}">
                <p14:modId xmlns:p14="http://schemas.microsoft.com/office/powerpoint/2010/main" val="1393069451"/>
              </p:ext>
            </p:extLst>
          </p:nvPr>
        </p:nvGraphicFramePr>
        <p:xfrm>
          <a:off x="1193855" y="353773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Google Shape;213;p21"/>
          <p:cNvSpPr/>
          <p:nvPr/>
        </p:nvSpPr>
        <p:spPr>
          <a:xfrm>
            <a:off x="1677394" y="3752510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4;p21"/>
          <p:cNvSpPr/>
          <p:nvPr/>
        </p:nvSpPr>
        <p:spPr>
          <a:xfrm>
            <a:off x="2117171" y="374275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176;p21"/>
          <p:cNvCxnSpPr>
            <a:endCxn id="26" idx="0"/>
          </p:cNvCxnSpPr>
          <p:nvPr/>
        </p:nvCxnSpPr>
        <p:spPr>
          <a:xfrm rot="10800000" flipV="1">
            <a:off x="2040901" y="2835349"/>
            <a:ext cx="1297722" cy="354418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42" name="Google Shape;797;p30"/>
          <p:cNvSpPr/>
          <p:nvPr/>
        </p:nvSpPr>
        <p:spPr>
          <a:xfrm>
            <a:off x="161823" y="80631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797;p30"/>
          <p:cNvSpPr/>
          <p:nvPr/>
        </p:nvSpPr>
        <p:spPr>
          <a:xfrm>
            <a:off x="189092" y="162502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797;p30"/>
          <p:cNvSpPr/>
          <p:nvPr/>
        </p:nvSpPr>
        <p:spPr>
          <a:xfrm>
            <a:off x="189092" y="213184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smtClean="0">
                <a:solidFill>
                  <a:schemeClr val="lt1"/>
                </a:solidFill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797;p30"/>
          <p:cNvSpPr/>
          <p:nvPr/>
        </p:nvSpPr>
        <p:spPr>
          <a:xfrm>
            <a:off x="7617194" y="197461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smtClean="0">
                <a:solidFill>
                  <a:schemeClr val="lt1"/>
                </a:solidFill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861574692"/>
              </p:ext>
            </p:extLst>
          </p:nvPr>
        </p:nvGraphicFramePr>
        <p:xfrm>
          <a:off x="8385974" y="748646"/>
          <a:ext cx="2324900" cy="25259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등록 암호발송 메일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타이틀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 로그인정보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홍길동님 안녕하십니까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펜타온입니다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홍길동님 펜타온 사용자등록이 완료되어 아래 로그인정보를 보내드립니다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감사합니다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ID: hong@bitcube.co.kr</a:t>
                      </a:r>
                      <a:b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암호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18hduDD!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수정에서 암호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초기화 알림톡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펜타온에서 로그인 초기화 된 암호를 알려드립니다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암호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2834DEffs!!</a:t>
                      </a:r>
                      <a:b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이용해 주셔서 감사합니다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1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사용자관리</a:t>
            </a:r>
            <a:endParaRPr>
              <a:latin typeface="+mj-ea"/>
              <a:ea typeface="+mj-ea"/>
            </a:endParaRPr>
          </a:p>
        </p:txBody>
      </p:sp>
      <p:sp>
        <p:nvSpPr>
          <p:cNvPr id="2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사용자 등록</a:t>
            </a:r>
            <a:r>
              <a:rPr lang="en-US" altLang="ko-KR" sz="700" smtClean="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수정 및 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1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사용자관리</a:t>
            </a:r>
            <a:endParaRPr>
              <a:latin typeface="+mj-ea"/>
              <a:ea typeface="+mj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0" y="868752"/>
            <a:ext cx="7694473" cy="4731421"/>
          </a:xfrm>
          <a:prstGeom prst="rect">
            <a:avLst/>
          </a:prstGeom>
        </p:spPr>
      </p:pic>
      <p:sp>
        <p:nvSpPr>
          <p:cNvPr id="43" name="Google Shape;1694;p44"/>
          <p:cNvSpPr/>
          <p:nvPr/>
        </p:nvSpPr>
        <p:spPr>
          <a:xfrm>
            <a:off x="4897141" y="3290710"/>
            <a:ext cx="4086773" cy="256873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695;p44"/>
          <p:cNvGraphicFramePr/>
          <p:nvPr>
            <p:extLst>
              <p:ext uri="{D42A27DB-BD31-4B8C-83A1-F6EECF244321}">
                <p14:modId xmlns:p14="http://schemas.microsoft.com/office/powerpoint/2010/main" val="401656682"/>
              </p:ext>
            </p:extLst>
          </p:nvPr>
        </p:nvGraphicFramePr>
        <p:xfrm>
          <a:off x="5040470" y="3391250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사용자 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58;p20"/>
          <p:cNvSpPr/>
          <p:nvPr/>
        </p:nvSpPr>
        <p:spPr>
          <a:xfrm>
            <a:off x="5031203" y="3746406"/>
            <a:ext cx="3825120" cy="30406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펜타온 주문 사용자를 등록하는 화면입니다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로그인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ID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는 이메일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ID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를 입력하고 사용자등록이 처리되면 이메일로 암호가 발송됩니다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46" name="Google Shape;1696;p44"/>
          <p:cNvGraphicFramePr/>
          <p:nvPr>
            <p:extLst>
              <p:ext uri="{D42A27DB-BD31-4B8C-83A1-F6EECF244321}">
                <p14:modId xmlns:p14="http://schemas.microsoft.com/office/powerpoint/2010/main" val="783414041"/>
              </p:ext>
            </p:extLst>
          </p:nvPr>
        </p:nvGraphicFramePr>
        <p:xfrm>
          <a:off x="4996779" y="4242101"/>
          <a:ext cx="28920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ID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이메일 입력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모서리가 둥근 직사각형 46"/>
          <p:cNvSpPr/>
          <p:nvPr/>
        </p:nvSpPr>
        <p:spPr>
          <a:xfrm>
            <a:off x="7927618" y="4251413"/>
            <a:ext cx="491224" cy="161376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중복확인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48" name="Google Shape;1696;p44"/>
          <p:cNvGraphicFramePr/>
          <p:nvPr>
            <p:extLst>
              <p:ext uri="{D42A27DB-BD31-4B8C-83A1-F6EECF244321}">
                <p14:modId xmlns:p14="http://schemas.microsoft.com/office/powerpoint/2010/main" val="2523634589"/>
              </p:ext>
            </p:extLst>
          </p:nvPr>
        </p:nvGraphicFramePr>
        <p:xfrm>
          <a:off x="4996779" y="4464130"/>
          <a:ext cx="28920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사용자명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oogle Shape;1696;p44"/>
          <p:cNvGraphicFramePr/>
          <p:nvPr>
            <p:extLst>
              <p:ext uri="{D42A27DB-BD31-4B8C-83A1-F6EECF244321}">
                <p14:modId xmlns:p14="http://schemas.microsoft.com/office/powerpoint/2010/main" val="1813773818"/>
              </p:ext>
            </p:extLst>
          </p:nvPr>
        </p:nvGraphicFramePr>
        <p:xfrm>
          <a:off x="4996778" y="4700867"/>
          <a:ext cx="28920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이동전화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 입력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oogle Shape;1697;p44"/>
          <p:cNvGraphicFramePr/>
          <p:nvPr>
            <p:extLst>
              <p:ext uri="{D42A27DB-BD31-4B8C-83A1-F6EECF244321}">
                <p14:modId xmlns:p14="http://schemas.microsoft.com/office/powerpoint/2010/main" val="3103602179"/>
              </p:ext>
            </p:extLst>
          </p:nvPr>
        </p:nvGraphicFramePr>
        <p:xfrm>
          <a:off x="4989690" y="4937604"/>
          <a:ext cx="3753707" cy="37074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06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비고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Google Shape;1700;p44"/>
          <p:cNvSpPr/>
          <p:nvPr/>
        </p:nvSpPr>
        <p:spPr>
          <a:xfrm>
            <a:off x="6541504" y="5453271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1700;p44"/>
          <p:cNvSpPr/>
          <p:nvPr/>
        </p:nvSpPr>
        <p:spPr>
          <a:xfrm>
            <a:off x="7061562" y="5444806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1694;p44"/>
          <p:cNvSpPr/>
          <p:nvPr/>
        </p:nvSpPr>
        <p:spPr>
          <a:xfrm>
            <a:off x="287824" y="3283622"/>
            <a:ext cx="4086773" cy="316680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Google Shape;1695;p44"/>
          <p:cNvGraphicFramePr/>
          <p:nvPr>
            <p:extLst>
              <p:ext uri="{D42A27DB-BD31-4B8C-83A1-F6EECF244321}">
                <p14:modId xmlns:p14="http://schemas.microsoft.com/office/powerpoint/2010/main" val="3730764883"/>
              </p:ext>
            </p:extLst>
          </p:nvPr>
        </p:nvGraphicFramePr>
        <p:xfrm>
          <a:off x="431153" y="3384162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사용자 수정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Google Shape;58;p20"/>
          <p:cNvSpPr/>
          <p:nvPr/>
        </p:nvSpPr>
        <p:spPr>
          <a:xfrm>
            <a:off x="421886" y="3739318"/>
            <a:ext cx="3825120" cy="30406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펜타온 주문 사용자를 수정하는 화면입니다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사용자에게 초기화한 후 알림톡으로 전달합니다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56" name="Google Shape;1696;p44"/>
          <p:cNvGraphicFramePr/>
          <p:nvPr>
            <p:extLst>
              <p:ext uri="{D42A27DB-BD31-4B8C-83A1-F6EECF244321}">
                <p14:modId xmlns:p14="http://schemas.microsoft.com/office/powerpoint/2010/main" val="1345707263"/>
              </p:ext>
            </p:extLst>
          </p:nvPr>
        </p:nvGraphicFramePr>
        <p:xfrm>
          <a:off x="387462" y="4235013"/>
          <a:ext cx="28920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로그인 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ID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hong@bitcube.co.kr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Google Shape;1696;p44"/>
          <p:cNvGraphicFramePr/>
          <p:nvPr>
            <p:extLst>
              <p:ext uri="{D42A27DB-BD31-4B8C-83A1-F6EECF244321}">
                <p14:modId xmlns:p14="http://schemas.microsoft.com/office/powerpoint/2010/main" val="3018729781"/>
              </p:ext>
            </p:extLst>
          </p:nvPr>
        </p:nvGraphicFramePr>
        <p:xfrm>
          <a:off x="387462" y="4754753"/>
          <a:ext cx="28920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사용자명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1696;p44"/>
          <p:cNvGraphicFramePr/>
          <p:nvPr>
            <p:extLst>
              <p:ext uri="{D42A27DB-BD31-4B8C-83A1-F6EECF244321}">
                <p14:modId xmlns:p14="http://schemas.microsoft.com/office/powerpoint/2010/main" val="3313537478"/>
              </p:ext>
            </p:extLst>
          </p:nvPr>
        </p:nvGraphicFramePr>
        <p:xfrm>
          <a:off x="387461" y="4991490"/>
          <a:ext cx="28920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이동전화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010-1234-1222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Google Shape;1697;p44"/>
          <p:cNvGraphicFramePr/>
          <p:nvPr>
            <p:extLst>
              <p:ext uri="{D42A27DB-BD31-4B8C-83A1-F6EECF244321}">
                <p14:modId xmlns:p14="http://schemas.microsoft.com/office/powerpoint/2010/main" val="2810833679"/>
              </p:ext>
            </p:extLst>
          </p:nvPr>
        </p:nvGraphicFramePr>
        <p:xfrm>
          <a:off x="380373" y="5483403"/>
          <a:ext cx="3753707" cy="370745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06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4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비고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Google Shape;1700;p44"/>
          <p:cNvSpPr/>
          <p:nvPr/>
        </p:nvSpPr>
        <p:spPr>
          <a:xfrm>
            <a:off x="1932187" y="6055780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1700;p44"/>
          <p:cNvSpPr/>
          <p:nvPr/>
        </p:nvSpPr>
        <p:spPr>
          <a:xfrm>
            <a:off x="2452245" y="6047315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6;p44"/>
          <p:cNvGraphicFramePr/>
          <p:nvPr>
            <p:extLst>
              <p:ext uri="{D42A27DB-BD31-4B8C-83A1-F6EECF244321}">
                <p14:modId xmlns:p14="http://schemas.microsoft.com/office/powerpoint/2010/main" val="858982905"/>
              </p:ext>
            </p:extLst>
          </p:nvPr>
        </p:nvGraphicFramePr>
        <p:xfrm>
          <a:off x="387461" y="4512163"/>
          <a:ext cx="28920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2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비밀번호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모서리가 둥근 직사각형 63"/>
          <p:cNvSpPr/>
          <p:nvPr/>
        </p:nvSpPr>
        <p:spPr>
          <a:xfrm>
            <a:off x="1287428" y="4492802"/>
            <a:ext cx="870233" cy="19526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초기화 알림톡</a:t>
            </a:r>
            <a:r>
              <a:rPr lang="en-US" altLang="ko-KR" sz="600" b="1" smtClean="0">
                <a:solidFill>
                  <a:srgbClr val="FFFFFF"/>
                </a:solidFill>
                <a:latin typeface="+mn-ea"/>
              </a:rPr>
              <a:t> </a:t>
            </a:r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전송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66" name="Google Shape;1696;p44"/>
          <p:cNvGraphicFramePr/>
          <p:nvPr>
            <p:extLst>
              <p:ext uri="{D42A27DB-BD31-4B8C-83A1-F6EECF244321}">
                <p14:modId xmlns:p14="http://schemas.microsoft.com/office/powerpoint/2010/main" val="14970978"/>
              </p:ext>
            </p:extLst>
          </p:nvPr>
        </p:nvGraphicFramePr>
        <p:xfrm>
          <a:off x="387461" y="5236454"/>
          <a:ext cx="176740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99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7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상태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정상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7" name="Google Shape;408;p26"/>
          <p:cNvCxnSpPr>
            <a:endCxn id="43" idx="0"/>
          </p:cNvCxnSpPr>
          <p:nvPr/>
        </p:nvCxnSpPr>
        <p:spPr>
          <a:xfrm rot="5400000">
            <a:off x="6359155" y="2709336"/>
            <a:ext cx="1162748" cy="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8" name="Google Shape;408;p26"/>
          <p:cNvCxnSpPr>
            <a:endCxn id="53" idx="0"/>
          </p:cNvCxnSpPr>
          <p:nvPr/>
        </p:nvCxnSpPr>
        <p:spPr>
          <a:xfrm>
            <a:off x="1155405" y="2520653"/>
            <a:ext cx="1175806" cy="762969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" name="Google Shape;210;p21"/>
          <p:cNvSpPr/>
          <p:nvPr/>
        </p:nvSpPr>
        <p:spPr>
          <a:xfrm>
            <a:off x="7240988" y="5893647"/>
            <a:ext cx="1961943" cy="93116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211;p21"/>
          <p:cNvSpPr txBox="1"/>
          <p:nvPr/>
        </p:nvSpPr>
        <p:spPr>
          <a:xfrm>
            <a:off x="7291217" y="5982090"/>
            <a:ext cx="1858183" cy="4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smtClean="0"/>
              <a:t>등록처리 후 사용자 이메일</a:t>
            </a:r>
            <a:r>
              <a:rPr lang="en-US" altLang="ko-KR" sz="600" smtClean="0"/>
              <a:t>(</a:t>
            </a:r>
            <a:r>
              <a:rPr lang="ko-KR" altLang="en-US" sz="600" smtClean="0"/>
              <a:t>로그인</a:t>
            </a:r>
            <a:r>
              <a:rPr lang="en-US" altLang="ko-KR" sz="600" smtClean="0"/>
              <a:t>ID)</a:t>
            </a:r>
            <a:r>
              <a:rPr lang="ko-KR" altLang="en-US" sz="600" smtClean="0"/>
              <a:t>로 시스템에서 생성한 암호가 발송됩니다</a:t>
            </a:r>
            <a:r>
              <a:rPr lang="en-US" altLang="ko-KR" sz="600" smtClean="0"/>
              <a:t>.</a:t>
            </a:r>
            <a:r>
              <a:rPr lang="ko-KR" altLang="en-US" sz="600" smtClean="0"/>
              <a:t>  </a:t>
            </a:r>
            <a:endParaRPr lang="en-US" altLang="ko-KR" sz="600" smtClean="0"/>
          </a:p>
          <a:p>
            <a:pPr marL="36000">
              <a:spcBef>
                <a:spcPts val="200"/>
              </a:spcBef>
            </a:pPr>
            <a:r>
              <a:rPr lang="ko-KR" altLang="en-US" sz="600"/>
              <a:t>사용자를 등록하시겠습니까</a:t>
            </a:r>
            <a:r>
              <a:rPr lang="en-US" altLang="ko-KR" sz="600" smtClean="0"/>
              <a:t>?</a:t>
            </a:r>
            <a:endParaRPr lang="en-US" altLang="ko-KR" sz="600"/>
          </a:p>
        </p:txBody>
      </p:sp>
      <p:graphicFrame>
        <p:nvGraphicFramePr>
          <p:cNvPr id="71" name="Google Shape;212;p21"/>
          <p:cNvGraphicFramePr/>
          <p:nvPr>
            <p:extLst>
              <p:ext uri="{D42A27DB-BD31-4B8C-83A1-F6EECF244321}">
                <p14:modId xmlns:p14="http://schemas.microsoft.com/office/powerpoint/2010/main" val="1134524093"/>
              </p:ext>
            </p:extLst>
          </p:nvPr>
        </p:nvGraphicFramePr>
        <p:xfrm>
          <a:off x="7374914" y="6345250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Google Shape;213;p21"/>
          <p:cNvSpPr/>
          <p:nvPr/>
        </p:nvSpPr>
        <p:spPr>
          <a:xfrm>
            <a:off x="7858453" y="6560026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14;p21"/>
          <p:cNvSpPr/>
          <p:nvPr/>
        </p:nvSpPr>
        <p:spPr>
          <a:xfrm>
            <a:off x="8298230" y="6550271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Google Shape;176;p21"/>
          <p:cNvCxnSpPr>
            <a:stCxn id="51" idx="2"/>
            <a:endCxn id="69" idx="1"/>
          </p:cNvCxnSpPr>
          <p:nvPr/>
        </p:nvCxnSpPr>
        <p:spPr>
          <a:xfrm rot="16200000" flipH="1">
            <a:off x="6667594" y="5785836"/>
            <a:ext cx="675141" cy="471648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5" name="Google Shape;210;p21"/>
          <p:cNvSpPr/>
          <p:nvPr/>
        </p:nvSpPr>
        <p:spPr>
          <a:xfrm>
            <a:off x="4541192" y="5915331"/>
            <a:ext cx="1961943" cy="93116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11;p21"/>
          <p:cNvSpPr txBox="1"/>
          <p:nvPr/>
        </p:nvSpPr>
        <p:spPr>
          <a:xfrm>
            <a:off x="4591421" y="6003774"/>
            <a:ext cx="1858183" cy="420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smtClean="0"/>
              <a:t>상태를 종료처리 하실 경우 종료사유는 비고에 작성해 주십시오</a:t>
            </a:r>
            <a:endParaRPr lang="en-US" altLang="ko-KR" sz="600" smtClean="0"/>
          </a:p>
          <a:p>
            <a:pPr marL="36000">
              <a:spcBef>
                <a:spcPts val="200"/>
              </a:spcBef>
            </a:pPr>
            <a:r>
              <a:rPr lang="ko-KR" altLang="en-US" sz="600" smtClean="0"/>
              <a:t>수정 하시겠습니까</a:t>
            </a:r>
            <a:r>
              <a:rPr lang="en-US" altLang="ko-KR" sz="600" smtClean="0"/>
              <a:t>?</a:t>
            </a:r>
            <a:endParaRPr lang="en-US" altLang="ko-KR" sz="600"/>
          </a:p>
        </p:txBody>
      </p:sp>
      <p:graphicFrame>
        <p:nvGraphicFramePr>
          <p:cNvPr id="77" name="Google Shape;212;p21"/>
          <p:cNvGraphicFramePr/>
          <p:nvPr>
            <p:extLst>
              <p:ext uri="{D42A27DB-BD31-4B8C-83A1-F6EECF244321}">
                <p14:modId xmlns:p14="http://schemas.microsoft.com/office/powerpoint/2010/main" val="1901062576"/>
              </p:ext>
            </p:extLst>
          </p:nvPr>
        </p:nvGraphicFramePr>
        <p:xfrm>
          <a:off x="4675118" y="636693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Google Shape;213;p21"/>
          <p:cNvSpPr/>
          <p:nvPr/>
        </p:nvSpPr>
        <p:spPr>
          <a:xfrm>
            <a:off x="5158657" y="6581710"/>
            <a:ext cx="376588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214;p21"/>
          <p:cNvSpPr/>
          <p:nvPr/>
        </p:nvSpPr>
        <p:spPr>
          <a:xfrm>
            <a:off x="5598434" y="657195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176;p21"/>
          <p:cNvCxnSpPr>
            <a:stCxn id="61" idx="2"/>
            <a:endCxn id="75" idx="1"/>
          </p:cNvCxnSpPr>
          <p:nvPr/>
        </p:nvCxnSpPr>
        <p:spPr>
          <a:xfrm rot="16200000" flipH="1">
            <a:off x="3303449" y="5143172"/>
            <a:ext cx="94316" cy="2381169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57" name="Google Shape;797;p30"/>
          <p:cNvSpPr/>
          <p:nvPr/>
        </p:nvSpPr>
        <p:spPr>
          <a:xfrm>
            <a:off x="6322727" y="536328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797;p30"/>
          <p:cNvSpPr/>
          <p:nvPr/>
        </p:nvSpPr>
        <p:spPr>
          <a:xfrm>
            <a:off x="2143624" y="443864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685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14847</TotalTime>
  <Words>349</Words>
  <Application>Microsoft Office PowerPoint</Application>
  <PresentationFormat>사용자 지정</PresentationFormat>
  <Paragraphs>128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362</cp:revision>
  <dcterms:modified xsi:type="dcterms:W3CDTF">2024-10-22T07:34:40Z</dcterms:modified>
</cp:coreProperties>
</file>