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8" r:id="rId3"/>
    <p:sldId id="257" r:id="rId4"/>
    <p:sldId id="265" r:id="rId5"/>
    <p:sldId id="264" r:id="rId6"/>
    <p:sldId id="269" r:id="rId7"/>
    <p:sldId id="289" r:id="rId8"/>
    <p:sldId id="271" r:id="rId9"/>
    <p:sldId id="287" r:id="rId10"/>
    <p:sldId id="288" r:id="rId11"/>
  </p:sldIdLst>
  <p:sldSz cx="9906000" cy="6858000" type="A4"/>
  <p:notesSz cx="7104063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126" userDrawn="1">
          <p15:clr>
            <a:srgbClr val="A4A3A4"/>
          </p15:clr>
        </p15:guide>
        <p15:guide id="3" pos="3120" userDrawn="1">
          <p15:clr>
            <a:srgbClr val="A4A3A4"/>
          </p15:clr>
        </p15:guide>
        <p15:guide id="4" orient="horz" pos="41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283A0"/>
    <a:srgbClr val="CC0099"/>
    <a:srgbClr val="E35600"/>
    <a:srgbClr val="009F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18" autoAdjust="0"/>
    <p:restoredTop sz="95782"/>
  </p:normalViewPr>
  <p:slideViewPr>
    <p:cSldViewPr snapToGrid="0">
      <p:cViewPr varScale="1">
        <p:scale>
          <a:sx n="114" d="100"/>
          <a:sy n="114" d="100"/>
        </p:scale>
        <p:origin x="2100" y="84"/>
      </p:cViewPr>
      <p:guideLst>
        <p:guide orient="horz" pos="2160"/>
        <p:guide pos="126"/>
        <p:guide pos="3120"/>
        <p:guide orient="horz" pos="41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9BE2B4-87DD-4F71-9781-B7CEEB30AE23}" type="datetimeFigureOut">
              <a:rPr lang="ko-KR" altLang="en-US" smtClean="0"/>
              <a:t>2025-02-04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057275" y="1279525"/>
            <a:ext cx="499110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C52D64-5226-4BD2-9B06-A7BF9EB289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5895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C52D64-5226-4BD2-9B06-A7BF9EB2898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084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">
            <a:extLst>
              <a:ext uri="{FF2B5EF4-FFF2-40B4-BE49-F238E27FC236}">
                <a16:creationId xmlns:a16="http://schemas.microsoft.com/office/drawing/2014/main" id="{CC0C3B65-08F6-77DB-ACCB-F2B65009234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831975" y="3622675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6D7923F-E40A-2BFD-9103-649C34CFA4D2}"/>
              </a:ext>
            </a:extLst>
          </p:cNvPr>
          <p:cNvSpPr/>
          <p:nvPr userDrawn="1"/>
        </p:nvSpPr>
        <p:spPr>
          <a:xfrm>
            <a:off x="266700" y="208599"/>
            <a:ext cx="9372600" cy="6440804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06814CBD-B7C7-EDF4-10D1-C120648380F5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818140950"/>
              </p:ext>
            </p:extLst>
          </p:nvPr>
        </p:nvGraphicFramePr>
        <p:xfrm>
          <a:off x="466725" y="3027680"/>
          <a:ext cx="8963026" cy="802640"/>
        </p:xfrm>
        <a:graphic>
          <a:graphicData uri="http://schemas.openxmlformats.org/drawingml/2006/table">
            <a:tbl>
              <a:tblPr/>
              <a:tblGrid>
                <a:gridCol w="8963026">
                  <a:extLst>
                    <a:ext uri="{9D8B030D-6E8A-4147-A177-3AD203B41FA5}">
                      <a16:colId xmlns:a16="http://schemas.microsoft.com/office/drawing/2014/main" val="653420919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 설계 </a:t>
                      </a:r>
                      <a:r>
                        <a:rPr lang="en-US" altLang="ko-KR" sz="18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 OK PLAZA_</a:t>
                      </a:r>
                      <a:r>
                        <a:rPr lang="ko-KR" altLang="en-US" sz="1800" b="1" i="0" u="none" strike="noStrike" dirty="0" err="1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구매사</a:t>
                      </a:r>
                      <a:endParaRPr lang="ko-KR" altLang="en-US" sz="180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267262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dirty="0">
                          <a:effectLst/>
                        </a:rPr>
                        <a:t> </a:t>
                      </a: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6595733"/>
                  </a:ext>
                </a:extLst>
              </a:tr>
            </a:tbl>
          </a:graphicData>
        </a:graphic>
      </p:graphicFrame>
      <p:pic>
        <p:nvPicPr>
          <p:cNvPr id="44" name="Picture 6" descr="집">
            <a:extLst>
              <a:ext uri="{FF2B5EF4-FFF2-40B4-BE49-F238E27FC236}">
                <a16:creationId xmlns:a16="http://schemas.microsoft.com/office/drawing/2014/main" id="{AB02BD27-3EB6-1BD0-A9C6-2574CA21E9C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350" b="1377"/>
          <a:stretch/>
        </p:blipFill>
        <p:spPr bwMode="auto">
          <a:xfrm>
            <a:off x="8925571" y="6415084"/>
            <a:ext cx="980429" cy="442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6B189B9A-7B1F-1A33-96B4-5782199E316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6675" y="66675"/>
            <a:ext cx="1247775" cy="481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136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">
            <a:extLst>
              <a:ext uri="{FF2B5EF4-FFF2-40B4-BE49-F238E27FC236}">
                <a16:creationId xmlns:a16="http://schemas.microsoft.com/office/drawing/2014/main" id="{CC0C3B65-08F6-77DB-ACCB-F2B65009234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831975" y="3622675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377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992F5A8E-31BC-3659-C3F0-19D70FC3F576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797215209"/>
              </p:ext>
            </p:extLst>
          </p:nvPr>
        </p:nvGraphicFramePr>
        <p:xfrm>
          <a:off x="0" y="0"/>
          <a:ext cx="9906000" cy="42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1105770534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835048238"/>
                    </a:ext>
                  </a:extLst>
                </a:gridCol>
                <a:gridCol w="3895725">
                  <a:extLst>
                    <a:ext uri="{9D8B030D-6E8A-4147-A177-3AD203B41FA5}">
                      <a16:colId xmlns:a16="http://schemas.microsoft.com/office/drawing/2014/main" val="1036642727"/>
                    </a:ext>
                  </a:extLst>
                </a:gridCol>
                <a:gridCol w="1114425">
                  <a:extLst>
                    <a:ext uri="{9D8B030D-6E8A-4147-A177-3AD203B41FA5}">
                      <a16:colId xmlns:a16="http://schemas.microsoft.com/office/drawing/2014/main" val="1765529813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3849083344"/>
                    </a:ext>
                  </a:extLst>
                </a:gridCol>
              </a:tblGrid>
              <a:tr h="166688">
                <a:tc rowSpan="2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화면명</a:t>
                      </a:r>
                      <a:endParaRPr lang="ko-KR" altLang="en-US" sz="800" dirty="0">
                        <a:solidFill>
                          <a:schemeClr val="bg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화면경로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작성자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페이지 번호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4644711"/>
                  </a:ext>
                </a:extLst>
              </a:tr>
              <a:tr h="166688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5140589"/>
                  </a:ext>
                </a:extLst>
              </a:tr>
            </a:tbl>
          </a:graphicData>
        </a:graphic>
      </p:graphicFrame>
      <p:pic>
        <p:nvPicPr>
          <p:cNvPr id="8" name="Picture 3" descr="팬택씨앤아이 엔지니어링">
            <a:extLst>
              <a:ext uri="{FF2B5EF4-FFF2-40B4-BE49-F238E27FC236}">
                <a16:creationId xmlns:a16="http://schemas.microsoft.com/office/drawing/2014/main" id="{A71348B5-97D1-931C-7EB1-A5EEFC1005F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" y="84773"/>
            <a:ext cx="962025" cy="240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슬라이드 번호 개체 틀 38">
            <a:extLst>
              <a:ext uri="{FF2B5EF4-FFF2-40B4-BE49-F238E27FC236}">
                <a16:creationId xmlns:a16="http://schemas.microsoft.com/office/drawing/2014/main" id="{DA86A693-ED6A-BBE3-7821-89EB517A0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86340" y="205027"/>
            <a:ext cx="919659" cy="221693"/>
          </a:xfrm>
        </p:spPr>
        <p:txBody>
          <a:bodyPr/>
          <a:lstStyle>
            <a:lvl1pPr algn="ctr">
              <a:defRPr sz="80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</a:lstStyle>
          <a:p>
            <a:fld id="{F144BD32-4B9B-4F24-A4E9-E22E202C55FA}" type="slidenum">
              <a:rPr lang="ko-KR" altLang="en-US" smtClean="0"/>
              <a:pPr/>
              <a:t>‹#›</a:t>
            </a:fld>
            <a:r>
              <a:rPr lang="ko-KR" altLang="en-US" dirty="0"/>
              <a:t> </a:t>
            </a:r>
            <a:r>
              <a:rPr lang="en-US" altLang="ko-KR" dirty="0"/>
              <a:t>/ 30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62AA1F3-D817-4024-2C29-CDA3E5EF0E14}"/>
              </a:ext>
            </a:extLst>
          </p:cNvPr>
          <p:cNvSpPr txBox="1"/>
          <p:nvPr userDrawn="1"/>
        </p:nvSpPr>
        <p:spPr>
          <a:xfrm>
            <a:off x="7858125" y="203122"/>
            <a:ext cx="1128215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김민기</a:t>
            </a:r>
          </a:p>
        </p:txBody>
      </p:sp>
    </p:spTree>
    <p:extLst>
      <p:ext uri="{BB962C8B-B14F-4D97-AF65-F5344CB8AC3E}">
        <p14:creationId xmlns:p14="http://schemas.microsoft.com/office/powerpoint/2010/main" val="514721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144BD32-4B9B-4F24-A4E9-E22E202C55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202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2" r:id="rId3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4.png"/><Relationship Id="rId7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svg"/><Relationship Id="rId11" Type="http://schemas.openxmlformats.org/officeDocument/2006/relationships/image" Target="../media/image12.svg"/><Relationship Id="rId5" Type="http://schemas.openxmlformats.org/officeDocument/2006/relationships/image" Target="../media/image5.png"/><Relationship Id="rId10" Type="http://schemas.openxmlformats.org/officeDocument/2006/relationships/image" Target="../media/image9.png"/><Relationship Id="rId4" Type="http://schemas.openxmlformats.org/officeDocument/2006/relationships/image" Target="../media/image5.svg"/><Relationship Id="rId9" Type="http://schemas.openxmlformats.org/officeDocument/2006/relationships/image" Target="../media/image8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5.svg"/><Relationship Id="rId7" Type="http://schemas.openxmlformats.org/officeDocument/2006/relationships/image" Target="../media/image12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11" Type="http://schemas.openxmlformats.org/officeDocument/2006/relationships/image" Target="../media/image11.png"/><Relationship Id="rId5" Type="http://schemas.openxmlformats.org/officeDocument/2006/relationships/image" Target="../media/image7.svg"/><Relationship Id="rId10" Type="http://schemas.openxmlformats.org/officeDocument/2006/relationships/image" Target="../media/image10.jpeg"/><Relationship Id="rId4" Type="http://schemas.openxmlformats.org/officeDocument/2006/relationships/image" Target="../media/image5.png"/><Relationship Id="rId9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5.svg"/><Relationship Id="rId7" Type="http://schemas.openxmlformats.org/officeDocument/2006/relationships/image" Target="../media/image12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7.svg"/><Relationship Id="rId10" Type="http://schemas.openxmlformats.org/officeDocument/2006/relationships/image" Target="../media/image8.jpg"/><Relationship Id="rId4" Type="http://schemas.openxmlformats.org/officeDocument/2006/relationships/image" Target="../media/image5.png"/><Relationship Id="rId9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2" name="Picture 6" descr="집">
            <a:extLst>
              <a:ext uri="{FF2B5EF4-FFF2-40B4-BE49-F238E27FC236}">
                <a16:creationId xmlns:a16="http://schemas.microsoft.com/office/drawing/2014/main" id="{EA630918-77E2-8869-71CB-7C2720047F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350" b="1377"/>
          <a:stretch/>
        </p:blipFill>
        <p:spPr bwMode="auto">
          <a:xfrm>
            <a:off x="8925571" y="6415084"/>
            <a:ext cx="980429" cy="442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5607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F0C7C93-6EE3-3154-4213-4E6A0C8DD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pPr/>
              <a:t>10</a:t>
            </a:fld>
            <a:r>
              <a:rPr lang="ko-KR" altLang="en-US"/>
              <a:t> </a:t>
            </a:r>
            <a:r>
              <a:rPr lang="en-US" altLang="ko-KR"/>
              <a:t>/ 30</a:t>
            </a:r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E9B710B-6C99-85B3-D51B-FED0F6FC71DD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팝업화면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C64CE27-77EC-2E67-33D2-EDC76E61C6FC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장바구니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0" name="Google Shape;1694;p44">
            <a:extLst>
              <a:ext uri="{FF2B5EF4-FFF2-40B4-BE49-F238E27FC236}">
                <a16:creationId xmlns:a16="http://schemas.microsoft.com/office/drawing/2014/main" id="{CF6AB12C-E9E9-2BDD-8164-72808FCD683C}"/>
              </a:ext>
            </a:extLst>
          </p:cNvPr>
          <p:cNvSpPr/>
          <p:nvPr/>
        </p:nvSpPr>
        <p:spPr>
          <a:xfrm>
            <a:off x="1271133" y="1350080"/>
            <a:ext cx="6146702" cy="4342037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</p:txBody>
      </p:sp>
      <p:graphicFrame>
        <p:nvGraphicFramePr>
          <p:cNvPr id="12" name="Google Shape;1695;p44">
            <a:extLst>
              <a:ext uri="{FF2B5EF4-FFF2-40B4-BE49-F238E27FC236}">
                <a16:creationId xmlns:a16="http://schemas.microsoft.com/office/drawing/2014/main" id="{99A22D91-9E20-F685-01A9-638738FFB56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76945848"/>
              </p:ext>
            </p:extLst>
          </p:nvPr>
        </p:nvGraphicFramePr>
        <p:xfrm>
          <a:off x="1414462" y="1453452"/>
          <a:ext cx="5845676" cy="3047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922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22838">
                  <a:extLst>
                    <a:ext uri="{9D8B030D-6E8A-4147-A177-3AD203B41FA5}">
                      <a16:colId xmlns:a16="http://schemas.microsoft.com/office/drawing/2014/main" val="3339663757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dirty="0"/>
                        <a:t>popup </a:t>
                      </a:r>
                      <a:r>
                        <a:rPr lang="ko-KR" altLang="en-US" sz="800" b="1" u="none" strike="noStrike" cap="none" dirty="0"/>
                        <a:t> </a:t>
                      </a:r>
                      <a:r>
                        <a:rPr lang="en-US" altLang="ko-KR" sz="800" b="1" u="none" strike="noStrike" cap="none" dirty="0"/>
                        <a:t>title</a:t>
                      </a:r>
                      <a:endParaRPr sz="800" b="1" u="none" strike="noStrike" cap="none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dirty="0"/>
                        <a:t>X</a:t>
                      </a:r>
                      <a:endParaRPr sz="800" b="1" u="none" strike="noStrike" cap="none" dirty="0"/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9A7C051A-5D25-BF73-89CD-E94FA5B7574F}"/>
              </a:ext>
            </a:extLst>
          </p:cNvPr>
          <p:cNvSpPr/>
          <p:nvPr/>
        </p:nvSpPr>
        <p:spPr>
          <a:xfrm>
            <a:off x="4101587" y="5224777"/>
            <a:ext cx="36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닫기</a:t>
            </a:r>
          </a:p>
        </p:txBody>
      </p:sp>
      <p:sp>
        <p:nvSpPr>
          <p:cNvPr id="16" name="모서리가 둥근 직사각형 15">
            <a:extLst>
              <a:ext uri="{FF2B5EF4-FFF2-40B4-BE49-F238E27FC236}">
                <a16:creationId xmlns:a16="http://schemas.microsoft.com/office/drawing/2014/main" id="{47114C6E-6CC0-B508-BA94-705541CC414C}"/>
              </a:ext>
            </a:extLst>
          </p:cNvPr>
          <p:cNvSpPr/>
          <p:nvPr/>
        </p:nvSpPr>
        <p:spPr>
          <a:xfrm>
            <a:off x="6636535" y="3175380"/>
            <a:ext cx="6013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button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5D269C5D-92D0-B74F-7CC2-ECF4742F1119}"/>
              </a:ext>
            </a:extLst>
          </p:cNvPr>
          <p:cNvSpPr/>
          <p:nvPr/>
        </p:nvSpPr>
        <p:spPr>
          <a:xfrm>
            <a:off x="1409827" y="3171059"/>
            <a:ext cx="664846" cy="18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총 </a:t>
            </a:r>
            <a:r>
              <a:rPr kumimoji="1" lang="en-US" altLang="ko-KR" sz="700" b="1" dirty="0">
                <a:solidFill>
                  <a:srgbClr val="C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00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건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1DF75EB7-16C4-13D0-ED20-B7DC1C91A66A}"/>
              </a:ext>
            </a:extLst>
          </p:cNvPr>
          <p:cNvGrpSpPr/>
          <p:nvPr/>
        </p:nvGrpSpPr>
        <p:grpSpPr>
          <a:xfrm>
            <a:off x="3294809" y="4877154"/>
            <a:ext cx="2105082" cy="186100"/>
            <a:chOff x="19175035" y="-2703341"/>
            <a:chExt cx="2105082" cy="186100"/>
          </a:xfrm>
        </p:grpSpPr>
        <p:sp>
          <p:nvSpPr>
            <p:cNvPr id="21" name="모서리가 둥근 직사각형 20">
              <a:extLst>
                <a:ext uri="{FF2B5EF4-FFF2-40B4-BE49-F238E27FC236}">
                  <a16:creationId xmlns:a16="http://schemas.microsoft.com/office/drawing/2014/main" id="{26F9C5F7-143E-863F-A9A1-359154287082}"/>
                </a:ext>
              </a:extLst>
            </p:cNvPr>
            <p:cNvSpPr/>
            <p:nvPr/>
          </p:nvSpPr>
          <p:spPr>
            <a:xfrm>
              <a:off x="19175035" y="-269724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&lt;&lt;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2" name="모서리가 둥근 직사각형 21">
              <a:extLst>
                <a:ext uri="{FF2B5EF4-FFF2-40B4-BE49-F238E27FC236}">
                  <a16:creationId xmlns:a16="http://schemas.microsoft.com/office/drawing/2014/main" id="{D63EB010-EC13-3026-2EE5-A94E9A616505}"/>
                </a:ext>
              </a:extLst>
            </p:cNvPr>
            <p:cNvSpPr/>
            <p:nvPr/>
          </p:nvSpPr>
          <p:spPr>
            <a:xfrm>
              <a:off x="19390219" y="-269860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&lt;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3" name="모서리가 둥근 직사각형 22">
              <a:extLst>
                <a:ext uri="{FF2B5EF4-FFF2-40B4-BE49-F238E27FC236}">
                  <a16:creationId xmlns:a16="http://schemas.microsoft.com/office/drawing/2014/main" id="{378A5CE3-4909-50EB-EFE1-631FF71B46FF}"/>
                </a:ext>
              </a:extLst>
            </p:cNvPr>
            <p:cNvSpPr/>
            <p:nvPr/>
          </p:nvSpPr>
          <p:spPr>
            <a:xfrm>
              <a:off x="2045188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5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4" name="모서리가 둥근 직사각형 23">
              <a:extLst>
                <a:ext uri="{FF2B5EF4-FFF2-40B4-BE49-F238E27FC236}">
                  <a16:creationId xmlns:a16="http://schemas.microsoft.com/office/drawing/2014/main" id="{F07ABCDC-9D25-431D-86A3-74B526545C9A}"/>
                </a:ext>
              </a:extLst>
            </p:cNvPr>
            <p:cNvSpPr/>
            <p:nvPr/>
          </p:nvSpPr>
          <p:spPr>
            <a:xfrm>
              <a:off x="20667068" y="-270198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⋯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5" name="모서리가 둥근 직사각형 24">
              <a:extLst>
                <a:ext uri="{FF2B5EF4-FFF2-40B4-BE49-F238E27FC236}">
                  <a16:creationId xmlns:a16="http://schemas.microsoft.com/office/drawing/2014/main" id="{11BE56C5-588E-7A93-16A7-2026DA7634C1}"/>
                </a:ext>
              </a:extLst>
            </p:cNvPr>
            <p:cNvSpPr/>
            <p:nvPr/>
          </p:nvSpPr>
          <p:spPr>
            <a:xfrm>
              <a:off x="19605403" y="-269860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1</a:t>
              </a:r>
              <a:endParaRPr kumimoji="1" lang="ko-KR" altLang="en-US" sz="5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6" name="모서리가 둥근 직사각형 25">
              <a:extLst>
                <a:ext uri="{FF2B5EF4-FFF2-40B4-BE49-F238E27FC236}">
                  <a16:creationId xmlns:a16="http://schemas.microsoft.com/office/drawing/2014/main" id="{3AF9BDF3-721F-5E98-68F3-AA7125D727C1}"/>
                </a:ext>
              </a:extLst>
            </p:cNvPr>
            <p:cNvSpPr/>
            <p:nvPr/>
          </p:nvSpPr>
          <p:spPr>
            <a:xfrm>
              <a:off x="19816353" y="-269860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2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7" name="모서리가 둥근 직사각형 26">
              <a:extLst>
                <a:ext uri="{FF2B5EF4-FFF2-40B4-BE49-F238E27FC236}">
                  <a16:creationId xmlns:a16="http://schemas.microsoft.com/office/drawing/2014/main" id="{C5091202-3ED7-AFE8-799F-D46B0EFF6377}"/>
                </a:ext>
              </a:extLst>
            </p:cNvPr>
            <p:cNvSpPr/>
            <p:nvPr/>
          </p:nvSpPr>
          <p:spPr>
            <a:xfrm>
              <a:off x="2002998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3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8" name="모서리가 둥근 직사각형 27">
              <a:extLst>
                <a:ext uri="{FF2B5EF4-FFF2-40B4-BE49-F238E27FC236}">
                  <a16:creationId xmlns:a16="http://schemas.microsoft.com/office/drawing/2014/main" id="{D695B669-A492-D28F-4F85-0A0249CA21DA}"/>
                </a:ext>
              </a:extLst>
            </p:cNvPr>
            <p:cNvSpPr/>
            <p:nvPr/>
          </p:nvSpPr>
          <p:spPr>
            <a:xfrm>
              <a:off x="2024093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4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9" name="모서리가 둥근 직사각형 28">
              <a:extLst>
                <a:ext uri="{FF2B5EF4-FFF2-40B4-BE49-F238E27FC236}">
                  <a16:creationId xmlns:a16="http://schemas.microsoft.com/office/drawing/2014/main" id="{89D1B716-BA24-220A-6302-2E50777E6CE4}"/>
                </a:ext>
              </a:extLst>
            </p:cNvPr>
            <p:cNvSpPr/>
            <p:nvPr/>
          </p:nvSpPr>
          <p:spPr>
            <a:xfrm>
              <a:off x="20884933" y="-270198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&gt;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30" name="모서리가 둥근 직사각형 29">
              <a:extLst>
                <a:ext uri="{FF2B5EF4-FFF2-40B4-BE49-F238E27FC236}">
                  <a16:creationId xmlns:a16="http://schemas.microsoft.com/office/drawing/2014/main" id="{79396711-C1ED-FDD0-AE55-9FC345F83E00}"/>
                </a:ext>
              </a:extLst>
            </p:cNvPr>
            <p:cNvSpPr/>
            <p:nvPr/>
          </p:nvSpPr>
          <p:spPr>
            <a:xfrm>
              <a:off x="21100117" y="-270334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&gt;&gt;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sp>
        <p:nvSpPr>
          <p:cNvPr id="31" name="타원 30">
            <a:extLst>
              <a:ext uri="{FF2B5EF4-FFF2-40B4-BE49-F238E27FC236}">
                <a16:creationId xmlns:a16="http://schemas.microsoft.com/office/drawing/2014/main" id="{0A37B821-0A34-1770-73A0-088DA458FAB8}"/>
              </a:ext>
            </a:extLst>
          </p:cNvPr>
          <p:cNvSpPr/>
          <p:nvPr/>
        </p:nvSpPr>
        <p:spPr>
          <a:xfrm>
            <a:off x="1181133" y="1556794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1</a:t>
            </a:r>
            <a:endParaRPr kumimoji="1" lang="ko-KR" altLang="en-US" sz="7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id="{2D454E46-8EEE-0D14-4387-B4D9A764FC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7436475"/>
              </p:ext>
            </p:extLst>
          </p:nvPr>
        </p:nvGraphicFramePr>
        <p:xfrm>
          <a:off x="1414462" y="3407768"/>
          <a:ext cx="5845674" cy="14440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4279">
                  <a:extLst>
                    <a:ext uri="{9D8B030D-6E8A-4147-A177-3AD203B41FA5}">
                      <a16:colId xmlns:a16="http://schemas.microsoft.com/office/drawing/2014/main" val="1352850680"/>
                    </a:ext>
                  </a:extLst>
                </a:gridCol>
                <a:gridCol w="974279">
                  <a:extLst>
                    <a:ext uri="{9D8B030D-6E8A-4147-A177-3AD203B41FA5}">
                      <a16:colId xmlns:a16="http://schemas.microsoft.com/office/drawing/2014/main" val="3670895541"/>
                    </a:ext>
                  </a:extLst>
                </a:gridCol>
                <a:gridCol w="974279">
                  <a:extLst>
                    <a:ext uri="{9D8B030D-6E8A-4147-A177-3AD203B41FA5}">
                      <a16:colId xmlns:a16="http://schemas.microsoft.com/office/drawing/2014/main" val="2309927377"/>
                    </a:ext>
                  </a:extLst>
                </a:gridCol>
                <a:gridCol w="974279">
                  <a:extLst>
                    <a:ext uri="{9D8B030D-6E8A-4147-A177-3AD203B41FA5}">
                      <a16:colId xmlns:a16="http://schemas.microsoft.com/office/drawing/2014/main" val="1466594247"/>
                    </a:ext>
                  </a:extLst>
                </a:gridCol>
                <a:gridCol w="974279">
                  <a:extLst>
                    <a:ext uri="{9D8B030D-6E8A-4147-A177-3AD203B41FA5}">
                      <a16:colId xmlns:a16="http://schemas.microsoft.com/office/drawing/2014/main" val="2293087517"/>
                    </a:ext>
                  </a:extLst>
                </a:gridCol>
                <a:gridCol w="974279">
                  <a:extLst>
                    <a:ext uri="{9D8B030D-6E8A-4147-A177-3AD203B41FA5}">
                      <a16:colId xmlns:a16="http://schemas.microsoft.com/office/drawing/2014/main" val="2762942382"/>
                    </a:ext>
                  </a:extLst>
                </a:gridCol>
              </a:tblGrid>
              <a:tr h="2406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column title #1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column title #2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column title #3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column title #4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column title #5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column title #6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6107246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value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6020349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value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6400448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value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372126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value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130834"/>
                  </a:ext>
                </a:extLst>
              </a:tr>
              <a:tr h="2406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value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2643331"/>
                  </a:ext>
                </a:extLst>
              </a:tr>
            </a:tbl>
          </a:graphicData>
        </a:graphic>
      </p:graphicFrame>
      <p:sp>
        <p:nvSpPr>
          <p:cNvPr id="33" name="Google Shape;58;p20">
            <a:extLst>
              <a:ext uri="{FF2B5EF4-FFF2-40B4-BE49-F238E27FC236}">
                <a16:creationId xmlns:a16="http://schemas.microsoft.com/office/drawing/2014/main" id="{3568BCD4-57D9-588A-3D34-2CABD5E2CD40}"/>
              </a:ext>
            </a:extLst>
          </p:cNvPr>
          <p:cNvSpPr/>
          <p:nvPr/>
        </p:nvSpPr>
        <p:spPr>
          <a:xfrm>
            <a:off x="1409827" y="1795728"/>
            <a:ext cx="5850311" cy="273430"/>
          </a:xfrm>
          <a:prstGeom prst="rect">
            <a:avLst/>
          </a:prstGeom>
          <a:solidFill>
            <a:srgbClr val="F1F1F1"/>
          </a:solidFill>
          <a:ln w="25400" cap="flat" cmpd="sng">
            <a:solidFill>
              <a:srgbClr val="F1F1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SzPts val="600"/>
            </a:pPr>
            <a:r>
              <a: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안내문구 영역</a:t>
            </a:r>
            <a:endParaRPr lang="en-US" altLang="ko-KR" sz="600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8C5B6149-0B77-CF2D-BC6E-880DAFCE590D}"/>
              </a:ext>
            </a:extLst>
          </p:cNvPr>
          <p:cNvSpPr/>
          <p:nvPr/>
        </p:nvSpPr>
        <p:spPr>
          <a:xfrm>
            <a:off x="1181133" y="1842443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2</a:t>
            </a:r>
            <a:endParaRPr kumimoji="1" lang="ko-KR" altLang="en-US" sz="7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88C51B57-2AFB-40D7-E065-13F7DF619918}"/>
              </a:ext>
            </a:extLst>
          </p:cNvPr>
          <p:cNvSpPr/>
          <p:nvPr/>
        </p:nvSpPr>
        <p:spPr>
          <a:xfrm>
            <a:off x="1406172" y="2991059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4</a:t>
            </a:r>
            <a:endParaRPr kumimoji="1" lang="ko-KR" altLang="en-US" sz="7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F25F8C3F-2661-D8C3-DE6C-E783ADC66409}"/>
              </a:ext>
            </a:extLst>
          </p:cNvPr>
          <p:cNvSpPr/>
          <p:nvPr/>
        </p:nvSpPr>
        <p:spPr>
          <a:xfrm>
            <a:off x="7237835" y="3133956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6</a:t>
            </a:r>
            <a:endParaRPr kumimoji="1" lang="ko-KR" altLang="en-US" sz="7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181F60C6-ACB6-BE48-6489-F05AB9E59E72}"/>
              </a:ext>
            </a:extLst>
          </p:cNvPr>
          <p:cNvSpPr/>
          <p:nvPr/>
        </p:nvSpPr>
        <p:spPr>
          <a:xfrm>
            <a:off x="1170354" y="4877154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8</a:t>
            </a:r>
            <a:endParaRPr kumimoji="1" lang="ko-KR" altLang="en-US" sz="7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F7AE5EF0-B860-E927-1C54-8FFCA3D6007D}"/>
              </a:ext>
            </a:extLst>
          </p:cNvPr>
          <p:cNvSpPr/>
          <p:nvPr/>
        </p:nvSpPr>
        <p:spPr>
          <a:xfrm>
            <a:off x="1170354" y="3407768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7</a:t>
            </a:r>
            <a:endParaRPr kumimoji="1" lang="ko-KR" altLang="en-US" sz="7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5" name="모서리가 둥근 직사각형 54">
            <a:extLst>
              <a:ext uri="{FF2B5EF4-FFF2-40B4-BE49-F238E27FC236}">
                <a16:creationId xmlns:a16="http://schemas.microsoft.com/office/drawing/2014/main" id="{8D68A1E4-31CF-29BC-160B-3FC61C5C30FB}"/>
              </a:ext>
            </a:extLst>
          </p:cNvPr>
          <p:cNvSpPr/>
          <p:nvPr/>
        </p:nvSpPr>
        <p:spPr>
          <a:xfrm>
            <a:off x="1409828" y="2146059"/>
            <a:ext cx="5850312" cy="796934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6" name="모서리가 둥근 직사각형 55">
            <a:extLst>
              <a:ext uri="{FF2B5EF4-FFF2-40B4-BE49-F238E27FC236}">
                <a16:creationId xmlns:a16="http://schemas.microsoft.com/office/drawing/2014/main" id="{141DE94E-F816-6430-9A30-77843A894A38}"/>
              </a:ext>
            </a:extLst>
          </p:cNvPr>
          <p:cNvSpPr/>
          <p:nvPr/>
        </p:nvSpPr>
        <p:spPr>
          <a:xfrm>
            <a:off x="1424116" y="2228383"/>
            <a:ext cx="720000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검색조건명 </a:t>
            </a:r>
            <a:r>
              <a:rPr kumimoji="1"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#1</a:t>
            </a:r>
            <a:endParaRPr kumimoji="1" lang="ko-KR" altLang="en-US" sz="500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7" name="모서리가 둥근 직사각형 56">
            <a:extLst>
              <a:ext uri="{FF2B5EF4-FFF2-40B4-BE49-F238E27FC236}">
                <a16:creationId xmlns:a16="http://schemas.microsoft.com/office/drawing/2014/main" id="{CF33517D-B1FE-CA86-C4C9-D21D6FF2556F}"/>
              </a:ext>
            </a:extLst>
          </p:cNvPr>
          <p:cNvSpPr/>
          <p:nvPr/>
        </p:nvSpPr>
        <p:spPr>
          <a:xfrm>
            <a:off x="2144116" y="2228383"/>
            <a:ext cx="900000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전체</a:t>
            </a:r>
          </a:p>
        </p:txBody>
      </p:sp>
      <p:sp>
        <p:nvSpPr>
          <p:cNvPr id="58" name="모서리가 둥근 직사각형 57">
            <a:extLst>
              <a:ext uri="{FF2B5EF4-FFF2-40B4-BE49-F238E27FC236}">
                <a16:creationId xmlns:a16="http://schemas.microsoft.com/office/drawing/2014/main" id="{FD73E6B3-420F-2AD4-6FEF-51DC0AA4A3C1}"/>
              </a:ext>
            </a:extLst>
          </p:cNvPr>
          <p:cNvSpPr/>
          <p:nvPr/>
        </p:nvSpPr>
        <p:spPr>
          <a:xfrm>
            <a:off x="3110434" y="2235527"/>
            <a:ext cx="720000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검색조건명 </a:t>
            </a:r>
            <a:r>
              <a:rPr kumimoji="1"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#2</a:t>
            </a:r>
            <a:endParaRPr kumimoji="1" lang="ko-KR" altLang="en-US" sz="500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59" name="그림 58" descr="블랙, 화이트, 디자인이(가) 표시된 사진&#10;&#10;자동 생성된 설명">
            <a:extLst>
              <a:ext uri="{FF2B5EF4-FFF2-40B4-BE49-F238E27FC236}">
                <a16:creationId xmlns:a16="http://schemas.microsoft.com/office/drawing/2014/main" id="{CCCFFB74-E8DF-500B-7592-E63EAD67177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4746" y="2246383"/>
            <a:ext cx="144000" cy="144000"/>
          </a:xfrm>
          <a:prstGeom prst="rect">
            <a:avLst/>
          </a:prstGeom>
          <a:noFill/>
        </p:spPr>
      </p:pic>
      <p:sp>
        <p:nvSpPr>
          <p:cNvPr id="60" name="모서리가 둥근 직사각형 59">
            <a:extLst>
              <a:ext uri="{FF2B5EF4-FFF2-40B4-BE49-F238E27FC236}">
                <a16:creationId xmlns:a16="http://schemas.microsoft.com/office/drawing/2014/main" id="{6233A752-0B26-E1FC-1789-040BB3763802}"/>
              </a:ext>
            </a:extLst>
          </p:cNvPr>
          <p:cNvSpPr/>
          <p:nvPr/>
        </p:nvSpPr>
        <p:spPr>
          <a:xfrm>
            <a:off x="1424116" y="2459143"/>
            <a:ext cx="720000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검색조건명 </a:t>
            </a:r>
            <a:r>
              <a:rPr kumimoji="1"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#3</a:t>
            </a:r>
            <a:endParaRPr kumimoji="1" lang="ko-KR" altLang="en-US" sz="500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61" name="모서리가 둥근 직사각형 60">
            <a:extLst>
              <a:ext uri="{FF2B5EF4-FFF2-40B4-BE49-F238E27FC236}">
                <a16:creationId xmlns:a16="http://schemas.microsoft.com/office/drawing/2014/main" id="{DE3DB973-151A-9C33-5C24-D673A7D00738}"/>
              </a:ext>
            </a:extLst>
          </p:cNvPr>
          <p:cNvSpPr/>
          <p:nvPr/>
        </p:nvSpPr>
        <p:spPr>
          <a:xfrm>
            <a:off x="2144116" y="2459143"/>
            <a:ext cx="900000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검색어를 입력해 주세요</a:t>
            </a:r>
            <a:r>
              <a:rPr kumimoji="1"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endParaRPr kumimoji="1" lang="ko-KR" altLang="en-US" sz="500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62" name="모서리가 둥근 직사각형 61">
            <a:extLst>
              <a:ext uri="{FF2B5EF4-FFF2-40B4-BE49-F238E27FC236}">
                <a16:creationId xmlns:a16="http://schemas.microsoft.com/office/drawing/2014/main" id="{4816779F-71D0-930A-0B21-A8C1C18422C7}"/>
              </a:ext>
            </a:extLst>
          </p:cNvPr>
          <p:cNvSpPr/>
          <p:nvPr/>
        </p:nvSpPr>
        <p:spPr>
          <a:xfrm>
            <a:off x="3110434" y="2466287"/>
            <a:ext cx="720000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검색조건명 </a:t>
            </a:r>
            <a:r>
              <a:rPr kumimoji="1"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#4</a:t>
            </a:r>
            <a:endParaRPr kumimoji="1" lang="ko-KR" altLang="en-US" sz="500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63" name="모서리가 둥근 직사각형 62">
            <a:extLst>
              <a:ext uri="{FF2B5EF4-FFF2-40B4-BE49-F238E27FC236}">
                <a16:creationId xmlns:a16="http://schemas.microsoft.com/office/drawing/2014/main" id="{02DF0FB2-D00F-0D31-4B34-12BA3780A573}"/>
              </a:ext>
            </a:extLst>
          </p:cNvPr>
          <p:cNvSpPr/>
          <p:nvPr/>
        </p:nvSpPr>
        <p:spPr>
          <a:xfrm>
            <a:off x="3830434" y="2466287"/>
            <a:ext cx="900000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검색어를 입력해 주세요</a:t>
            </a:r>
            <a:r>
              <a:rPr kumimoji="1"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endParaRPr kumimoji="1" lang="ko-KR" altLang="en-US" sz="500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64" name="모서리가 둥근 직사각형 63">
            <a:extLst>
              <a:ext uri="{FF2B5EF4-FFF2-40B4-BE49-F238E27FC236}">
                <a16:creationId xmlns:a16="http://schemas.microsoft.com/office/drawing/2014/main" id="{79B8878B-341F-C591-8EFE-8606690F87E6}"/>
              </a:ext>
            </a:extLst>
          </p:cNvPr>
          <p:cNvSpPr/>
          <p:nvPr/>
        </p:nvSpPr>
        <p:spPr>
          <a:xfrm>
            <a:off x="6696601" y="2689903"/>
            <a:ext cx="472436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조회</a:t>
            </a:r>
          </a:p>
        </p:txBody>
      </p:sp>
      <p:sp>
        <p:nvSpPr>
          <p:cNvPr id="65" name="모서리가 둥근 직사각형 64">
            <a:extLst>
              <a:ext uri="{FF2B5EF4-FFF2-40B4-BE49-F238E27FC236}">
                <a16:creationId xmlns:a16="http://schemas.microsoft.com/office/drawing/2014/main" id="{E2D3F0BE-14AF-A647-B152-8A728C16CBE7}"/>
              </a:ext>
            </a:extLst>
          </p:cNvPr>
          <p:cNvSpPr/>
          <p:nvPr/>
        </p:nvSpPr>
        <p:spPr>
          <a:xfrm>
            <a:off x="4796752" y="2459143"/>
            <a:ext cx="720000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검색조건명 </a:t>
            </a:r>
            <a:r>
              <a:rPr kumimoji="1"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#5</a:t>
            </a:r>
            <a:endParaRPr kumimoji="1" lang="ko-KR" altLang="en-US" sz="500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66" name="모서리가 둥근 직사각형 65">
            <a:extLst>
              <a:ext uri="{FF2B5EF4-FFF2-40B4-BE49-F238E27FC236}">
                <a16:creationId xmlns:a16="http://schemas.microsoft.com/office/drawing/2014/main" id="{8C66FA85-CC43-9CAE-8D7F-77603CD2A953}"/>
              </a:ext>
            </a:extLst>
          </p:cNvPr>
          <p:cNvSpPr/>
          <p:nvPr/>
        </p:nvSpPr>
        <p:spPr>
          <a:xfrm>
            <a:off x="5516752" y="2459143"/>
            <a:ext cx="900000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검색어를 입력해 주세요</a:t>
            </a:r>
            <a:r>
              <a:rPr kumimoji="1"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endParaRPr kumimoji="1" lang="ko-KR" altLang="en-US" sz="500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67" name="모서리가 둥근 직사각형 66">
            <a:extLst>
              <a:ext uri="{FF2B5EF4-FFF2-40B4-BE49-F238E27FC236}">
                <a16:creationId xmlns:a16="http://schemas.microsoft.com/office/drawing/2014/main" id="{FC7C50E8-A351-B12E-7908-54D4460563E9}"/>
              </a:ext>
            </a:extLst>
          </p:cNvPr>
          <p:cNvSpPr/>
          <p:nvPr/>
        </p:nvSpPr>
        <p:spPr>
          <a:xfrm>
            <a:off x="3844722" y="2235527"/>
            <a:ext cx="616865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2024.11.01</a:t>
            </a:r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📅</a:t>
            </a:r>
            <a:endParaRPr kumimoji="1"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68" name="모서리가 둥근 직사각형 67">
            <a:extLst>
              <a:ext uri="{FF2B5EF4-FFF2-40B4-BE49-F238E27FC236}">
                <a16:creationId xmlns:a16="http://schemas.microsoft.com/office/drawing/2014/main" id="{3EED5D09-239F-3A63-9286-1089DCC60983}"/>
              </a:ext>
            </a:extLst>
          </p:cNvPr>
          <p:cNvSpPr/>
          <p:nvPr/>
        </p:nvSpPr>
        <p:spPr>
          <a:xfrm>
            <a:off x="4612845" y="2235527"/>
            <a:ext cx="616865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2024.11.01</a:t>
            </a:r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📅</a:t>
            </a:r>
            <a:endParaRPr kumimoji="1"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69" name="모서리가 둥근 직사각형 68">
            <a:extLst>
              <a:ext uri="{FF2B5EF4-FFF2-40B4-BE49-F238E27FC236}">
                <a16:creationId xmlns:a16="http://schemas.microsoft.com/office/drawing/2014/main" id="{BE396474-3B2C-2BFE-82FC-6C6F844817CC}"/>
              </a:ext>
            </a:extLst>
          </p:cNvPr>
          <p:cNvSpPr/>
          <p:nvPr/>
        </p:nvSpPr>
        <p:spPr>
          <a:xfrm>
            <a:off x="4461588" y="2235527"/>
            <a:ext cx="151258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~</a:t>
            </a:r>
            <a:endParaRPr kumimoji="1"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70" name="모서리가 둥근 직사각형 69">
            <a:extLst>
              <a:ext uri="{FF2B5EF4-FFF2-40B4-BE49-F238E27FC236}">
                <a16:creationId xmlns:a16="http://schemas.microsoft.com/office/drawing/2014/main" id="{42903A46-E307-2E17-EF65-393D7EFFCF3B}"/>
              </a:ext>
            </a:extLst>
          </p:cNvPr>
          <p:cNvSpPr/>
          <p:nvPr/>
        </p:nvSpPr>
        <p:spPr>
          <a:xfrm>
            <a:off x="2144116" y="2689903"/>
            <a:ext cx="900000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◯ </a:t>
            </a:r>
            <a:r>
              <a:rPr kumimoji="1" lang="ko-KR" altLang="en-US" sz="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아니오</a:t>
            </a:r>
            <a:r>
              <a:rPr kumimoji="1"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  </a:t>
            </a:r>
            <a:r>
              <a:rPr kumimoji="1"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🔘 </a:t>
            </a:r>
            <a:r>
              <a:rPr kumimoji="1"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예</a:t>
            </a:r>
          </a:p>
        </p:txBody>
      </p:sp>
      <p:sp>
        <p:nvSpPr>
          <p:cNvPr id="71" name="모서리가 둥근 직사각형 70">
            <a:extLst>
              <a:ext uri="{FF2B5EF4-FFF2-40B4-BE49-F238E27FC236}">
                <a16:creationId xmlns:a16="http://schemas.microsoft.com/office/drawing/2014/main" id="{0ED8F7D1-8D81-C01C-868F-38F79C83AD97}"/>
              </a:ext>
            </a:extLst>
          </p:cNvPr>
          <p:cNvSpPr/>
          <p:nvPr/>
        </p:nvSpPr>
        <p:spPr>
          <a:xfrm>
            <a:off x="1421561" y="2684336"/>
            <a:ext cx="720000" cy="18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검색조건명 </a:t>
            </a:r>
            <a:r>
              <a:rPr kumimoji="1" lang="en-US" altLang="ko-KR" sz="5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#6</a:t>
            </a:r>
            <a:endParaRPr kumimoji="1" lang="ko-KR" altLang="en-US" sz="500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BE73EA33-6DE2-7960-8DC7-2863CD5CBD12}"/>
              </a:ext>
            </a:extLst>
          </p:cNvPr>
          <p:cNvSpPr/>
          <p:nvPr/>
        </p:nvSpPr>
        <p:spPr>
          <a:xfrm>
            <a:off x="1177798" y="2159456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3</a:t>
            </a:r>
            <a:endParaRPr kumimoji="1" lang="ko-KR" altLang="en-US" sz="7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73" name="모서리가 둥근 직사각형 72">
            <a:extLst>
              <a:ext uri="{FF2B5EF4-FFF2-40B4-BE49-F238E27FC236}">
                <a16:creationId xmlns:a16="http://schemas.microsoft.com/office/drawing/2014/main" id="{4851BA62-B633-6E0A-FF33-59FFA732E5A9}"/>
              </a:ext>
            </a:extLst>
          </p:cNvPr>
          <p:cNvSpPr/>
          <p:nvPr/>
        </p:nvSpPr>
        <p:spPr>
          <a:xfrm>
            <a:off x="2102217" y="3171059"/>
            <a:ext cx="664846" cy="18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30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개씩 보기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v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D1ECE6B7-05E0-2305-9A25-3D2DA141B283}"/>
              </a:ext>
            </a:extLst>
          </p:cNvPr>
          <p:cNvSpPr/>
          <p:nvPr/>
        </p:nvSpPr>
        <p:spPr>
          <a:xfrm>
            <a:off x="2078328" y="2995380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5</a:t>
            </a:r>
            <a:endParaRPr kumimoji="1" lang="ko-KR" altLang="en-US" sz="7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75" name="모서리가 둥근 직사각형 74">
            <a:extLst>
              <a:ext uri="{FF2B5EF4-FFF2-40B4-BE49-F238E27FC236}">
                <a16:creationId xmlns:a16="http://schemas.microsoft.com/office/drawing/2014/main" id="{3077AA23-B971-C2D1-A728-E914AB658655}"/>
              </a:ext>
            </a:extLst>
          </p:cNvPr>
          <p:cNvSpPr/>
          <p:nvPr/>
        </p:nvSpPr>
        <p:spPr>
          <a:xfrm>
            <a:off x="5984846" y="3171059"/>
            <a:ext cx="6013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button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96908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0B284D-A4F1-51F1-DBF3-74977EDA6C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39E1FC35-D35E-BD66-1BD5-27B6188B94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044305"/>
              </p:ext>
            </p:extLst>
          </p:nvPr>
        </p:nvGraphicFramePr>
        <p:xfrm>
          <a:off x="266700" y="3050540"/>
          <a:ext cx="9410700" cy="772160"/>
        </p:xfrm>
        <a:graphic>
          <a:graphicData uri="http://schemas.openxmlformats.org/drawingml/2006/table">
            <a:tbl>
              <a:tblPr/>
              <a:tblGrid>
                <a:gridCol w="9410700">
                  <a:extLst>
                    <a:ext uri="{9D8B030D-6E8A-4147-A177-3AD203B41FA5}">
                      <a16:colId xmlns:a16="http://schemas.microsoft.com/office/drawing/2014/main" val="653420919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장바구니</a:t>
                      </a:r>
                      <a:endParaRPr lang="ko-KR" altLang="en-US" sz="160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267262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fontAlgn="t"/>
                      <a:r>
                        <a:rPr lang="ko-KR" altLang="en-US" dirty="0">
                          <a:effectLst/>
                        </a:rPr>
                        <a:t> </a:t>
                      </a: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6595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0954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91FCBC-D1AD-3472-BA8A-5277DA0089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8" name="Google Shape;2076;g27fe52d962f_1_4065">
            <a:extLst>
              <a:ext uri="{FF2B5EF4-FFF2-40B4-BE49-F238E27FC236}">
                <a16:creationId xmlns:a16="http://schemas.microsoft.com/office/drawing/2014/main" id="{EA5199B6-2C3A-73C4-6B89-D1F1FF8F2E44}"/>
              </a:ext>
            </a:extLst>
          </p:cNvPr>
          <p:cNvSpPr/>
          <p:nvPr/>
        </p:nvSpPr>
        <p:spPr>
          <a:xfrm>
            <a:off x="5656223" y="1374764"/>
            <a:ext cx="1992000" cy="50034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19" name="Google Shape;2077;g27fe52d962f_1_4065">
            <a:extLst>
              <a:ext uri="{FF2B5EF4-FFF2-40B4-BE49-F238E27FC236}">
                <a16:creationId xmlns:a16="http://schemas.microsoft.com/office/drawing/2014/main" id="{7A5534A8-7870-109F-0708-F30E7150B98C}"/>
              </a:ext>
            </a:extLst>
          </p:cNvPr>
          <p:cNvSpPr/>
          <p:nvPr/>
        </p:nvSpPr>
        <p:spPr>
          <a:xfrm>
            <a:off x="5722473" y="4019315"/>
            <a:ext cx="900000" cy="307800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전체상품 주문신청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75" name="Google Shape;2133;g27fe52d962f_1_4065">
            <a:extLst>
              <a:ext uri="{FF2B5EF4-FFF2-40B4-BE49-F238E27FC236}">
                <a16:creationId xmlns:a16="http://schemas.microsoft.com/office/drawing/2014/main" id="{F8E8FEC4-37B0-59D6-2E54-495F9203E969}"/>
              </a:ext>
            </a:extLst>
          </p:cNvPr>
          <p:cNvSpPr/>
          <p:nvPr/>
        </p:nvSpPr>
        <p:spPr>
          <a:xfrm>
            <a:off x="6688497" y="4019315"/>
            <a:ext cx="900000" cy="307800"/>
          </a:xfrm>
          <a:prstGeom prst="roundRect">
            <a:avLst>
              <a:gd name="adj" fmla="val 16667"/>
            </a:avLst>
          </a:prstGeom>
          <a:solidFill>
            <a:srgbClr val="999999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선택상품 주문신청</a:t>
            </a:r>
            <a:endParaRPr sz="7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14" name="Google Shape;1699;g2fb18904de5_2_107">
            <a:extLst>
              <a:ext uri="{FF2B5EF4-FFF2-40B4-BE49-F238E27FC236}">
                <a16:creationId xmlns:a16="http://schemas.microsoft.com/office/drawing/2014/main" id="{07E47BFD-9E26-4B99-460F-69BAC820A6CC}"/>
              </a:ext>
            </a:extLst>
          </p:cNvPr>
          <p:cNvSpPr/>
          <p:nvPr/>
        </p:nvSpPr>
        <p:spPr>
          <a:xfrm>
            <a:off x="6562223" y="4240525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13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7" name="Google Shape;2078;g27fe52d962f_1_4065">
            <a:extLst>
              <a:ext uri="{FF2B5EF4-FFF2-40B4-BE49-F238E27FC236}">
                <a16:creationId xmlns:a16="http://schemas.microsoft.com/office/drawing/2014/main" id="{CAEEFF66-2B27-EB12-EBB9-D0B5B893638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03797423"/>
              </p:ext>
            </p:extLst>
          </p:nvPr>
        </p:nvGraphicFramePr>
        <p:xfrm>
          <a:off x="5720648" y="3716146"/>
          <a:ext cx="1865900" cy="2432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91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4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주문금액</a:t>
                      </a:r>
                      <a:endParaRPr sz="800" b="1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8,318,000 원</a:t>
                      </a:r>
                      <a:endParaRPr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" name="Google Shape;2348;g27fe52d962f_1_4429">
            <a:extLst>
              <a:ext uri="{FF2B5EF4-FFF2-40B4-BE49-F238E27FC236}">
                <a16:creationId xmlns:a16="http://schemas.microsoft.com/office/drawing/2014/main" id="{BD524FB8-E400-8F13-7ACB-6C331FD45D0D}"/>
              </a:ext>
            </a:extLst>
          </p:cNvPr>
          <p:cNvSpPr/>
          <p:nvPr/>
        </p:nvSpPr>
        <p:spPr>
          <a:xfrm>
            <a:off x="5719839" y="3237538"/>
            <a:ext cx="1866000" cy="472203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500" b="0" i="0" u="none" strike="noStrike" cap="none" dirty="0">
              <a:solidFill>
                <a:srgbClr val="6666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id="{EEC57215-55CB-18BE-561E-76736EC6D8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6237747"/>
              </p:ext>
            </p:extLst>
          </p:nvPr>
        </p:nvGraphicFramePr>
        <p:xfrm>
          <a:off x="5909583" y="3301404"/>
          <a:ext cx="1568295" cy="326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6772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791523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공급가</a:t>
                      </a:r>
                      <a:endParaRPr lang="ko-KR" altLang="en-US" sz="600" b="1" i="0" u="none" strike="noStrike" cap="none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7,561,818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원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부가세</a:t>
                      </a:r>
                      <a:endParaRPr lang="en-US" altLang="ko-KR" sz="6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5999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600" b="1" i="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756,182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원</a:t>
                      </a:r>
                    </a:p>
                  </a:txBody>
                  <a:tcPr marL="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</a:tbl>
          </a:graphicData>
        </a:graphic>
      </p:graphicFrame>
      <p:graphicFrame>
        <p:nvGraphicFramePr>
          <p:cNvPr id="40" name="Google Shape;2078;g27fe52d962f_1_4065">
            <a:extLst>
              <a:ext uri="{FF2B5EF4-FFF2-40B4-BE49-F238E27FC236}">
                <a16:creationId xmlns:a16="http://schemas.microsoft.com/office/drawing/2014/main" id="{313AA303-D103-A2D5-8FA2-DAE40BA9D84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68890265"/>
              </p:ext>
            </p:extLst>
          </p:nvPr>
        </p:nvGraphicFramePr>
        <p:xfrm>
          <a:off x="5720648" y="2988946"/>
          <a:ext cx="1865900" cy="2432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865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sym typeface="Malgun Gothic"/>
                        </a:rPr>
                        <a:t>주문금액 상세내역</a:t>
                      </a:r>
                      <a:endParaRPr sz="700" b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EC8143A7-8060-D00A-9468-8AEA5CB2E4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8422032"/>
              </p:ext>
            </p:extLst>
          </p:nvPr>
        </p:nvGraphicFramePr>
        <p:xfrm>
          <a:off x="192824" y="3295617"/>
          <a:ext cx="5309906" cy="3399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4686">
                  <a:extLst>
                    <a:ext uri="{9D8B030D-6E8A-4147-A177-3AD203B41FA5}">
                      <a16:colId xmlns:a16="http://schemas.microsoft.com/office/drawing/2014/main" val="1754892830"/>
                    </a:ext>
                  </a:extLst>
                </a:gridCol>
                <a:gridCol w="891416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2391692">
                  <a:extLst>
                    <a:ext uri="{9D8B030D-6E8A-4147-A177-3AD203B41FA5}">
                      <a16:colId xmlns:a16="http://schemas.microsoft.com/office/drawing/2014/main" val="926543327"/>
                    </a:ext>
                  </a:extLst>
                </a:gridCol>
                <a:gridCol w="1802112">
                  <a:extLst>
                    <a:ext uri="{9D8B030D-6E8A-4147-A177-3AD203B41FA5}">
                      <a16:colId xmlns:a16="http://schemas.microsoft.com/office/drawing/2014/main" val="3891365827"/>
                    </a:ext>
                  </a:extLst>
                </a:gridCol>
              </a:tblGrid>
              <a:tr h="197200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상품정보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주문정보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1025733"/>
                  </a:ext>
                </a:extLst>
              </a:tr>
              <a:tr h="1093503">
                <a:tc rowSpan="2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ko-KR" altLang="en-US" sz="700" b="1" u="sng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휴대용 </a:t>
                      </a:r>
                      <a:r>
                        <a:rPr lang="en-US" altLang="ko-KR" sz="700" b="1" u="sng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r>
                        <a:rPr lang="ko-KR" altLang="en-US" sz="700" b="1" u="sng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단접이식</a:t>
                      </a:r>
                      <a:r>
                        <a:rPr lang="ko-KR" altLang="en-US" sz="700" b="1" u="sng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블루투스 키보드 세 </a:t>
                      </a:r>
                      <a:r>
                        <a:rPr lang="mn-Mong-CN" altLang="ko-KR" sz="700" b="1" u="sng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᠁</a:t>
                      </a:r>
                      <a:endParaRPr lang="mn-Mong-CN" altLang="ko-KR" sz="700" b="1" i="0" u="sng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규격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6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피스넷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3</a:t>
                      </a:r>
                      <a:r>
                        <a:rPr lang="ko-KR" altLang="en-US" sz="6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단접이식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블루투스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89*146*16(</a:t>
                      </a:r>
                      <a:r>
                        <a:rPr lang="en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mm)</a:t>
                      </a: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제조사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주식회사 </a:t>
                      </a:r>
                      <a:r>
                        <a:rPr lang="ko-KR" altLang="en-US" sz="6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팬택씨앤아이엔지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᠁</a:t>
                      </a:r>
                      <a:endParaRPr lang="ko-KR" altLang="en-US" sz="6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1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표준납기일</a:t>
                      </a: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영업일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</a:t>
                      </a: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최소구매수량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</a:t>
                      </a:r>
                      <a:endParaRPr lang="en-US" altLang="ko-KR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상품코드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2217836</a:t>
                      </a:r>
                      <a:endParaRPr lang="ko-KR" altLang="en-US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공급사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판매금액      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구매수량</a:t>
                      </a:r>
                      <a:endParaRPr lang="en-US" altLang="ko-KR" sz="6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endParaRPr lang="en-US" altLang="ko-KR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납기희망일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상품요청사항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6000" marB="72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  <a:tr h="882676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1" u="sng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고속 충전 보조배터리 </a:t>
                      </a:r>
                      <a:r>
                        <a:rPr lang="en-US" altLang="ko-KR" sz="700" b="1" u="sng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(20000</a:t>
                      </a:r>
                      <a:r>
                        <a:rPr lang="en" altLang="ko-KR" sz="700" b="1" u="sng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mAh</a:t>
                      </a:r>
                      <a:r>
                        <a:rPr lang="en" altLang="ko-KR" sz="700" b="1" u="sng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endParaRPr lang="en" altLang="ko-KR" sz="700" b="1" i="0" u="sng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규격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6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스카이필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PD20 LCD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디스플레이 고속 충전 보조배터리    </a:t>
                      </a:r>
                      <a:endParaRPr lang="en-US" altLang="ko-KR"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20000</a:t>
                      </a:r>
                      <a:r>
                        <a:rPr lang="en" altLang="ko-KR" sz="6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mAh</a:t>
                      </a:r>
                      <a:r>
                        <a:rPr lang="en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22.5W</a:t>
                      </a: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en" altLang="ko-KR" sz="6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제조사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주식회사 </a:t>
                      </a:r>
                      <a:r>
                        <a:rPr lang="ko-KR" altLang="en-US" sz="6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팬택씨앤아이엔지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᠁</a:t>
                      </a:r>
                      <a:endParaRPr lang="ko-KR" altLang="en-US" sz="6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1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표준납기일</a:t>
                      </a: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영업일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</a:t>
                      </a: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최소구매수량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</a:t>
                      </a:r>
                      <a:endParaRPr lang="en-US" altLang="ko-KR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상품코드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2217836</a:t>
                      </a:r>
                      <a:endParaRPr lang="en-US" altLang="ko-KR"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공급사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판매금액      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구매수량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납기희망일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상품요청사항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6000" marB="72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8793240"/>
                  </a:ext>
                </a:extLst>
              </a:tr>
              <a:tr h="882676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ko-KR" altLang="en-US" sz="700" b="1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스마트리모컨허브</a:t>
                      </a:r>
                      <a:endParaRPr lang="ko-KR" altLang="en-US" sz="7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kumimoji="0" lang="ko-KR" altLang="en-US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규격 </a:t>
                      </a:r>
                      <a:r>
                        <a:rPr kumimoji="0" lang="en-US" altLang="ko-KR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GKW-IR021, IoT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리모컨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en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IR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방식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무선랜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스마트폰연결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작동거리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:8</a:t>
                      </a:r>
                      <a:r>
                        <a:rPr lang="en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</a:t>
                      </a: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endParaRPr lang="en" altLang="ko-KR" sz="6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제조사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주식회사 </a:t>
                      </a:r>
                      <a:r>
                        <a:rPr lang="ko-KR" altLang="en-US" sz="6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팬택씨앤아이엔지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᠁</a:t>
                      </a:r>
                      <a:endParaRPr lang="ko-KR" altLang="en-US" sz="6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1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표준납기일</a:t>
                      </a: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영업일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</a:t>
                      </a: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최소구매수량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</a:t>
                      </a:r>
                      <a:endParaRPr lang="en-US" altLang="ko-KR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상품코드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2217836</a:t>
                      </a:r>
                      <a:endParaRPr lang="ko-KR" altLang="en-US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공급사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판매금액      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구매수량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납기희망일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상품요청사항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6000" marB="72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8159350"/>
                  </a:ext>
                </a:extLst>
              </a:tr>
            </a:tbl>
          </a:graphicData>
        </a:graphic>
      </p:graphicFrame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999C37D7-94DB-24A7-EBB3-8F69C1A70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3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0AF9E0-CEB8-5041-2BB9-44997C9B9563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장바구니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_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일반구매사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9CFCFB6-00FB-0B71-8E52-DF3145B23952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장바구니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06CEBFD-2ACC-A5DD-8438-2053286714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902533"/>
              </p:ext>
            </p:extLst>
          </p:nvPr>
        </p:nvGraphicFramePr>
        <p:xfrm>
          <a:off x="7858125" y="426720"/>
          <a:ext cx="2047875" cy="6156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일반구매사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장바구니 화면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장바구니 타이틀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메뉴 경로 표시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멀티 장바구니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최대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개가지 생성가능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장바구니 설정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설정팝업으로 이동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(9p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공사정보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공사정보를 선택하여 호출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 버튼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팝업으로 이동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(6p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팝업에서 공사정보 등록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관리 </a:t>
                      </a:r>
                      <a:r>
                        <a:rPr lang="ko-KR" altLang="en-US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한다</a:t>
                      </a:r>
                      <a:r>
                        <a:rPr lang="en-US" altLang="ko-KR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배송지 선택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 버튼을 클릭하여 호출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 팝업으로 이동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(8p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팝업에서 배송지 등록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관리 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등록된 배송지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배송정보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배송주소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를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선택하여 </a:t>
                      </a:r>
                      <a:r>
                        <a:rPr lang="ko-KR" altLang="en-US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호출한다</a:t>
                      </a:r>
                      <a:r>
                        <a:rPr lang="en-US" altLang="ko-KR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배송지를 선택하면 배송지에 있는 인수자와 인수자 전화번호가 입력되고 수정가능 함</a:t>
                      </a:r>
                      <a:r>
                        <a:rPr lang="en-US" altLang="ko-KR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상품목록 액션버튼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(9p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선택상품삭제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삭제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얼럿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팝업 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장바구니변경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장바구니 선택 팝업호출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엑셀 다운로드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장바구니 목록 엑셀로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다운로드되어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로컬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PC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로 저장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견적서출력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견적서 팝업 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상품정보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상품목록과 동일한 정보 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이미지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상품명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규격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제조사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상품코드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표준납기일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최소구매수량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주문정보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상품별 주문정보 확인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설정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공급사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목록에서 선택한 공급사 표시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판매금액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판매금액표시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구매수량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목록에서 선택한 수량표시 되며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수량을 변경할 </a:t>
                      </a:r>
                      <a:r>
                        <a:rPr lang="ko-KR" altLang="en-US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수 있음</a:t>
                      </a:r>
                      <a:r>
                        <a:rPr lang="en-US" altLang="ko-KR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r>
                        <a:rPr lang="ko-KR" altLang="en-US" sz="600">
                          <a:solidFill>
                            <a:schemeClr val="accent2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조장상품은 입력칸 밑에 길이 단위 표시</a:t>
                      </a:r>
                      <a:r>
                        <a:rPr lang="en-US" altLang="ko-KR" sz="600">
                          <a:solidFill>
                            <a:schemeClr val="accent2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납기희망일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Default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로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표준납기일이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표시되며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날짜를 변경할 수 있음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달력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레이어팝업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주문요청사항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직접 입력할 수 있음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추가상품인 경우는 수량을 변경할 </a:t>
                      </a:r>
                      <a:r>
                        <a:rPr lang="ko-KR" altLang="en-US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수 없음</a:t>
                      </a:r>
                      <a:r>
                        <a:rPr lang="en-US" altLang="ko-KR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마스터 상품 수량 변경 시</a:t>
                      </a:r>
                      <a:r>
                        <a:rPr lang="ko-KR" altLang="en-US" sz="600" baseline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자동 변경</a:t>
                      </a:r>
                      <a:r>
                        <a:rPr lang="en-US" altLang="ko-KR" sz="600" baseline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수량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tooltip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tooltip 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 설계 참조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163378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구매정보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구매사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주문자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감독자 표시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주문자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주문자명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주문자 연락처는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줄 처리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신용구매 한도 및 잔액 표시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주문금액 상세내역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선택된 상품 총 주문금액 표시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공급가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+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부가세 포함 금액 표시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주문신청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버튼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주문신청 팝업 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전체상품 주문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모든 상품 주문신청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선택상품 주문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선택한 상품만 주문신청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</a:tbl>
          </a:graphicData>
        </a:graphic>
      </p:graphicFrame>
      <p:sp>
        <p:nvSpPr>
          <p:cNvPr id="1623" name="Google Shape;2081;g27fe52d962f_1_4065">
            <a:extLst>
              <a:ext uri="{FF2B5EF4-FFF2-40B4-BE49-F238E27FC236}">
                <a16:creationId xmlns:a16="http://schemas.microsoft.com/office/drawing/2014/main" id="{6C17DD6B-C7E1-E2D9-00BB-27A1685D4F43}"/>
              </a:ext>
            </a:extLst>
          </p:cNvPr>
          <p:cNvSpPr/>
          <p:nvPr/>
        </p:nvSpPr>
        <p:spPr>
          <a:xfrm>
            <a:off x="5722473" y="1420664"/>
            <a:ext cx="1866000" cy="634096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35999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24" name="Google Shape;2082;g27fe52d962f_1_4065">
            <a:extLst>
              <a:ext uri="{FF2B5EF4-FFF2-40B4-BE49-F238E27FC236}">
                <a16:creationId xmlns:a16="http://schemas.microsoft.com/office/drawing/2014/main" id="{099D19F1-776C-7490-77C4-1BF21669B557}"/>
              </a:ext>
            </a:extLst>
          </p:cNvPr>
          <p:cNvSpPr/>
          <p:nvPr/>
        </p:nvSpPr>
        <p:spPr>
          <a:xfrm>
            <a:off x="95702" y="3017495"/>
            <a:ext cx="2160000" cy="270000"/>
          </a:xfrm>
          <a:prstGeom prst="roundRect">
            <a:avLst>
              <a:gd name="adj" fmla="val 5768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1" dirty="0">
                <a:latin typeface="Malgun Gothic"/>
                <a:ea typeface="Malgun Gothic"/>
                <a:cs typeface="Malgun Gothic"/>
                <a:sym typeface="Malgun Gothic"/>
              </a:rPr>
              <a:t>장바구니 상품 (</a:t>
            </a:r>
            <a:r>
              <a:rPr lang="ko-KR" altLang="en-US" sz="700" b="1" dirty="0">
                <a:latin typeface="Malgun Gothic"/>
                <a:ea typeface="Malgun Gothic"/>
                <a:cs typeface="Malgun Gothic"/>
                <a:sym typeface="Malgun Gothic"/>
              </a:rPr>
              <a:t>선택한 상품 수 </a:t>
            </a:r>
            <a:r>
              <a:rPr lang="en-US" altLang="ko-KR" sz="700" b="1">
                <a:latin typeface="Malgun Gothic"/>
                <a:ea typeface="Malgun Gothic"/>
                <a:cs typeface="Malgun Gothic"/>
                <a:sym typeface="Malgun Gothic"/>
              </a:rPr>
              <a:t>:</a:t>
            </a:r>
            <a:r>
              <a:rPr lang="ko-KR" altLang="en-US" sz="700" b="1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7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r>
              <a:rPr lang="ko-KR" altLang="en-US" sz="700" b="1">
                <a:latin typeface="Malgun Gothic"/>
                <a:ea typeface="Malgun Gothic"/>
                <a:cs typeface="Malgun Gothic"/>
                <a:sym typeface="Malgun Gothic"/>
              </a:rPr>
              <a:t>개</a:t>
            </a:r>
            <a:r>
              <a:rPr lang="en-US" altLang="ko-KR" sz="700" b="1" dirty="0"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sz="7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25" name="Google Shape;2083;g27fe52d962f_1_4065">
            <a:extLst>
              <a:ext uri="{FF2B5EF4-FFF2-40B4-BE49-F238E27FC236}">
                <a16:creationId xmlns:a16="http://schemas.microsoft.com/office/drawing/2014/main" id="{4E15017E-5B3E-D78A-2384-5C7E4D37B9A8}"/>
              </a:ext>
            </a:extLst>
          </p:cNvPr>
          <p:cNvSpPr/>
          <p:nvPr/>
        </p:nvSpPr>
        <p:spPr>
          <a:xfrm>
            <a:off x="5720548" y="2103045"/>
            <a:ext cx="1866000" cy="4851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35999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0" dirty="0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77" name="Google Shape;2136;g27fe52d962f_1_4065">
            <a:extLst>
              <a:ext uri="{FF2B5EF4-FFF2-40B4-BE49-F238E27FC236}">
                <a16:creationId xmlns:a16="http://schemas.microsoft.com/office/drawing/2014/main" id="{06B0EDDC-DF89-A32F-81AF-BFB7A259F203}"/>
              </a:ext>
            </a:extLst>
          </p:cNvPr>
          <p:cNvSpPr/>
          <p:nvPr/>
        </p:nvSpPr>
        <p:spPr>
          <a:xfrm>
            <a:off x="198262" y="1026164"/>
            <a:ext cx="1177500" cy="270000"/>
          </a:xfrm>
          <a:prstGeom prst="rect">
            <a:avLst/>
          </a:prstGeom>
          <a:solidFill>
            <a:srgbClr val="E8E8E8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800" dirty="0">
                <a:latin typeface="Malgun Gothic"/>
                <a:ea typeface="Malgun Gothic"/>
                <a:cs typeface="Malgun Gothic"/>
                <a:sym typeface="Malgun Gothic"/>
              </a:rPr>
              <a:t>기본 장바구니</a:t>
            </a:r>
            <a:endParaRPr sz="8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678" name="Google Shape;2137;g27fe52d962f_1_4065">
            <a:extLst>
              <a:ext uri="{FF2B5EF4-FFF2-40B4-BE49-F238E27FC236}">
                <a16:creationId xmlns:a16="http://schemas.microsoft.com/office/drawing/2014/main" id="{81BCD0FB-72DD-4718-A216-4175653B07E7}"/>
              </a:ext>
            </a:extLst>
          </p:cNvPr>
          <p:cNvCxnSpPr/>
          <p:nvPr/>
        </p:nvCxnSpPr>
        <p:spPr>
          <a:xfrm>
            <a:off x="27548" y="1296164"/>
            <a:ext cx="77979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369330AF-56ED-A168-A22F-EE44FAD91A74}"/>
              </a:ext>
            </a:extLst>
          </p:cNvPr>
          <p:cNvGrpSpPr/>
          <p:nvPr/>
        </p:nvGrpSpPr>
        <p:grpSpPr>
          <a:xfrm>
            <a:off x="7310108" y="1022178"/>
            <a:ext cx="325500" cy="270000"/>
            <a:chOff x="7310108" y="507599"/>
            <a:chExt cx="325500" cy="270000"/>
          </a:xfrm>
        </p:grpSpPr>
        <p:sp>
          <p:nvSpPr>
            <p:cNvPr id="4" name="Google Shape;2243;g27fe52d962f_1_4247">
              <a:extLst>
                <a:ext uri="{FF2B5EF4-FFF2-40B4-BE49-F238E27FC236}">
                  <a16:creationId xmlns:a16="http://schemas.microsoft.com/office/drawing/2014/main" id="{1831E8B7-5FE3-51B4-5788-A15B308A751D}"/>
                </a:ext>
              </a:extLst>
            </p:cNvPr>
            <p:cNvSpPr/>
            <p:nvPr/>
          </p:nvSpPr>
          <p:spPr>
            <a:xfrm>
              <a:off x="7310108" y="507599"/>
              <a:ext cx="325500" cy="270000"/>
            </a:xfrm>
            <a:prstGeom prst="rect">
              <a:avLst/>
            </a:prstGeom>
            <a:solidFill>
              <a:srgbClr val="E8E8E8"/>
            </a:solidFill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5" name="그래픽 4" descr="단일 톱니바퀴 단색으로 채워진">
              <a:extLst>
                <a:ext uri="{FF2B5EF4-FFF2-40B4-BE49-F238E27FC236}">
                  <a16:creationId xmlns:a16="http://schemas.microsoft.com/office/drawing/2014/main" id="{94A8EB58-598C-4BE5-9F44-5112487A2EF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7349171" y="518912"/>
              <a:ext cx="247374" cy="247374"/>
            </a:xfrm>
            <a:prstGeom prst="rect">
              <a:avLst/>
            </a:prstGeom>
          </p:spPr>
        </p:pic>
      </p:grpSp>
      <p:cxnSp>
        <p:nvCxnSpPr>
          <p:cNvPr id="6" name="Google Shape;277;g2f2558950df_0_15">
            <a:extLst>
              <a:ext uri="{FF2B5EF4-FFF2-40B4-BE49-F238E27FC236}">
                <a16:creationId xmlns:a16="http://schemas.microsoft.com/office/drawing/2014/main" id="{BDE4DAC3-E37E-D61B-488F-BCE8E63A05EB}"/>
              </a:ext>
            </a:extLst>
          </p:cNvPr>
          <p:cNvCxnSpPr>
            <a:cxnSpLocks/>
          </p:cNvCxnSpPr>
          <p:nvPr/>
        </p:nvCxnSpPr>
        <p:spPr>
          <a:xfrm>
            <a:off x="33018" y="646490"/>
            <a:ext cx="779243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" name="Google Shape;281;g2f2558950df_0_15">
            <a:extLst>
              <a:ext uri="{FF2B5EF4-FFF2-40B4-BE49-F238E27FC236}">
                <a16:creationId xmlns:a16="http://schemas.microsoft.com/office/drawing/2014/main" id="{4E45406A-BD78-4E50-93A7-73E58A9B983D}"/>
              </a:ext>
            </a:extLst>
          </p:cNvPr>
          <p:cNvCxnSpPr>
            <a:cxnSpLocks/>
          </p:cNvCxnSpPr>
          <p:nvPr/>
        </p:nvCxnSpPr>
        <p:spPr>
          <a:xfrm>
            <a:off x="33018" y="946916"/>
            <a:ext cx="779243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" name="Google Shape;316;g2fde9f025b9_0_500">
            <a:extLst>
              <a:ext uri="{FF2B5EF4-FFF2-40B4-BE49-F238E27FC236}">
                <a16:creationId xmlns:a16="http://schemas.microsoft.com/office/drawing/2014/main" id="{9F98A463-96CC-9D52-852B-C1A601DF51D5}"/>
              </a:ext>
            </a:extLst>
          </p:cNvPr>
          <p:cNvSpPr/>
          <p:nvPr/>
        </p:nvSpPr>
        <p:spPr>
          <a:xfrm>
            <a:off x="192823" y="707960"/>
            <a:ext cx="2842800" cy="180000"/>
          </a:xfrm>
          <a:prstGeom prst="roundRect">
            <a:avLst>
              <a:gd name="adj" fmla="val 22486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800" b="1" dirty="0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홈   &gt;  </a:t>
            </a:r>
            <a:r>
              <a:rPr lang="ko-KR" altLang="en-US" sz="800" b="1" dirty="0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endParaRPr sz="800" b="1" i="0" strike="noStrike" cap="none" dirty="0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1" name="표 30">
            <a:extLst>
              <a:ext uri="{FF2B5EF4-FFF2-40B4-BE49-F238E27FC236}">
                <a16:creationId xmlns:a16="http://schemas.microsoft.com/office/drawing/2014/main" id="{75F759DB-C7F2-7032-3F2D-320416F5F5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389515"/>
              </p:ext>
            </p:extLst>
          </p:nvPr>
        </p:nvGraphicFramePr>
        <p:xfrm>
          <a:off x="195786" y="1602141"/>
          <a:ext cx="5282390" cy="8622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6645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363862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  <a:gridCol w="1328518">
                  <a:extLst>
                    <a:ext uri="{9D8B030D-6E8A-4147-A177-3AD203B41FA5}">
                      <a16:colId xmlns:a16="http://schemas.microsoft.com/office/drawing/2014/main" val="514371502"/>
                    </a:ext>
                  </a:extLst>
                </a:gridCol>
                <a:gridCol w="1336981">
                  <a:extLst>
                    <a:ext uri="{9D8B030D-6E8A-4147-A177-3AD203B41FA5}">
                      <a16:colId xmlns:a16="http://schemas.microsoft.com/office/drawing/2014/main" val="2716143174"/>
                    </a:ext>
                  </a:extLst>
                </a:gridCol>
                <a:gridCol w="1506384">
                  <a:extLst>
                    <a:ext uri="{9D8B030D-6E8A-4147-A177-3AD203B41FA5}">
                      <a16:colId xmlns:a16="http://schemas.microsoft.com/office/drawing/2014/main" val="1059449339"/>
                    </a:ext>
                  </a:extLst>
                </a:gridCol>
              </a:tblGrid>
              <a:tr h="21555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600" b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r>
                        <a:rPr lang="en-US" altLang="ko-KR" sz="6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6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공사</a:t>
                      </a:r>
                      <a:r>
                        <a:rPr lang="en-US" altLang="ko-KR" sz="6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6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</a:t>
                      </a:r>
                      <a:r>
                        <a:rPr lang="en-US" altLang="ko-KR" sz="6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6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</a:t>
                      </a:r>
                      <a:endParaRPr lang="ko-KR" altLang="en-US" sz="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  <a:tr h="21555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주문요청사항</a:t>
                      </a:r>
                      <a:endParaRPr lang="ko-KR" altLang="en-US" sz="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  <a:tr h="21555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주문사유</a:t>
                      </a:r>
                      <a:endParaRPr lang="ko-KR" altLang="en-US" sz="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endParaRPr lang="ko-KR" altLang="en-US" sz="600" u="sng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2038135"/>
                  </a:ext>
                </a:extLst>
              </a:tr>
              <a:tr h="21555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r>
                        <a:rPr lang="ko-KR" altLang="en-US" sz="6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첨부파일</a:t>
                      </a:r>
                      <a:endParaRPr lang="ko-KR" altLang="en-US" sz="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endParaRPr lang="ko-KR" altLang="en-US" sz="600" u="sng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u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00" u="sng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첨부파일</a:t>
                      </a:r>
                      <a:r>
                        <a:rPr lang="en-US" altLang="ko-KR" sz="600" u="sng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1.doc</a:t>
                      </a:r>
                      <a:r>
                        <a:rPr lang="en-US" altLang="ko-KR" sz="600" u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</a:t>
                      </a:r>
                      <a:r>
                        <a:rPr lang="en-US" altLang="ko-KR" sz="600" b="1" u="none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X</a:t>
                      </a:r>
                      <a:endParaRPr lang="ko-KR" altLang="en-US" sz="600" b="1" u="none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u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00" u="sng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첨부파일</a:t>
                      </a:r>
                      <a:r>
                        <a:rPr lang="en-US" altLang="ko-KR" sz="600" u="sng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2.doc</a:t>
                      </a:r>
                      <a:r>
                        <a:rPr lang="en-US" altLang="ko-KR" sz="600" u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</a:t>
                      </a:r>
                      <a:r>
                        <a:rPr lang="en-US" altLang="ko-KR" sz="600" b="1" u="none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X</a:t>
                      </a:r>
                      <a:endParaRPr lang="ko-KR" altLang="en-US" sz="600" u="sng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u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00" u="sng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첨부파일</a:t>
                      </a:r>
                      <a:r>
                        <a:rPr lang="en-US" altLang="ko-KR" sz="600" u="sng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3.doc</a:t>
                      </a:r>
                      <a:r>
                        <a:rPr lang="en-US" altLang="ko-KR" sz="600" u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</a:t>
                      </a:r>
                      <a:r>
                        <a:rPr lang="en-US" altLang="ko-KR" sz="600" b="1" u="none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X</a:t>
                      </a:r>
                      <a:endParaRPr lang="ko-KR" altLang="en-US" sz="600" u="sng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23665114"/>
                  </a:ext>
                </a:extLst>
              </a:tr>
            </a:tbl>
          </a:graphicData>
        </a:graphic>
      </p:graphicFrame>
      <p:sp>
        <p:nvSpPr>
          <p:cNvPr id="32" name="Google Shape;2236;g27fe52d962f_1_4247">
            <a:extLst>
              <a:ext uri="{FF2B5EF4-FFF2-40B4-BE49-F238E27FC236}">
                <a16:creationId xmlns:a16="http://schemas.microsoft.com/office/drawing/2014/main" id="{1A40D714-0826-9886-C0F7-778D436452C1}"/>
              </a:ext>
            </a:extLst>
          </p:cNvPr>
          <p:cNvSpPr/>
          <p:nvPr/>
        </p:nvSpPr>
        <p:spPr>
          <a:xfrm>
            <a:off x="1017950" y="1637728"/>
            <a:ext cx="269059" cy="15021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dirty="0">
                <a:latin typeface="Malgun Gothic"/>
                <a:ea typeface="Malgun Gothic"/>
                <a:cs typeface="Malgun Gothic"/>
                <a:sym typeface="Malgun Gothic"/>
              </a:rPr>
              <a:t>선택</a:t>
            </a:r>
            <a:endParaRPr sz="6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7" name="표 36">
            <a:extLst>
              <a:ext uri="{FF2B5EF4-FFF2-40B4-BE49-F238E27FC236}">
                <a16:creationId xmlns:a16="http://schemas.microsoft.com/office/drawing/2014/main" id="{142D9232-E0D7-6F79-4FFE-294D17D852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9790732"/>
              </p:ext>
            </p:extLst>
          </p:nvPr>
        </p:nvGraphicFramePr>
        <p:xfrm>
          <a:off x="5763618" y="1458200"/>
          <a:ext cx="1778496" cy="58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5166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1203330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1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구매사</a:t>
                      </a:r>
                      <a:endParaRPr lang="ko-KR" altLang="en-US" sz="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rgbClr val="434343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테스트법인</a:t>
                      </a:r>
                      <a:r>
                        <a:rPr lang="en-US" altLang="ko-KR" sz="600" dirty="0">
                          <a:solidFill>
                            <a:srgbClr val="434343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001&gt;</a:t>
                      </a:r>
                      <a:r>
                        <a:rPr lang="ko-KR" altLang="en-US" sz="600" dirty="0">
                          <a:solidFill>
                            <a:srgbClr val="434343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테스트사업장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주문자</a:t>
                      </a:r>
                    </a:p>
                  </a:txBody>
                  <a:tcPr marL="3600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5999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dirty="0" err="1">
                          <a:solidFill>
                            <a:srgbClr val="434343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김주문</a:t>
                      </a:r>
                      <a:r>
                        <a:rPr lang="ko-KR" altLang="en-US" sz="600" dirty="0">
                          <a:solidFill>
                            <a:srgbClr val="434343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 lang="en-US" altLang="ko-KR" sz="600" dirty="0">
                        <a:solidFill>
                          <a:srgbClr val="434343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35999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600" dirty="0">
                          <a:solidFill>
                            <a:srgbClr val="434343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010-2222-3333</a:t>
                      </a:r>
                      <a:endParaRPr lang="ko-KR" altLang="en-US" sz="600" dirty="0">
                        <a:solidFill>
                          <a:srgbClr val="434343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감독자</a:t>
                      </a:r>
                      <a:r>
                        <a:rPr lang="en-US" altLang="ko-KR" sz="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승인자</a:t>
                      </a:r>
                      <a:r>
                        <a:rPr lang="en-US" altLang="ko-KR" sz="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ko-KR" altLang="ko-KR" sz="600" dirty="0" err="1">
                          <a:solidFill>
                            <a:srgbClr val="434343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김감독</a:t>
                      </a:r>
                      <a:endParaRPr lang="ko-KR" altLang="en-US" sz="600" u="sng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2038135"/>
                  </a:ext>
                </a:extLst>
              </a:tr>
            </a:tbl>
          </a:graphicData>
        </a:graphic>
      </p:graphicFrame>
      <p:graphicFrame>
        <p:nvGraphicFramePr>
          <p:cNvPr id="38" name="표 37">
            <a:extLst>
              <a:ext uri="{FF2B5EF4-FFF2-40B4-BE49-F238E27FC236}">
                <a16:creationId xmlns:a16="http://schemas.microsoft.com/office/drawing/2014/main" id="{585757F5-532E-5004-C3AB-1EA508ED60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5280199"/>
              </p:ext>
            </p:extLst>
          </p:nvPr>
        </p:nvGraphicFramePr>
        <p:xfrm>
          <a:off x="5763618" y="2136810"/>
          <a:ext cx="1778496" cy="418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6174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872322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1" dirty="0">
                          <a:latin typeface="맑은 고딕" panose="020B0503020000020004" pitchFamily="50" charset="-127"/>
                          <a:ea typeface="+mn-ea"/>
                        </a:rPr>
                        <a:t>자재 신용 구매 한도</a:t>
                      </a:r>
                      <a:endParaRPr lang="ko-KR" altLang="en-US" sz="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rgbClr val="434343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700,000,000</a:t>
                      </a:r>
                      <a:r>
                        <a:rPr lang="ko-KR" altLang="en-US" sz="600" dirty="0">
                          <a:solidFill>
                            <a:srgbClr val="434343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원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1" dirty="0">
                          <a:latin typeface="맑은 고딕" panose="020B0503020000020004" pitchFamily="50" charset="-127"/>
                          <a:ea typeface="+mn-ea"/>
                        </a:rPr>
                        <a:t>신용구매 잔액</a:t>
                      </a:r>
                      <a:endParaRPr lang="en-US" altLang="ko-KR" sz="600" b="1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600" b="1" dirty="0">
                          <a:latin typeface="맑은 고딕" panose="020B0503020000020004" pitchFamily="50" charset="-127"/>
                          <a:ea typeface="+mn-ea"/>
                        </a:rPr>
                        <a:t>(</a:t>
                      </a:r>
                      <a:r>
                        <a:rPr lang="ko-KR" altLang="en-US" sz="600" b="1" dirty="0">
                          <a:latin typeface="맑은 고딕" panose="020B0503020000020004" pitchFamily="50" charset="-127"/>
                          <a:ea typeface="+mn-ea"/>
                        </a:rPr>
                        <a:t>채무</a:t>
                      </a:r>
                      <a:r>
                        <a:rPr lang="en-US" altLang="ko-KR" sz="600" b="1" dirty="0">
                          <a:latin typeface="맑은 고딕" panose="020B0503020000020004" pitchFamily="50" charset="-127"/>
                          <a:ea typeface="+mn-ea"/>
                        </a:rPr>
                        <a:t>/</a:t>
                      </a:r>
                      <a:r>
                        <a:rPr lang="ko-KR" altLang="en-US" sz="600" b="1" dirty="0">
                          <a:latin typeface="맑은 고딕" panose="020B0503020000020004" pitchFamily="50" charset="-127"/>
                          <a:ea typeface="+mn-ea"/>
                        </a:rPr>
                        <a:t>주문 금액 제외</a:t>
                      </a:r>
                      <a:r>
                        <a:rPr lang="en-US" altLang="ko-KR" sz="600" b="1" dirty="0">
                          <a:latin typeface="맑은 고딕" panose="020B0503020000020004" pitchFamily="50" charset="-127"/>
                          <a:ea typeface="+mn-ea"/>
                        </a:rPr>
                        <a:t>)</a:t>
                      </a:r>
                      <a:endParaRPr lang="ko-KR" altLang="en-US" sz="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5999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ko-KR" sz="600" dirty="0">
                          <a:solidFill>
                            <a:srgbClr val="434343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400,700,000원</a:t>
                      </a:r>
                      <a:endParaRPr lang="ko-KR" altLang="en-US" sz="600" dirty="0">
                        <a:solidFill>
                          <a:srgbClr val="434343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</a:tbl>
          </a:graphicData>
        </a:graphic>
      </p:graphicFrame>
      <p:sp>
        <p:nvSpPr>
          <p:cNvPr id="41" name="Google Shape;2136;g27fe52d962f_1_4065">
            <a:extLst>
              <a:ext uri="{FF2B5EF4-FFF2-40B4-BE49-F238E27FC236}">
                <a16:creationId xmlns:a16="http://schemas.microsoft.com/office/drawing/2014/main" id="{6855CB44-8C07-FAE2-308C-BE57A33A1809}"/>
              </a:ext>
            </a:extLst>
          </p:cNvPr>
          <p:cNvSpPr/>
          <p:nvPr/>
        </p:nvSpPr>
        <p:spPr>
          <a:xfrm>
            <a:off x="1375762" y="1026157"/>
            <a:ext cx="1177500" cy="2700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800" dirty="0"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r>
              <a:rPr lang="en-US" altLang="ko-KR" sz="800" dirty="0">
                <a:latin typeface="Malgun Gothic"/>
                <a:ea typeface="Malgun Gothic"/>
                <a:cs typeface="Malgun Gothic"/>
                <a:sym typeface="Malgun Gothic"/>
              </a:rPr>
              <a:t> 1</a:t>
            </a:r>
            <a:endParaRPr sz="8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" name="Google Shape;2136;g27fe52d962f_1_4065">
            <a:extLst>
              <a:ext uri="{FF2B5EF4-FFF2-40B4-BE49-F238E27FC236}">
                <a16:creationId xmlns:a16="http://schemas.microsoft.com/office/drawing/2014/main" id="{CCB2EEDE-1F76-2E94-5BCD-1D2DF6E3D126}"/>
              </a:ext>
            </a:extLst>
          </p:cNvPr>
          <p:cNvSpPr/>
          <p:nvPr/>
        </p:nvSpPr>
        <p:spPr>
          <a:xfrm>
            <a:off x="2553262" y="1026157"/>
            <a:ext cx="1177500" cy="2700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800" dirty="0"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r>
              <a:rPr lang="en-US" altLang="ko-KR" sz="800" dirty="0">
                <a:latin typeface="Malgun Gothic"/>
                <a:ea typeface="Malgun Gothic"/>
                <a:cs typeface="Malgun Gothic"/>
                <a:sym typeface="Malgun Gothic"/>
              </a:rPr>
              <a:t> 2</a:t>
            </a:r>
            <a:endParaRPr sz="8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" name="Google Shape;2236;g27fe52d962f_1_4247">
            <a:extLst>
              <a:ext uri="{FF2B5EF4-FFF2-40B4-BE49-F238E27FC236}">
                <a16:creationId xmlns:a16="http://schemas.microsoft.com/office/drawing/2014/main" id="{5C8048DF-E13A-9AC3-7E84-1E7F890AA643}"/>
              </a:ext>
            </a:extLst>
          </p:cNvPr>
          <p:cNvSpPr/>
          <p:nvPr/>
        </p:nvSpPr>
        <p:spPr>
          <a:xfrm>
            <a:off x="4330305" y="3065146"/>
            <a:ext cx="570712" cy="183817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엑셀 다운로드</a:t>
            </a:r>
            <a:endParaRPr sz="6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" name="Google Shape;2236;g27fe52d962f_1_4247">
            <a:extLst>
              <a:ext uri="{FF2B5EF4-FFF2-40B4-BE49-F238E27FC236}">
                <a16:creationId xmlns:a16="http://schemas.microsoft.com/office/drawing/2014/main" id="{B012D939-1FCF-A68C-671A-325472789C3A}"/>
              </a:ext>
            </a:extLst>
          </p:cNvPr>
          <p:cNvSpPr/>
          <p:nvPr/>
        </p:nvSpPr>
        <p:spPr>
          <a:xfrm>
            <a:off x="4936761" y="3065509"/>
            <a:ext cx="570712" cy="183100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견적서 출력</a:t>
            </a:r>
            <a:endParaRPr sz="6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" name="Google Shape;2236;g27fe52d962f_1_4247">
            <a:extLst>
              <a:ext uri="{FF2B5EF4-FFF2-40B4-BE49-F238E27FC236}">
                <a16:creationId xmlns:a16="http://schemas.microsoft.com/office/drawing/2014/main" id="{DBCCE18B-8228-0D72-9432-301D68573741}"/>
              </a:ext>
            </a:extLst>
          </p:cNvPr>
          <p:cNvSpPr/>
          <p:nvPr/>
        </p:nvSpPr>
        <p:spPr>
          <a:xfrm>
            <a:off x="3719445" y="3065146"/>
            <a:ext cx="570712" cy="183817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장바구니 변경</a:t>
            </a:r>
            <a:endParaRPr sz="6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" name="Google Shape;2236;g27fe52d962f_1_4247">
            <a:extLst>
              <a:ext uri="{FF2B5EF4-FFF2-40B4-BE49-F238E27FC236}">
                <a16:creationId xmlns:a16="http://schemas.microsoft.com/office/drawing/2014/main" id="{20841787-BB13-B994-4A40-A21398E8775E}"/>
              </a:ext>
            </a:extLst>
          </p:cNvPr>
          <p:cNvSpPr/>
          <p:nvPr/>
        </p:nvSpPr>
        <p:spPr>
          <a:xfrm>
            <a:off x="3108585" y="3062347"/>
            <a:ext cx="570712" cy="183817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선택상품 삭제</a:t>
            </a:r>
            <a:endParaRPr sz="6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0" name="그래픽 9" descr="확인란 선택됨 단색으로 채워진">
            <a:extLst>
              <a:ext uri="{FF2B5EF4-FFF2-40B4-BE49-F238E27FC236}">
                <a16:creationId xmlns:a16="http://schemas.microsoft.com/office/drawing/2014/main" id="{ED369C5B-3194-CEFA-1FE9-E4B48DAB9F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188953" y="3290115"/>
            <a:ext cx="236572" cy="236572"/>
          </a:xfrm>
          <a:prstGeom prst="rect">
            <a:avLst/>
          </a:prstGeom>
        </p:spPr>
      </p:pic>
      <p:pic>
        <p:nvPicPr>
          <p:cNvPr id="11" name="그래픽 10" descr="확인란 선택됨 단색으로 채워진">
            <a:extLst>
              <a:ext uri="{FF2B5EF4-FFF2-40B4-BE49-F238E27FC236}">
                <a16:creationId xmlns:a16="http://schemas.microsoft.com/office/drawing/2014/main" id="{088B02E0-30B5-C45B-C876-BE83321A41E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188953" y="4485847"/>
            <a:ext cx="236572" cy="236572"/>
          </a:xfrm>
          <a:prstGeom prst="rect">
            <a:avLst/>
          </a:prstGeom>
        </p:spPr>
      </p:pic>
      <p:pic>
        <p:nvPicPr>
          <p:cNvPr id="13" name="그래픽 12" descr="확인란 선택됨 단색으로 채워진">
            <a:extLst>
              <a:ext uri="{FF2B5EF4-FFF2-40B4-BE49-F238E27FC236}">
                <a16:creationId xmlns:a16="http://schemas.microsoft.com/office/drawing/2014/main" id="{804790CB-35C6-1F29-52B6-854BA176268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188953" y="6008421"/>
            <a:ext cx="236572" cy="236572"/>
          </a:xfrm>
          <a:prstGeom prst="rect">
            <a:avLst/>
          </a:prstGeom>
        </p:spPr>
      </p:pic>
      <p:sp>
        <p:nvSpPr>
          <p:cNvPr id="14" name="Google Shape;2097;g27fe52d962f_1_4065">
            <a:extLst>
              <a:ext uri="{FF2B5EF4-FFF2-40B4-BE49-F238E27FC236}">
                <a16:creationId xmlns:a16="http://schemas.microsoft.com/office/drawing/2014/main" id="{7DC3BF7C-5DD3-4DF8-A303-5BFA2EA5F164}"/>
              </a:ext>
            </a:extLst>
          </p:cNvPr>
          <p:cNvSpPr/>
          <p:nvPr/>
        </p:nvSpPr>
        <p:spPr>
          <a:xfrm>
            <a:off x="3864738" y="1634525"/>
            <a:ext cx="690925" cy="1800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sz="5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Google Shape;2136;g27fe52d962f_1_4065">
            <a:extLst>
              <a:ext uri="{FF2B5EF4-FFF2-40B4-BE49-F238E27FC236}">
                <a16:creationId xmlns:a16="http://schemas.microsoft.com/office/drawing/2014/main" id="{7F2C2677-4BC9-2127-E383-0A504C994956}"/>
              </a:ext>
            </a:extLst>
          </p:cNvPr>
          <p:cNvSpPr/>
          <p:nvPr/>
        </p:nvSpPr>
        <p:spPr>
          <a:xfrm>
            <a:off x="3728432" y="1026157"/>
            <a:ext cx="1177500" cy="2700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800" dirty="0"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r>
              <a:rPr lang="en-US" altLang="ko-KR" sz="800" dirty="0">
                <a:latin typeface="Malgun Gothic"/>
                <a:ea typeface="Malgun Gothic"/>
                <a:cs typeface="Malgun Gothic"/>
                <a:sym typeface="Malgun Gothic"/>
              </a:rPr>
              <a:t> 3</a:t>
            </a:r>
            <a:endParaRPr sz="8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" name="Google Shape;2136;g27fe52d962f_1_4065">
            <a:extLst>
              <a:ext uri="{FF2B5EF4-FFF2-40B4-BE49-F238E27FC236}">
                <a16:creationId xmlns:a16="http://schemas.microsoft.com/office/drawing/2014/main" id="{549CDC68-2B83-3F2D-A6D7-42539E5D77B2}"/>
              </a:ext>
            </a:extLst>
          </p:cNvPr>
          <p:cNvSpPr/>
          <p:nvPr/>
        </p:nvSpPr>
        <p:spPr>
          <a:xfrm>
            <a:off x="4905932" y="1026157"/>
            <a:ext cx="1177500" cy="2700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800" dirty="0"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r>
              <a:rPr lang="en-US" altLang="ko-KR" sz="800" dirty="0">
                <a:latin typeface="Malgun Gothic"/>
                <a:ea typeface="Malgun Gothic"/>
                <a:cs typeface="Malgun Gothic"/>
                <a:sym typeface="Malgun Gothic"/>
              </a:rPr>
              <a:t> 4</a:t>
            </a:r>
            <a:endParaRPr sz="8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" name="Google Shape;2099;g27fe52d962f_1_4065">
            <a:extLst>
              <a:ext uri="{FF2B5EF4-FFF2-40B4-BE49-F238E27FC236}">
                <a16:creationId xmlns:a16="http://schemas.microsoft.com/office/drawing/2014/main" id="{91B20248-E27C-F3CD-FEA9-864A6C4A690D}"/>
              </a:ext>
            </a:extLst>
          </p:cNvPr>
          <p:cNvSpPr/>
          <p:nvPr/>
        </p:nvSpPr>
        <p:spPr>
          <a:xfrm>
            <a:off x="1343154" y="1642356"/>
            <a:ext cx="4027836" cy="152908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spcFirstLastPara="1" wrap="square" lIns="36000" tIns="0" rIns="0" bIns="0" anchor="ctr" anchorCtr="0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tabLst/>
              <a:defRPr/>
            </a:pPr>
            <a:r>
              <a:rPr lang="en-US" altLang="ko-KR" sz="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[202411 </a:t>
            </a:r>
            <a:r>
              <a:rPr lang="ko-KR" altLang="en-US" sz="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서울 강북구</a:t>
            </a:r>
            <a:r>
              <a:rPr lang="en-US" altLang="ko-KR" sz="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]_</a:t>
            </a:r>
            <a:r>
              <a:rPr lang="ko-KR" altLang="en-US" sz="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강북도시 철도공사</a:t>
            </a:r>
            <a:endParaRPr lang="ko-KR" altLang="en-US" sz="5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" name="Google Shape;1747;g2fb18904de5_2_107">
            <a:extLst>
              <a:ext uri="{FF2B5EF4-FFF2-40B4-BE49-F238E27FC236}">
                <a16:creationId xmlns:a16="http://schemas.microsoft.com/office/drawing/2014/main" id="{ED62AEC1-9A99-8CC8-7958-59F7355066FF}"/>
              </a:ext>
            </a:extLst>
          </p:cNvPr>
          <p:cNvSpPr/>
          <p:nvPr/>
        </p:nvSpPr>
        <p:spPr>
          <a:xfrm>
            <a:off x="4325555" y="3936390"/>
            <a:ext cx="813097" cy="139247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ko-KR" altLang="en-US"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" name="Google Shape;1747;g2fb18904de5_2_107">
            <a:extLst>
              <a:ext uri="{FF2B5EF4-FFF2-40B4-BE49-F238E27FC236}">
                <a16:creationId xmlns:a16="http://schemas.microsoft.com/office/drawing/2014/main" id="{86C3DE6D-18B2-1A39-5FBA-58EC3015630A}"/>
              </a:ext>
            </a:extLst>
          </p:cNvPr>
          <p:cNvSpPr/>
          <p:nvPr/>
        </p:nvSpPr>
        <p:spPr>
          <a:xfrm>
            <a:off x="4329737" y="3755523"/>
            <a:ext cx="1069081" cy="139247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0" rIns="0" bIns="0" anchor="ctr" anchorCtr="0">
            <a:noAutofit/>
          </a:bodyPr>
          <a:lstStyle/>
          <a:p>
            <a:pPr marL="0" marR="35999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500" dirty="0">
                <a:latin typeface="Malgun Gothic"/>
                <a:ea typeface="Malgun Gothic"/>
                <a:cs typeface="Malgun Gothic"/>
                <a:sym typeface="Malgun Gothic"/>
              </a:rPr>
              <a:t>40,660 </a:t>
            </a:r>
            <a:r>
              <a:rPr lang="ko-KR" altLang="en-US" sz="500" dirty="0">
                <a:latin typeface="Malgun Gothic"/>
                <a:ea typeface="Malgun Gothic"/>
                <a:cs typeface="Malgun Gothic"/>
                <a:sym typeface="Malgun Gothic"/>
              </a:rPr>
              <a:t>원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546" name="Google Shape;1751;g2fb18904de5_2_107">
            <a:extLst>
              <a:ext uri="{FF2B5EF4-FFF2-40B4-BE49-F238E27FC236}">
                <a16:creationId xmlns:a16="http://schemas.microsoft.com/office/drawing/2014/main" id="{2FAB7817-C94A-0EA1-45CE-568280057FF2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39423" y="5830402"/>
            <a:ext cx="720000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7" name="Google Shape;1732;g2fb18904de5_2_107">
            <a:extLst>
              <a:ext uri="{FF2B5EF4-FFF2-40B4-BE49-F238E27FC236}">
                <a16:creationId xmlns:a16="http://schemas.microsoft.com/office/drawing/2014/main" id="{6B7A13E7-C136-04CF-6796-3EB9BA6E0D96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37802" y="4803583"/>
            <a:ext cx="539713" cy="7655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8" name="Google Shape;1723;g2fb18904de5_2_107">
            <a:extLst>
              <a:ext uri="{FF2B5EF4-FFF2-40B4-BE49-F238E27FC236}">
                <a16:creationId xmlns:a16="http://schemas.microsoft.com/office/drawing/2014/main" id="{57781F14-5CD0-FD0B-7551-24AD5C5D0EDF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94623" y="3691892"/>
            <a:ext cx="609599" cy="720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49" name="Google Shape;1637;g27fc35ecc8f_0_48">
            <a:extLst>
              <a:ext uri="{FF2B5EF4-FFF2-40B4-BE49-F238E27FC236}">
                <a16:creationId xmlns:a16="http://schemas.microsoft.com/office/drawing/2014/main" id="{2BB0E2C7-D739-E3D9-CB3F-9AE50E51B772}"/>
              </a:ext>
            </a:extLst>
          </p:cNvPr>
          <p:cNvGrpSpPr/>
          <p:nvPr/>
        </p:nvGrpSpPr>
        <p:grpSpPr>
          <a:xfrm>
            <a:off x="495409" y="3556586"/>
            <a:ext cx="602726" cy="117000"/>
            <a:chOff x="2628000" y="4050000"/>
            <a:chExt cx="1044000" cy="180000"/>
          </a:xfrm>
        </p:grpSpPr>
        <p:sp>
          <p:nvSpPr>
            <p:cNvPr id="1550" name="Google Shape;1638;g27fc35ecc8f_0_48">
              <a:extLst>
                <a:ext uri="{FF2B5EF4-FFF2-40B4-BE49-F238E27FC236}">
                  <a16:creationId xmlns:a16="http://schemas.microsoft.com/office/drawing/2014/main" id="{CA085C1F-774C-6ADC-9F82-F7F916D3360A}"/>
                </a:ext>
              </a:extLst>
            </p:cNvPr>
            <p:cNvSpPr/>
            <p:nvPr/>
          </p:nvSpPr>
          <p:spPr>
            <a:xfrm>
              <a:off x="2628000" y="4050000"/>
              <a:ext cx="324000" cy="180000"/>
            </a:xfrm>
            <a:prstGeom prst="roundRect">
              <a:avLst>
                <a:gd name="adj" fmla="val 0"/>
              </a:avLst>
            </a:prstGeom>
            <a:solidFill>
              <a:srgbClr val="E35600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400" b="1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안전</a:t>
              </a:r>
              <a:endParaRPr sz="4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51" name="Google Shape;1639;g27fc35ecc8f_0_48">
              <a:extLst>
                <a:ext uri="{FF2B5EF4-FFF2-40B4-BE49-F238E27FC236}">
                  <a16:creationId xmlns:a16="http://schemas.microsoft.com/office/drawing/2014/main" id="{51D5F1BC-32EA-9666-302A-809D9430CD53}"/>
                </a:ext>
              </a:extLst>
            </p:cNvPr>
            <p:cNvSpPr/>
            <p:nvPr/>
          </p:nvSpPr>
          <p:spPr>
            <a:xfrm>
              <a:off x="2988000" y="4050000"/>
              <a:ext cx="324000" cy="180000"/>
            </a:xfrm>
            <a:prstGeom prst="roundRect">
              <a:avLst>
                <a:gd name="adj" fmla="val 0"/>
              </a:avLst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altLang="en-US" sz="400" b="1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옵션</a:t>
              </a:r>
              <a:endParaRPr sz="4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52" name="Google Shape;1640;g27fc35ecc8f_0_48">
              <a:extLst>
                <a:ext uri="{FF2B5EF4-FFF2-40B4-BE49-F238E27FC236}">
                  <a16:creationId xmlns:a16="http://schemas.microsoft.com/office/drawing/2014/main" id="{E108CA40-4D47-C1AE-A5C6-C04EFCF649A9}"/>
                </a:ext>
              </a:extLst>
            </p:cNvPr>
            <p:cNvSpPr/>
            <p:nvPr/>
          </p:nvSpPr>
          <p:spPr>
            <a:xfrm>
              <a:off x="3348000" y="4050000"/>
              <a:ext cx="324000" cy="180000"/>
            </a:xfrm>
            <a:prstGeom prst="roundRect">
              <a:avLst>
                <a:gd name="adj" fmla="val 0"/>
              </a:avLst>
            </a:prstGeom>
            <a:solidFill>
              <a:srgbClr val="009F9E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altLang="en-US" sz="400" b="1" i="0" u="none" strike="noStrike" cap="none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물류</a:t>
              </a:r>
              <a:endParaRPr sz="4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553" name="Google Shape;1637;g27fc35ecc8f_0_48">
            <a:extLst>
              <a:ext uri="{FF2B5EF4-FFF2-40B4-BE49-F238E27FC236}">
                <a16:creationId xmlns:a16="http://schemas.microsoft.com/office/drawing/2014/main" id="{6E3E444C-DE21-8F0E-83DB-C751CDEDC63C}"/>
              </a:ext>
            </a:extLst>
          </p:cNvPr>
          <p:cNvGrpSpPr/>
          <p:nvPr/>
        </p:nvGrpSpPr>
        <p:grpSpPr>
          <a:xfrm>
            <a:off x="491605" y="4672790"/>
            <a:ext cx="393729" cy="117000"/>
            <a:chOff x="2628000" y="4050000"/>
            <a:chExt cx="681990" cy="180000"/>
          </a:xfrm>
        </p:grpSpPr>
        <p:sp>
          <p:nvSpPr>
            <p:cNvPr id="1554" name="Google Shape;1638;g27fc35ecc8f_0_48">
              <a:extLst>
                <a:ext uri="{FF2B5EF4-FFF2-40B4-BE49-F238E27FC236}">
                  <a16:creationId xmlns:a16="http://schemas.microsoft.com/office/drawing/2014/main" id="{A7075334-1E89-A79D-B890-6695CFE6540E}"/>
                </a:ext>
              </a:extLst>
            </p:cNvPr>
            <p:cNvSpPr/>
            <p:nvPr/>
          </p:nvSpPr>
          <p:spPr>
            <a:xfrm>
              <a:off x="2628000" y="4050000"/>
              <a:ext cx="324000" cy="180000"/>
            </a:xfrm>
            <a:prstGeom prst="roundRect">
              <a:avLst>
                <a:gd name="adj" fmla="val 0"/>
              </a:avLst>
            </a:prstGeom>
            <a:solidFill>
              <a:srgbClr val="E35600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400" b="1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안전</a:t>
              </a:r>
              <a:endParaRPr sz="4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55" name="Google Shape;1640;g27fc35ecc8f_0_48">
              <a:extLst>
                <a:ext uri="{FF2B5EF4-FFF2-40B4-BE49-F238E27FC236}">
                  <a16:creationId xmlns:a16="http://schemas.microsoft.com/office/drawing/2014/main" id="{65C93A1F-BA45-E6CB-C35D-7F73706F473B}"/>
                </a:ext>
              </a:extLst>
            </p:cNvPr>
            <p:cNvSpPr/>
            <p:nvPr/>
          </p:nvSpPr>
          <p:spPr>
            <a:xfrm>
              <a:off x="2985990" y="4050000"/>
              <a:ext cx="324000" cy="180000"/>
            </a:xfrm>
            <a:prstGeom prst="roundRect">
              <a:avLst>
                <a:gd name="adj" fmla="val 0"/>
              </a:avLst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altLang="en-US" sz="400" b="1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추가</a:t>
              </a:r>
              <a:endParaRPr sz="4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558" name="Google Shape;1639;g27fc35ecc8f_0_48">
            <a:extLst>
              <a:ext uri="{FF2B5EF4-FFF2-40B4-BE49-F238E27FC236}">
                <a16:creationId xmlns:a16="http://schemas.microsoft.com/office/drawing/2014/main" id="{3713E754-E95B-0931-CC08-B19DECE0AD3C}"/>
              </a:ext>
            </a:extLst>
          </p:cNvPr>
          <p:cNvSpPr/>
          <p:nvPr/>
        </p:nvSpPr>
        <p:spPr>
          <a:xfrm>
            <a:off x="544275" y="5692658"/>
            <a:ext cx="187053" cy="117000"/>
          </a:xfrm>
          <a:prstGeom prst="roundRect">
            <a:avLst>
              <a:gd name="adj" fmla="val 0"/>
            </a:avLst>
          </a:prstGeom>
          <a:solidFill>
            <a:srgbClr val="0070C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4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옵션</a:t>
            </a:r>
            <a:endParaRPr sz="4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12" name="Google Shape;1699;g2fb18904de5_2_107">
            <a:extLst>
              <a:ext uri="{FF2B5EF4-FFF2-40B4-BE49-F238E27FC236}">
                <a16:creationId xmlns:a16="http://schemas.microsoft.com/office/drawing/2014/main" id="{DCA63159-9A48-FDDF-2E15-A3F457EF222E}"/>
              </a:ext>
            </a:extLst>
          </p:cNvPr>
          <p:cNvSpPr/>
          <p:nvPr/>
        </p:nvSpPr>
        <p:spPr>
          <a:xfrm>
            <a:off x="98953" y="671988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13" name="표 1612">
            <a:extLst>
              <a:ext uri="{FF2B5EF4-FFF2-40B4-BE49-F238E27FC236}">
                <a16:creationId xmlns:a16="http://schemas.microsoft.com/office/drawing/2014/main" id="{EE8088B1-0F5B-E470-7F0D-B6EAAA294F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9663680"/>
              </p:ext>
            </p:extLst>
          </p:nvPr>
        </p:nvGraphicFramePr>
        <p:xfrm>
          <a:off x="4330305" y="4219051"/>
          <a:ext cx="1063751" cy="152818"/>
        </p:xfrm>
        <a:graphic>
          <a:graphicData uri="http://schemas.openxmlformats.org/drawingml/2006/table">
            <a:tbl>
              <a:tblPr/>
              <a:tblGrid>
                <a:gridCol w="1063751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52818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2024-10-21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      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ㅣ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pic>
        <p:nvPicPr>
          <p:cNvPr id="1626" name="그래픽 1625" descr="일일 일정표 단색으로 채워진">
            <a:extLst>
              <a:ext uri="{FF2B5EF4-FFF2-40B4-BE49-F238E27FC236}">
                <a16:creationId xmlns:a16="http://schemas.microsoft.com/office/drawing/2014/main" id="{1234D16E-E018-5C8C-252C-A8343C71359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5206644" y="4222293"/>
            <a:ext cx="164346" cy="146334"/>
          </a:xfrm>
          <a:prstGeom prst="rect">
            <a:avLst/>
          </a:prstGeom>
        </p:spPr>
      </p:pic>
      <p:sp>
        <p:nvSpPr>
          <p:cNvPr id="1627" name="Google Shape;1747;g2fb18904de5_2_107">
            <a:extLst>
              <a:ext uri="{FF2B5EF4-FFF2-40B4-BE49-F238E27FC236}">
                <a16:creationId xmlns:a16="http://schemas.microsoft.com/office/drawing/2014/main" id="{66614DCA-3BEC-121D-4015-985B3879C3C6}"/>
              </a:ext>
            </a:extLst>
          </p:cNvPr>
          <p:cNvSpPr/>
          <p:nvPr/>
        </p:nvSpPr>
        <p:spPr>
          <a:xfrm>
            <a:off x="4329737" y="4416223"/>
            <a:ext cx="1069081" cy="139247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88" name="Google Shape;425;g28120bc8d10_0_0">
            <a:extLst>
              <a:ext uri="{FF2B5EF4-FFF2-40B4-BE49-F238E27FC236}">
                <a16:creationId xmlns:a16="http://schemas.microsoft.com/office/drawing/2014/main" id="{74F13D9B-4198-880D-147F-1EF31D8675B5}"/>
              </a:ext>
            </a:extLst>
          </p:cNvPr>
          <p:cNvSpPr/>
          <p:nvPr/>
        </p:nvSpPr>
        <p:spPr>
          <a:xfrm>
            <a:off x="5171329" y="3936389"/>
            <a:ext cx="222727" cy="130895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50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변경</a:t>
            </a:r>
            <a:endParaRPr sz="50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89" name="Google Shape;1747;g2fb18904de5_2_107">
            <a:extLst>
              <a:ext uri="{FF2B5EF4-FFF2-40B4-BE49-F238E27FC236}">
                <a16:creationId xmlns:a16="http://schemas.microsoft.com/office/drawing/2014/main" id="{7C9804D8-4977-A1C8-6FAC-B6141CA036B5}"/>
              </a:ext>
            </a:extLst>
          </p:cNvPr>
          <p:cNvSpPr/>
          <p:nvPr/>
        </p:nvSpPr>
        <p:spPr>
          <a:xfrm>
            <a:off x="4329737" y="3578561"/>
            <a:ext cx="1069081" cy="139247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0" rIns="0" bIns="0" anchor="ctr" anchorCtr="0">
            <a:noAutofit/>
          </a:bodyPr>
          <a:lstStyle/>
          <a:p>
            <a:pPr marL="0" marR="35999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500" dirty="0" err="1">
                <a:latin typeface="Malgun Gothic"/>
                <a:ea typeface="Malgun Gothic"/>
                <a:cs typeface="Malgun Gothic"/>
                <a:sym typeface="Malgun Gothic"/>
              </a:rPr>
              <a:t>오케이플라자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90" name="Google Shape;1747;g2fb18904de5_2_107">
            <a:extLst>
              <a:ext uri="{FF2B5EF4-FFF2-40B4-BE49-F238E27FC236}">
                <a16:creationId xmlns:a16="http://schemas.microsoft.com/office/drawing/2014/main" id="{A0F662CB-D22A-81AE-880A-18A618BC6903}"/>
              </a:ext>
            </a:extLst>
          </p:cNvPr>
          <p:cNvSpPr/>
          <p:nvPr/>
        </p:nvSpPr>
        <p:spPr>
          <a:xfrm>
            <a:off x="4325555" y="5042067"/>
            <a:ext cx="813097" cy="139247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ko-KR" altLang="en-US"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91" name="Google Shape;1747;g2fb18904de5_2_107">
            <a:extLst>
              <a:ext uri="{FF2B5EF4-FFF2-40B4-BE49-F238E27FC236}">
                <a16:creationId xmlns:a16="http://schemas.microsoft.com/office/drawing/2014/main" id="{B6B70685-7110-DF0F-E499-2EFA6AB5D95F}"/>
              </a:ext>
            </a:extLst>
          </p:cNvPr>
          <p:cNvSpPr/>
          <p:nvPr/>
        </p:nvSpPr>
        <p:spPr>
          <a:xfrm>
            <a:off x="4329737" y="4861200"/>
            <a:ext cx="1069081" cy="139247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0" rIns="0" bIns="0" anchor="ctr" anchorCtr="0">
            <a:noAutofit/>
          </a:bodyPr>
          <a:lstStyle/>
          <a:p>
            <a:pPr marL="0" marR="35999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500" dirty="0">
                <a:latin typeface="Malgun Gothic"/>
                <a:ea typeface="Malgun Gothic"/>
                <a:cs typeface="Malgun Gothic"/>
                <a:sym typeface="Malgun Gothic"/>
              </a:rPr>
              <a:t>40,660 </a:t>
            </a:r>
            <a:r>
              <a:rPr lang="ko-KR" altLang="en-US" sz="500" dirty="0">
                <a:latin typeface="Malgun Gothic"/>
                <a:ea typeface="Malgun Gothic"/>
                <a:cs typeface="Malgun Gothic"/>
                <a:sym typeface="Malgun Gothic"/>
              </a:rPr>
              <a:t>원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2" name="표 1691">
            <a:extLst>
              <a:ext uri="{FF2B5EF4-FFF2-40B4-BE49-F238E27FC236}">
                <a16:creationId xmlns:a16="http://schemas.microsoft.com/office/drawing/2014/main" id="{B96D6AD0-F0CD-9834-A9CF-FEB9BA6BCC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2136200"/>
              </p:ext>
            </p:extLst>
          </p:nvPr>
        </p:nvGraphicFramePr>
        <p:xfrm>
          <a:off x="4330305" y="5225668"/>
          <a:ext cx="1063751" cy="152818"/>
        </p:xfrm>
        <a:graphic>
          <a:graphicData uri="http://schemas.openxmlformats.org/drawingml/2006/table">
            <a:tbl>
              <a:tblPr/>
              <a:tblGrid>
                <a:gridCol w="1063751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52818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2024-10-21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      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ㅣ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pic>
        <p:nvPicPr>
          <p:cNvPr id="1693" name="그래픽 1692" descr="일일 일정표 단색으로 채워진">
            <a:extLst>
              <a:ext uri="{FF2B5EF4-FFF2-40B4-BE49-F238E27FC236}">
                <a16:creationId xmlns:a16="http://schemas.microsoft.com/office/drawing/2014/main" id="{EAA26C8B-CCCE-E067-154C-24900B8F7AB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5206644" y="5228910"/>
            <a:ext cx="164346" cy="146334"/>
          </a:xfrm>
          <a:prstGeom prst="rect">
            <a:avLst/>
          </a:prstGeom>
        </p:spPr>
      </p:pic>
      <p:sp>
        <p:nvSpPr>
          <p:cNvPr id="1694" name="Google Shape;1747;g2fb18904de5_2_107">
            <a:extLst>
              <a:ext uri="{FF2B5EF4-FFF2-40B4-BE49-F238E27FC236}">
                <a16:creationId xmlns:a16="http://schemas.microsoft.com/office/drawing/2014/main" id="{F4E66BBF-67F3-7423-414C-F89C3C9AA032}"/>
              </a:ext>
            </a:extLst>
          </p:cNvPr>
          <p:cNvSpPr/>
          <p:nvPr/>
        </p:nvSpPr>
        <p:spPr>
          <a:xfrm>
            <a:off x="4329737" y="5422840"/>
            <a:ext cx="1069081" cy="139247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96" name="Google Shape;1747;g2fb18904de5_2_107">
            <a:extLst>
              <a:ext uri="{FF2B5EF4-FFF2-40B4-BE49-F238E27FC236}">
                <a16:creationId xmlns:a16="http://schemas.microsoft.com/office/drawing/2014/main" id="{E92F8AA5-BCD7-6120-C6E7-AC1151419C58}"/>
              </a:ext>
            </a:extLst>
          </p:cNvPr>
          <p:cNvSpPr/>
          <p:nvPr/>
        </p:nvSpPr>
        <p:spPr>
          <a:xfrm>
            <a:off x="4329737" y="4684238"/>
            <a:ext cx="1069081" cy="139247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0" rIns="0" bIns="0" anchor="ctr" anchorCtr="0">
            <a:noAutofit/>
          </a:bodyPr>
          <a:lstStyle/>
          <a:p>
            <a:pPr marL="0" marR="35999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500" dirty="0" err="1">
                <a:latin typeface="Malgun Gothic"/>
                <a:ea typeface="Malgun Gothic"/>
                <a:cs typeface="Malgun Gothic"/>
                <a:sym typeface="Malgun Gothic"/>
              </a:rPr>
              <a:t>오케이플라자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97" name="Google Shape;1747;g2fb18904de5_2_107">
            <a:extLst>
              <a:ext uri="{FF2B5EF4-FFF2-40B4-BE49-F238E27FC236}">
                <a16:creationId xmlns:a16="http://schemas.microsoft.com/office/drawing/2014/main" id="{CAB8EEF9-D1DF-A4F7-33C6-C067EFD8C6F6}"/>
              </a:ext>
            </a:extLst>
          </p:cNvPr>
          <p:cNvSpPr/>
          <p:nvPr/>
        </p:nvSpPr>
        <p:spPr>
          <a:xfrm>
            <a:off x="4325555" y="6057036"/>
            <a:ext cx="813097" cy="139247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ko-KR" altLang="en-US"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98" name="Google Shape;1747;g2fb18904de5_2_107">
            <a:extLst>
              <a:ext uri="{FF2B5EF4-FFF2-40B4-BE49-F238E27FC236}">
                <a16:creationId xmlns:a16="http://schemas.microsoft.com/office/drawing/2014/main" id="{24160C14-0A2D-8CD3-6ABD-9AAC3EA9F7F2}"/>
              </a:ext>
            </a:extLst>
          </p:cNvPr>
          <p:cNvSpPr/>
          <p:nvPr/>
        </p:nvSpPr>
        <p:spPr>
          <a:xfrm>
            <a:off x="4329737" y="5876169"/>
            <a:ext cx="1069081" cy="139247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0" rIns="0" bIns="0" anchor="ctr" anchorCtr="0">
            <a:noAutofit/>
          </a:bodyPr>
          <a:lstStyle/>
          <a:p>
            <a:pPr marL="0" marR="35999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500" dirty="0">
                <a:latin typeface="Malgun Gothic"/>
                <a:ea typeface="Malgun Gothic"/>
                <a:cs typeface="Malgun Gothic"/>
                <a:sym typeface="Malgun Gothic"/>
              </a:rPr>
              <a:t>40,660 </a:t>
            </a:r>
            <a:r>
              <a:rPr lang="ko-KR" altLang="en-US" sz="500" dirty="0">
                <a:latin typeface="Malgun Gothic"/>
                <a:ea typeface="Malgun Gothic"/>
                <a:cs typeface="Malgun Gothic"/>
                <a:sym typeface="Malgun Gothic"/>
              </a:rPr>
              <a:t>원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9" name="표 1698">
            <a:extLst>
              <a:ext uri="{FF2B5EF4-FFF2-40B4-BE49-F238E27FC236}">
                <a16:creationId xmlns:a16="http://schemas.microsoft.com/office/drawing/2014/main" id="{2BCEB8AE-D133-9D10-FF14-A89D209463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8656382"/>
              </p:ext>
            </p:extLst>
          </p:nvPr>
        </p:nvGraphicFramePr>
        <p:xfrm>
          <a:off x="4330305" y="6240637"/>
          <a:ext cx="1063751" cy="152818"/>
        </p:xfrm>
        <a:graphic>
          <a:graphicData uri="http://schemas.openxmlformats.org/drawingml/2006/table">
            <a:tbl>
              <a:tblPr/>
              <a:tblGrid>
                <a:gridCol w="1063751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52818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2024-10-21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      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ㅣ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pic>
        <p:nvPicPr>
          <p:cNvPr id="1700" name="그래픽 1699" descr="일일 일정표 단색으로 채워진">
            <a:extLst>
              <a:ext uri="{FF2B5EF4-FFF2-40B4-BE49-F238E27FC236}">
                <a16:creationId xmlns:a16="http://schemas.microsoft.com/office/drawing/2014/main" id="{C0090BF2-7C98-BAF6-C141-F9E89B56345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5206644" y="6243879"/>
            <a:ext cx="164346" cy="146334"/>
          </a:xfrm>
          <a:prstGeom prst="rect">
            <a:avLst/>
          </a:prstGeom>
        </p:spPr>
      </p:pic>
      <p:sp>
        <p:nvSpPr>
          <p:cNvPr id="1701" name="Google Shape;1747;g2fb18904de5_2_107">
            <a:extLst>
              <a:ext uri="{FF2B5EF4-FFF2-40B4-BE49-F238E27FC236}">
                <a16:creationId xmlns:a16="http://schemas.microsoft.com/office/drawing/2014/main" id="{32A96F22-4537-B382-E496-D7C80277BFF4}"/>
              </a:ext>
            </a:extLst>
          </p:cNvPr>
          <p:cNvSpPr/>
          <p:nvPr/>
        </p:nvSpPr>
        <p:spPr>
          <a:xfrm>
            <a:off x="4329737" y="6437809"/>
            <a:ext cx="1069081" cy="139247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02" name="Google Shape;425;g28120bc8d10_0_0">
            <a:extLst>
              <a:ext uri="{FF2B5EF4-FFF2-40B4-BE49-F238E27FC236}">
                <a16:creationId xmlns:a16="http://schemas.microsoft.com/office/drawing/2014/main" id="{D325ACDB-3E9F-1C82-3A77-35E533E1ABDB}"/>
              </a:ext>
            </a:extLst>
          </p:cNvPr>
          <p:cNvSpPr/>
          <p:nvPr/>
        </p:nvSpPr>
        <p:spPr>
          <a:xfrm>
            <a:off x="5171329" y="6057035"/>
            <a:ext cx="222727" cy="130895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50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변경</a:t>
            </a:r>
            <a:endParaRPr sz="50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03" name="Google Shape;1747;g2fb18904de5_2_107">
            <a:extLst>
              <a:ext uri="{FF2B5EF4-FFF2-40B4-BE49-F238E27FC236}">
                <a16:creationId xmlns:a16="http://schemas.microsoft.com/office/drawing/2014/main" id="{B17C0DA7-0655-DEC8-AB16-134D9C2D5422}"/>
              </a:ext>
            </a:extLst>
          </p:cNvPr>
          <p:cNvSpPr/>
          <p:nvPr/>
        </p:nvSpPr>
        <p:spPr>
          <a:xfrm>
            <a:off x="4329737" y="5699207"/>
            <a:ext cx="1069081" cy="139247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0" rIns="0" bIns="0" anchor="ctr" anchorCtr="0">
            <a:noAutofit/>
          </a:bodyPr>
          <a:lstStyle/>
          <a:p>
            <a:pPr marL="0" marR="35999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500" dirty="0" err="1">
                <a:latin typeface="Malgun Gothic"/>
                <a:ea typeface="Malgun Gothic"/>
                <a:cs typeface="Malgun Gothic"/>
                <a:sym typeface="Malgun Gothic"/>
              </a:rPr>
              <a:t>오케이플라자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05" name="Google Shape;1699;g2fb18904de5_2_107">
            <a:extLst>
              <a:ext uri="{FF2B5EF4-FFF2-40B4-BE49-F238E27FC236}">
                <a16:creationId xmlns:a16="http://schemas.microsoft.com/office/drawing/2014/main" id="{D7215F21-215A-8710-C587-5EB7F78AEE36}"/>
              </a:ext>
            </a:extLst>
          </p:cNvPr>
          <p:cNvSpPr/>
          <p:nvPr/>
        </p:nvSpPr>
        <p:spPr>
          <a:xfrm>
            <a:off x="98953" y="972413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06" name="Google Shape;1699;g2fb18904de5_2_107">
            <a:extLst>
              <a:ext uri="{FF2B5EF4-FFF2-40B4-BE49-F238E27FC236}">
                <a16:creationId xmlns:a16="http://schemas.microsoft.com/office/drawing/2014/main" id="{96176A48-4EB2-C985-5E17-992571BAACEF}"/>
              </a:ext>
            </a:extLst>
          </p:cNvPr>
          <p:cNvSpPr/>
          <p:nvPr/>
        </p:nvSpPr>
        <p:spPr>
          <a:xfrm>
            <a:off x="7169171" y="972413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07" name="Google Shape;1699;g2fb18904de5_2_107">
            <a:extLst>
              <a:ext uri="{FF2B5EF4-FFF2-40B4-BE49-F238E27FC236}">
                <a16:creationId xmlns:a16="http://schemas.microsoft.com/office/drawing/2014/main" id="{EA319C0E-A368-863F-65A9-592B6C86F695}"/>
              </a:ext>
            </a:extLst>
          </p:cNvPr>
          <p:cNvSpPr/>
          <p:nvPr/>
        </p:nvSpPr>
        <p:spPr>
          <a:xfrm>
            <a:off x="946965" y="1479536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09" name="Google Shape;1699;g2fb18904de5_2_107">
            <a:extLst>
              <a:ext uri="{FF2B5EF4-FFF2-40B4-BE49-F238E27FC236}">
                <a16:creationId xmlns:a16="http://schemas.microsoft.com/office/drawing/2014/main" id="{E4438025-76C1-9372-18E9-A3D08B459A3A}"/>
              </a:ext>
            </a:extLst>
          </p:cNvPr>
          <p:cNvSpPr/>
          <p:nvPr/>
        </p:nvSpPr>
        <p:spPr>
          <a:xfrm>
            <a:off x="2888437" y="3012461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10" name="Google Shape;1699;g2fb18904de5_2_107">
            <a:extLst>
              <a:ext uri="{FF2B5EF4-FFF2-40B4-BE49-F238E27FC236}">
                <a16:creationId xmlns:a16="http://schemas.microsoft.com/office/drawing/2014/main" id="{2516D713-05EC-96CB-CB86-69E51B73485A}"/>
              </a:ext>
            </a:extLst>
          </p:cNvPr>
          <p:cNvSpPr/>
          <p:nvPr/>
        </p:nvSpPr>
        <p:spPr>
          <a:xfrm>
            <a:off x="1709423" y="3254947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7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11" name="Google Shape;1699;g2fb18904de5_2_107">
            <a:extLst>
              <a:ext uri="{FF2B5EF4-FFF2-40B4-BE49-F238E27FC236}">
                <a16:creationId xmlns:a16="http://schemas.microsoft.com/office/drawing/2014/main" id="{AD5832C1-0A82-0B56-A852-A84435E63E34}"/>
              </a:ext>
            </a:extLst>
          </p:cNvPr>
          <p:cNvSpPr/>
          <p:nvPr/>
        </p:nvSpPr>
        <p:spPr>
          <a:xfrm>
            <a:off x="4267882" y="3254947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8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12" name="Google Shape;1699;g2fb18904de5_2_107">
            <a:extLst>
              <a:ext uri="{FF2B5EF4-FFF2-40B4-BE49-F238E27FC236}">
                <a16:creationId xmlns:a16="http://schemas.microsoft.com/office/drawing/2014/main" id="{2EA99C80-E8EC-3B7B-BE3B-F8A6CE6574CD}"/>
              </a:ext>
            </a:extLst>
          </p:cNvPr>
          <p:cNvSpPr/>
          <p:nvPr/>
        </p:nvSpPr>
        <p:spPr>
          <a:xfrm>
            <a:off x="6062670" y="1341806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10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13" name="Google Shape;1699;g2fb18904de5_2_107">
            <a:extLst>
              <a:ext uri="{FF2B5EF4-FFF2-40B4-BE49-F238E27FC236}">
                <a16:creationId xmlns:a16="http://schemas.microsoft.com/office/drawing/2014/main" id="{0035B051-B9FF-1113-1097-17247209D438}"/>
              </a:ext>
            </a:extLst>
          </p:cNvPr>
          <p:cNvSpPr/>
          <p:nvPr/>
        </p:nvSpPr>
        <p:spPr>
          <a:xfrm>
            <a:off x="6068238" y="2534337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15" name="Google Shape;1699;g2fb18904de5_2_107">
            <a:extLst>
              <a:ext uri="{FF2B5EF4-FFF2-40B4-BE49-F238E27FC236}">
                <a16:creationId xmlns:a16="http://schemas.microsoft.com/office/drawing/2014/main" id="{6A60B9FA-B8AF-31CE-CB15-AD458D3883B0}"/>
              </a:ext>
            </a:extLst>
          </p:cNvPr>
          <p:cNvSpPr/>
          <p:nvPr/>
        </p:nvSpPr>
        <p:spPr>
          <a:xfrm>
            <a:off x="6562223" y="2897601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16" name="Google Shape;1699;g2fb18904de5_2_107">
            <a:extLst>
              <a:ext uri="{FF2B5EF4-FFF2-40B4-BE49-F238E27FC236}">
                <a16:creationId xmlns:a16="http://schemas.microsoft.com/office/drawing/2014/main" id="{A242E050-5FD5-2E99-373E-FD8B492BE2E7}"/>
              </a:ext>
            </a:extLst>
          </p:cNvPr>
          <p:cNvSpPr/>
          <p:nvPr/>
        </p:nvSpPr>
        <p:spPr>
          <a:xfrm>
            <a:off x="5156170" y="502094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9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8" name="Google Shape;1935;g2f2558950df_0_84">
            <a:extLst>
              <a:ext uri="{FF2B5EF4-FFF2-40B4-BE49-F238E27FC236}">
                <a16:creationId xmlns:a16="http://schemas.microsoft.com/office/drawing/2014/main" id="{F438FF94-0B21-0A3E-9768-3B7BF07E95F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53852279"/>
              </p:ext>
            </p:extLst>
          </p:nvPr>
        </p:nvGraphicFramePr>
        <p:xfrm>
          <a:off x="5255386" y="5814629"/>
          <a:ext cx="2511710" cy="9137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5117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1372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선택하신 상품</a:t>
                      </a:r>
                      <a:r>
                        <a:rPr lang="en-US" altLang="ko-KR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800" b="1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총 </a:t>
                      </a:r>
                      <a:r>
                        <a:rPr lang="en-US" altLang="ko-KR" sz="800" b="1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</a:t>
                      </a:r>
                      <a:r>
                        <a:rPr lang="ko-KR" altLang="en-US" sz="800" b="1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</a:t>
                      </a:r>
                      <a:r>
                        <a:rPr lang="en-US" altLang="ko-KR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r>
                        <a:rPr lang="ko-KR" altLang="en-US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을 주문 하시겠습니까</a:t>
                      </a:r>
                      <a:r>
                        <a:rPr lang="en-US" altLang="ko-KR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?</a:t>
                      </a:r>
                      <a:endParaRPr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" name="Google Shape;1936;g2f2558950df_0_84">
            <a:extLst>
              <a:ext uri="{FF2B5EF4-FFF2-40B4-BE49-F238E27FC236}">
                <a16:creationId xmlns:a16="http://schemas.microsoft.com/office/drawing/2014/main" id="{31A30286-452C-0CAF-E1F5-05CF53004E1F}"/>
              </a:ext>
            </a:extLst>
          </p:cNvPr>
          <p:cNvSpPr/>
          <p:nvPr/>
        </p:nvSpPr>
        <p:spPr>
          <a:xfrm>
            <a:off x="5945273" y="6361319"/>
            <a:ext cx="588202" cy="214489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확인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" name="Google Shape;1937;g2f2558950df_0_84">
            <a:extLst>
              <a:ext uri="{FF2B5EF4-FFF2-40B4-BE49-F238E27FC236}">
                <a16:creationId xmlns:a16="http://schemas.microsoft.com/office/drawing/2014/main" id="{02F73C4F-CA58-75AB-3CF7-5F12CFC62018}"/>
              </a:ext>
            </a:extLst>
          </p:cNvPr>
          <p:cNvSpPr/>
          <p:nvPr/>
        </p:nvSpPr>
        <p:spPr>
          <a:xfrm>
            <a:off x="6608330" y="6361319"/>
            <a:ext cx="551492" cy="214489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sz="6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48" name="Google Shape;872;g28120bc8d10_0_307">
            <a:extLst>
              <a:ext uri="{FF2B5EF4-FFF2-40B4-BE49-F238E27FC236}">
                <a16:creationId xmlns:a16="http://schemas.microsoft.com/office/drawing/2014/main" id="{939222B2-DC5E-893E-70DF-0BF8C4B2A0B3}"/>
              </a:ext>
            </a:extLst>
          </p:cNvPr>
          <p:cNvCxnSpPr>
            <a:cxnSpLocks/>
            <a:stCxn id="1675" idx="2"/>
            <a:endCxn id="8" idx="0"/>
          </p:cNvCxnSpPr>
          <p:nvPr/>
        </p:nvCxnSpPr>
        <p:spPr>
          <a:xfrm rot="5400000">
            <a:off x="6081112" y="4757244"/>
            <a:ext cx="1487514" cy="627256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0" name="Google Shape;2097;g27fe52d962f_1_4065">
            <a:extLst>
              <a:ext uri="{FF2B5EF4-FFF2-40B4-BE49-F238E27FC236}">
                <a16:creationId xmlns:a16="http://schemas.microsoft.com/office/drawing/2014/main" id="{57C05776-6259-0754-F8A4-913925A7A3AD}"/>
              </a:ext>
            </a:extLst>
          </p:cNvPr>
          <p:cNvSpPr/>
          <p:nvPr/>
        </p:nvSpPr>
        <p:spPr>
          <a:xfrm>
            <a:off x="1318234" y="1626410"/>
            <a:ext cx="915004" cy="1800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sz="5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50" name="Google Shape;872;g28120bc8d10_0_307">
            <a:extLst>
              <a:ext uri="{FF2B5EF4-FFF2-40B4-BE49-F238E27FC236}">
                <a16:creationId xmlns:a16="http://schemas.microsoft.com/office/drawing/2014/main" id="{0A950540-5769-193E-495D-C407D56CEFC8}"/>
              </a:ext>
            </a:extLst>
          </p:cNvPr>
          <p:cNvCxnSpPr>
            <a:cxnSpLocks/>
            <a:stCxn id="1716" idx="3"/>
          </p:cNvCxnSpPr>
          <p:nvPr/>
        </p:nvCxnSpPr>
        <p:spPr>
          <a:xfrm>
            <a:off x="5336170" y="5110942"/>
            <a:ext cx="295751" cy="109523"/>
          </a:xfrm>
          <a:prstGeom prst="bentConnector2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9" name="Google Shape;872;g28120bc8d10_0_307">
            <a:extLst>
              <a:ext uri="{FF2B5EF4-FFF2-40B4-BE49-F238E27FC236}">
                <a16:creationId xmlns:a16="http://schemas.microsoft.com/office/drawing/2014/main" id="{0FAEB789-EB0D-0068-C52F-747B9E0BD57E}"/>
              </a:ext>
            </a:extLst>
          </p:cNvPr>
          <p:cNvCxnSpPr>
            <a:cxnSpLocks/>
            <a:stCxn id="1619" idx="2"/>
            <a:endCxn id="8" idx="0"/>
          </p:cNvCxnSpPr>
          <p:nvPr/>
        </p:nvCxnSpPr>
        <p:spPr>
          <a:xfrm rot="16200000" flipH="1">
            <a:off x="5598100" y="4901488"/>
            <a:ext cx="1487514" cy="338768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04" name="Google Shape;2236;g27fe52d962f_1_4247">
            <a:extLst>
              <a:ext uri="{FF2B5EF4-FFF2-40B4-BE49-F238E27FC236}">
                <a16:creationId xmlns:a16="http://schemas.microsoft.com/office/drawing/2014/main" id="{DBCCE18B-8228-0D72-9432-301D68573741}"/>
              </a:ext>
            </a:extLst>
          </p:cNvPr>
          <p:cNvSpPr/>
          <p:nvPr/>
        </p:nvSpPr>
        <p:spPr>
          <a:xfrm>
            <a:off x="4630627" y="1372140"/>
            <a:ext cx="835579" cy="183817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>
                <a:latin typeface="Malgun Gothic"/>
                <a:ea typeface="Malgun Gothic"/>
                <a:cs typeface="Malgun Gothic"/>
                <a:sym typeface="Malgun Gothic"/>
              </a:rPr>
              <a:t>공사명 및 배송지 저장</a:t>
            </a:r>
            <a:endParaRPr sz="6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5" name="Google Shape;1747;g2fb18904de5_2_107">
            <a:extLst>
              <a:ext uri="{FF2B5EF4-FFF2-40B4-BE49-F238E27FC236}">
                <a16:creationId xmlns:a16="http://schemas.microsoft.com/office/drawing/2014/main" id="{66614DCA-3BEC-121D-4015-985B3879C3C6}"/>
              </a:ext>
            </a:extLst>
          </p:cNvPr>
          <p:cNvSpPr/>
          <p:nvPr/>
        </p:nvSpPr>
        <p:spPr>
          <a:xfrm>
            <a:off x="1032758" y="1849398"/>
            <a:ext cx="4329286" cy="156872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500" b="0" i="0" u="none" strike="noStrike" cap="none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  (</a:t>
            </a:r>
            <a:r>
              <a:rPr lang="ko-KR" altLang="en-US" sz="500" b="0" i="0" u="none" strike="noStrike" cap="none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</a:t>
            </a:r>
            <a:r>
              <a:rPr lang="en-US" altLang="ko-KR" sz="500" b="0" i="0" u="none" strike="noStrike" cap="none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r>
              <a:rPr lang="en-US" sz="500" b="0" i="0" u="none" strike="noStrike" cap="none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500" b="0" i="0" u="none" strike="noStrike" cap="none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공급사에 요처하실 내용을 입력해 주십시오</a:t>
            </a:r>
            <a:endParaRPr sz="500" b="0" i="0" u="none" strike="noStrike" cap="none" dirty="0">
              <a:solidFill>
                <a:schemeClr val="bg1">
                  <a:lumMod val="75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6" name="Google Shape;1747;g2fb18904de5_2_107">
            <a:extLst>
              <a:ext uri="{FF2B5EF4-FFF2-40B4-BE49-F238E27FC236}">
                <a16:creationId xmlns:a16="http://schemas.microsoft.com/office/drawing/2014/main" id="{66614DCA-3BEC-121D-4015-985B3879C3C6}"/>
              </a:ext>
            </a:extLst>
          </p:cNvPr>
          <p:cNvSpPr/>
          <p:nvPr/>
        </p:nvSpPr>
        <p:spPr>
          <a:xfrm>
            <a:off x="1041704" y="2061846"/>
            <a:ext cx="4329286" cy="156872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500" b="0" i="0" u="none" strike="noStrike" cap="none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  (</a:t>
            </a:r>
            <a:r>
              <a:rPr lang="ko-KR" altLang="en-US" sz="500" b="0" i="0" u="none" strike="noStrike" cap="none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</a:t>
            </a:r>
            <a:r>
              <a:rPr lang="en-US" altLang="ko-KR" sz="500" b="0" i="0" u="none" strike="noStrike" cap="none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) </a:t>
            </a:r>
            <a:r>
              <a:rPr lang="ko-KR" altLang="en-US" sz="500" b="0" i="0" u="none" strike="noStrike" cap="none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 시 남길 이력을 입력해 주십시오</a:t>
            </a:r>
            <a:endParaRPr sz="500" b="0" i="0" u="none" strike="noStrike" cap="none" dirty="0">
              <a:solidFill>
                <a:schemeClr val="bg1">
                  <a:lumMod val="75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7" name="Google Shape;2236;g27fe52d962f_1_4247">
            <a:extLst>
              <a:ext uri="{FF2B5EF4-FFF2-40B4-BE49-F238E27FC236}">
                <a16:creationId xmlns:a16="http://schemas.microsoft.com/office/drawing/2014/main" id="{1A40D714-0826-9886-C0F7-778D436452C1}"/>
              </a:ext>
            </a:extLst>
          </p:cNvPr>
          <p:cNvSpPr/>
          <p:nvPr/>
        </p:nvSpPr>
        <p:spPr>
          <a:xfrm>
            <a:off x="1017950" y="2276664"/>
            <a:ext cx="269059" cy="15021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endParaRPr sz="6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08" name="표 107">
            <a:extLst>
              <a:ext uri="{FF2B5EF4-FFF2-40B4-BE49-F238E27FC236}">
                <a16:creationId xmlns:a16="http://schemas.microsoft.com/office/drawing/2014/main" id="{75F759DB-C7F2-7032-3F2D-320416F5F5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3836044"/>
              </p:ext>
            </p:extLst>
          </p:nvPr>
        </p:nvGraphicFramePr>
        <p:xfrm>
          <a:off x="198017" y="2534919"/>
          <a:ext cx="5282390" cy="4311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6645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1999874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  <a:gridCol w="696286">
                  <a:extLst>
                    <a:ext uri="{9D8B030D-6E8A-4147-A177-3AD203B41FA5}">
                      <a16:colId xmlns:a16="http://schemas.microsoft.com/office/drawing/2014/main" val="4184124069"/>
                    </a:ext>
                  </a:extLst>
                </a:gridCol>
                <a:gridCol w="1839585">
                  <a:extLst>
                    <a:ext uri="{9D8B030D-6E8A-4147-A177-3AD203B41FA5}">
                      <a16:colId xmlns:a16="http://schemas.microsoft.com/office/drawing/2014/main" val="3765079349"/>
                    </a:ext>
                  </a:extLst>
                </a:gridCol>
              </a:tblGrid>
              <a:tr h="21555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r>
                        <a:rPr lang="en-US" altLang="ko-KR" sz="600" b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*</a:t>
                      </a:r>
                      <a:r>
                        <a:rPr lang="en-US" altLang="ko-KR" sz="600" b="1"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6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배송지</a:t>
                      </a:r>
                      <a:endParaRPr lang="ko-KR" altLang="en-US" sz="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  <a:tr h="21555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r>
                        <a:rPr lang="en-US" altLang="ko-KR" sz="600" b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*</a:t>
                      </a:r>
                      <a:r>
                        <a:rPr lang="en-US" altLang="ko-KR" sz="600" b="1"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6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인수자</a:t>
                      </a:r>
                      <a:endParaRPr lang="ko-KR" altLang="en-US" sz="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b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*</a:t>
                      </a:r>
                      <a:r>
                        <a:rPr lang="en-US" altLang="ko-KR" sz="600" b="1"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6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인수자 전화번호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</a:tbl>
          </a:graphicData>
        </a:graphic>
      </p:graphicFrame>
      <p:sp>
        <p:nvSpPr>
          <p:cNvPr id="109" name="Google Shape;2236;g27fe52d962f_1_4247">
            <a:extLst>
              <a:ext uri="{FF2B5EF4-FFF2-40B4-BE49-F238E27FC236}">
                <a16:creationId xmlns:a16="http://schemas.microsoft.com/office/drawing/2014/main" id="{1A40D714-0826-9886-C0F7-778D436452C1}"/>
              </a:ext>
            </a:extLst>
          </p:cNvPr>
          <p:cNvSpPr/>
          <p:nvPr/>
        </p:nvSpPr>
        <p:spPr>
          <a:xfrm>
            <a:off x="1033315" y="2571460"/>
            <a:ext cx="269059" cy="15021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dirty="0">
                <a:latin typeface="Malgun Gothic"/>
                <a:ea typeface="Malgun Gothic"/>
                <a:cs typeface="Malgun Gothic"/>
                <a:sym typeface="Malgun Gothic"/>
              </a:rPr>
              <a:t>선택</a:t>
            </a:r>
            <a:endParaRPr sz="6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0" name="Google Shape;2099;g27fe52d962f_1_4065">
            <a:extLst>
              <a:ext uri="{FF2B5EF4-FFF2-40B4-BE49-F238E27FC236}">
                <a16:creationId xmlns:a16="http://schemas.microsoft.com/office/drawing/2014/main" id="{91B20248-E27C-F3CD-FEA9-864A6C4A690D}"/>
              </a:ext>
            </a:extLst>
          </p:cNvPr>
          <p:cNvSpPr/>
          <p:nvPr/>
        </p:nvSpPr>
        <p:spPr>
          <a:xfrm>
            <a:off x="1343154" y="2566463"/>
            <a:ext cx="4027836" cy="152908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spcFirstLastPara="1" wrap="square" lIns="36000" tIns="0" rIns="0" bIns="0" anchor="ctr" anchorCtr="0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tabLst/>
              <a:defRPr/>
            </a:pPr>
            <a:r>
              <a:rPr lang="en-US" altLang="ko-KR" sz="50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34173 [</a:t>
            </a:r>
            <a:r>
              <a:rPr lang="ko-KR" altLang="en-US" sz="50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택배</a:t>
            </a:r>
            <a:r>
              <a:rPr lang="en-US" altLang="ko-KR" sz="50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] </a:t>
            </a:r>
            <a:r>
              <a:rPr lang="ko-KR" altLang="en-US" sz="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대전 유성구대로 </a:t>
            </a:r>
            <a:r>
              <a:rPr lang="en-US" altLang="ko-KR" sz="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719</a:t>
            </a:r>
            <a:r>
              <a:rPr lang="ko-KR" altLang="en-US" sz="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번지길 </a:t>
            </a:r>
            <a:r>
              <a:rPr lang="en-US" altLang="ko-KR" sz="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43 5</a:t>
            </a:r>
            <a:r>
              <a:rPr lang="ko-KR" altLang="en-US" sz="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층 </a:t>
            </a:r>
            <a:r>
              <a:rPr lang="en-US" altLang="ko-KR" sz="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513</a:t>
            </a:r>
            <a:r>
              <a:rPr lang="ko-KR" altLang="en-US" sz="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호</a:t>
            </a:r>
            <a:endParaRPr lang="ko-KR" altLang="en-US" sz="5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1" name="Google Shape;1747;g2fb18904de5_2_107">
            <a:extLst>
              <a:ext uri="{FF2B5EF4-FFF2-40B4-BE49-F238E27FC236}">
                <a16:creationId xmlns:a16="http://schemas.microsoft.com/office/drawing/2014/main" id="{66614DCA-3BEC-121D-4015-985B3879C3C6}"/>
              </a:ext>
            </a:extLst>
          </p:cNvPr>
          <p:cNvSpPr/>
          <p:nvPr/>
        </p:nvSpPr>
        <p:spPr>
          <a:xfrm>
            <a:off x="1051935" y="2775945"/>
            <a:ext cx="1517388" cy="156872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김인수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2" name="Google Shape;1747;g2fb18904de5_2_107">
            <a:extLst>
              <a:ext uri="{FF2B5EF4-FFF2-40B4-BE49-F238E27FC236}">
                <a16:creationId xmlns:a16="http://schemas.microsoft.com/office/drawing/2014/main" id="{66614DCA-3BEC-121D-4015-985B3879C3C6}"/>
              </a:ext>
            </a:extLst>
          </p:cNvPr>
          <p:cNvSpPr/>
          <p:nvPr/>
        </p:nvSpPr>
        <p:spPr>
          <a:xfrm>
            <a:off x="3691088" y="2778916"/>
            <a:ext cx="1517388" cy="156872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010-1234-1245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3" name="Google Shape;1699;g2fb18904de5_2_107">
            <a:extLst>
              <a:ext uri="{FF2B5EF4-FFF2-40B4-BE49-F238E27FC236}">
                <a16:creationId xmlns:a16="http://schemas.microsoft.com/office/drawing/2014/main" id="{0738D3EC-7EF1-6C1A-8E74-C58982378D2F}"/>
              </a:ext>
            </a:extLst>
          </p:cNvPr>
          <p:cNvSpPr/>
          <p:nvPr/>
        </p:nvSpPr>
        <p:spPr>
          <a:xfrm>
            <a:off x="936982" y="2445185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" name="Google Shape;1747;g2fb18904de5_2_107">
            <a:extLst>
              <a:ext uri="{FF2B5EF4-FFF2-40B4-BE49-F238E27FC236}">
                <a16:creationId xmlns:a16="http://schemas.microsoft.com/office/drawing/2014/main" id="{6DA8B2C1-CBAB-444B-4303-0665B91EAA6C}"/>
              </a:ext>
            </a:extLst>
          </p:cNvPr>
          <p:cNvSpPr/>
          <p:nvPr/>
        </p:nvSpPr>
        <p:spPr>
          <a:xfrm>
            <a:off x="5485085" y="5248205"/>
            <a:ext cx="1431866" cy="215978"/>
          </a:xfrm>
          <a:prstGeom prst="roundRect">
            <a:avLst>
              <a:gd name="adj" fmla="val 45917"/>
            </a:avLst>
          </a:prstGeom>
          <a:solidFill>
            <a:schemeClr val="bg1">
              <a:lumMod val="85000"/>
            </a:schemeClr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추가상품은 수량을 변경할 수 없습니다</a:t>
            </a:r>
            <a:r>
              <a:rPr lang="en-US" altLang="ko-KR"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4673886" y="4045705"/>
            <a:ext cx="511679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>
                <a:latin typeface="+mn-ea"/>
              </a:rPr>
              <a:t>2,000 X 2</a:t>
            </a:r>
            <a:endParaRPr lang="ko-KR" altLang="en-US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14926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39D7B9-992C-FD7A-18BF-BA4446CC52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7" name="Google Shape;2288;g27fe52d962f_1_4429">
            <a:extLst>
              <a:ext uri="{FF2B5EF4-FFF2-40B4-BE49-F238E27FC236}">
                <a16:creationId xmlns:a16="http://schemas.microsoft.com/office/drawing/2014/main" id="{732C8A3C-1F05-7266-3247-90BA3DC4CF33}"/>
              </a:ext>
            </a:extLst>
          </p:cNvPr>
          <p:cNvSpPr/>
          <p:nvPr/>
        </p:nvSpPr>
        <p:spPr>
          <a:xfrm>
            <a:off x="5656311" y="1371660"/>
            <a:ext cx="1992000" cy="50034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74" name="Google Shape;2295;g27fe52d962f_1_4429">
            <a:extLst>
              <a:ext uri="{FF2B5EF4-FFF2-40B4-BE49-F238E27FC236}">
                <a16:creationId xmlns:a16="http://schemas.microsoft.com/office/drawing/2014/main" id="{5C2C637A-8D41-C2E9-14E4-2ECBD5A81A42}"/>
              </a:ext>
            </a:extLst>
          </p:cNvPr>
          <p:cNvSpPr/>
          <p:nvPr/>
        </p:nvSpPr>
        <p:spPr>
          <a:xfrm>
            <a:off x="5720636" y="2964895"/>
            <a:ext cx="1866000" cy="731642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1" dirty="0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  잔여 예산</a:t>
            </a:r>
            <a:endParaRPr sz="500" dirty="0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35999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0" dirty="0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35999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0" dirty="0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35999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0" dirty="0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35999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0" dirty="0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35999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0" dirty="0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35999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0" dirty="0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35999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0" dirty="0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390" name="표 1389">
            <a:extLst>
              <a:ext uri="{FF2B5EF4-FFF2-40B4-BE49-F238E27FC236}">
                <a16:creationId xmlns:a16="http://schemas.microsoft.com/office/drawing/2014/main" id="{1EE9213E-D9D1-C28A-A24D-BA54AEB368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0970089"/>
              </p:ext>
            </p:extLst>
          </p:nvPr>
        </p:nvGraphicFramePr>
        <p:xfrm>
          <a:off x="5861061" y="3152869"/>
          <a:ext cx="1568295" cy="49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6772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791523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자재</a:t>
                      </a:r>
                      <a:endParaRPr lang="ko-KR" altLang="en-US" sz="600" b="1" i="0" u="none" strike="noStrike" cap="none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40,660,000 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원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공구</a:t>
                      </a:r>
                      <a:r>
                        <a:rPr lang="en-US" altLang="ko-KR" sz="6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(</a:t>
                      </a:r>
                      <a:r>
                        <a:rPr lang="ko-KR" altLang="en-US" sz="6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분기 예산 기준</a:t>
                      </a:r>
                      <a:r>
                        <a:rPr lang="en-US" altLang="ko-KR" sz="6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)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5999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40,660,000 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원</a:t>
                      </a:r>
                    </a:p>
                  </a:txBody>
                  <a:tcPr marL="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안전</a:t>
                      </a:r>
                      <a:endParaRPr lang="ko-KR" altLang="en-US" sz="6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40,660,000 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원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2038135"/>
                  </a:ext>
                </a:extLst>
              </a:tr>
            </a:tbl>
          </a:graphicData>
        </a:graphic>
      </p:graphicFrame>
      <p:graphicFrame>
        <p:nvGraphicFramePr>
          <p:cNvPr id="6" name="Google Shape;2078;g27fe52d962f_1_4065">
            <a:extLst>
              <a:ext uri="{FF2B5EF4-FFF2-40B4-BE49-F238E27FC236}">
                <a16:creationId xmlns:a16="http://schemas.microsoft.com/office/drawing/2014/main" id="{B789725C-3C19-D52C-7D0A-A4C0D6A9730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48748489"/>
              </p:ext>
            </p:extLst>
          </p:nvPr>
        </p:nvGraphicFramePr>
        <p:xfrm>
          <a:off x="5720636" y="4657770"/>
          <a:ext cx="1865900" cy="2432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91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4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주문금액</a:t>
                      </a:r>
                      <a:endParaRPr sz="800" b="1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r>
                        <a:rPr lang="ko-KR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8,318,000 원</a:t>
                      </a:r>
                      <a:endParaRPr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Google Shape;2348;g27fe52d962f_1_4429">
            <a:extLst>
              <a:ext uri="{FF2B5EF4-FFF2-40B4-BE49-F238E27FC236}">
                <a16:creationId xmlns:a16="http://schemas.microsoft.com/office/drawing/2014/main" id="{C0D63EF3-81CB-6B89-7BF9-9CEE6F200F6E}"/>
              </a:ext>
            </a:extLst>
          </p:cNvPr>
          <p:cNvSpPr/>
          <p:nvPr/>
        </p:nvSpPr>
        <p:spPr>
          <a:xfrm>
            <a:off x="5719827" y="4110078"/>
            <a:ext cx="1866000" cy="5412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500" b="0" i="0" u="none" strike="noStrike" cap="none" dirty="0">
              <a:solidFill>
                <a:srgbClr val="6666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3" name="Google Shape;2078;g27fe52d962f_1_4065">
            <a:extLst>
              <a:ext uri="{FF2B5EF4-FFF2-40B4-BE49-F238E27FC236}">
                <a16:creationId xmlns:a16="http://schemas.microsoft.com/office/drawing/2014/main" id="{BC357856-0466-6DBA-C870-F6D65B62225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16220396"/>
              </p:ext>
            </p:extLst>
          </p:nvPr>
        </p:nvGraphicFramePr>
        <p:xfrm>
          <a:off x="5720636" y="3865929"/>
          <a:ext cx="1865900" cy="2432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865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sym typeface="Malgun Gothic"/>
                        </a:rPr>
                        <a:t>주문금액 상세내역</a:t>
                      </a:r>
                      <a:endParaRPr sz="700" b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EDFFD134-4514-76B5-8A01-4732A6CCD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4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AEA62D6-194D-1E3C-DD81-6026D8FD86A7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장바구니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_</a:t>
            </a:r>
            <a:r>
              <a:rPr lang="ko-KR" altLang="en-US" sz="800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홈앤서비스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1C5C3AF-2B33-B551-1D1E-057BDE7B1212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장바구니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8F595CAB-49DC-8481-5324-2707FA4471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5081814"/>
              </p:ext>
            </p:extLst>
          </p:nvPr>
        </p:nvGraphicFramePr>
        <p:xfrm>
          <a:off x="7858125" y="426720"/>
          <a:ext cx="2047875" cy="66025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1751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17516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err="1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홈앤서비스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장바구니 화면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175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5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장바구니 타이틀 </a:t>
                      </a:r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메뉴 경로 표시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175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5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멀티 장바구니 </a:t>
                      </a:r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최대 </a:t>
                      </a:r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개가지 생성가능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175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5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장바구니 설정 </a:t>
                      </a:r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설정팝업으로 이동</a:t>
                      </a:r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(9p 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lang="ko-KR" altLang="en-US" sz="5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4403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5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공사정보 </a:t>
                      </a:r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공사정보를 선택하여 호출</a:t>
                      </a:r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 버튼 </a:t>
                      </a:r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팝업으로 이동</a:t>
                      </a:r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(6p 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algn="l" latinLnBrk="1"/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팝업에서 공사정보 등록</a:t>
                      </a:r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관리 </a:t>
                      </a:r>
                      <a:r>
                        <a:rPr lang="ko-KR" altLang="en-US" sz="5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한다</a:t>
                      </a:r>
                      <a:r>
                        <a:rPr lang="en-US" altLang="ko-KR" sz="5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endParaRPr lang="en-US" altLang="ko-KR" sz="5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5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5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50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홈앤서비스에서 주문사유는 필수 입력 사항</a:t>
                      </a:r>
                      <a:endParaRPr lang="ko-KR" altLang="en-US" sz="500" dirty="0">
                        <a:solidFill>
                          <a:srgbClr val="FF000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46139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5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선택 버튼 </a:t>
                      </a:r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배송지 정보를 선택하여 호출</a:t>
                      </a:r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 팝업으로 이동</a:t>
                      </a:r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(8p 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algn="l" latinLnBrk="1"/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팝업에서 배송지 등록</a:t>
                      </a:r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관리 한다</a:t>
                      </a:r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등록된 배송지</a:t>
                      </a:r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배송정보</a:t>
                      </a:r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배송주소</a:t>
                      </a:r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5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를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선택하여 </a:t>
                      </a:r>
                      <a:r>
                        <a:rPr lang="ko-KR" altLang="en-US" sz="5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호출한다</a:t>
                      </a:r>
                      <a:r>
                        <a:rPr lang="en-US" altLang="ko-KR" sz="5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5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5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배송지를 선택하면 배송지에 있는 인수자와 인수자 전화번호가 입력되고 수정가능 함</a:t>
                      </a:r>
                      <a:r>
                        <a:rPr lang="en-US" altLang="ko-KR" sz="5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endParaRPr lang="ko-KR" altLang="en-US" sz="5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6121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5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상품목록 액션버튼 </a:t>
                      </a:r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(9p 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endParaRPr lang="en-US" altLang="ko-KR" sz="5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선택상품삭제 </a:t>
                      </a:r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삭제 </a:t>
                      </a:r>
                      <a:r>
                        <a:rPr lang="ko-KR" altLang="en-US" sz="5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얼럿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팝업 호출</a:t>
                      </a:r>
                      <a:endParaRPr lang="en-US" altLang="ko-KR" sz="5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장바구니변경 </a:t>
                      </a:r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장바구니 선택 팝업호출</a:t>
                      </a:r>
                      <a:endParaRPr lang="en-US" altLang="ko-KR" sz="5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엑셀 다운로드 </a:t>
                      </a:r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장바구니 목록 엑셀로 </a:t>
                      </a:r>
                      <a:r>
                        <a:rPr lang="ko-KR" altLang="en-US" sz="5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다운로드되어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로컬</a:t>
                      </a:r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PC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로 저장</a:t>
                      </a:r>
                      <a:endParaRPr lang="en-US" altLang="ko-KR" sz="5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견적서출력 </a:t>
                      </a:r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견적서 팝업 호출</a:t>
                      </a:r>
                      <a:endParaRPr lang="en-US" altLang="ko-KR" sz="5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3497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5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상품정보 </a:t>
                      </a:r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상품목록과 동일한 정보 호출</a:t>
                      </a:r>
                      <a:endParaRPr lang="en-US" altLang="ko-KR" sz="5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이미지</a:t>
                      </a:r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상품명</a:t>
                      </a:r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규격</a:t>
                      </a:r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제조사</a:t>
                      </a:r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상품코드</a:t>
                      </a:r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5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표준납기일</a:t>
                      </a:r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최소구매수량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7869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5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주문정보 </a:t>
                      </a:r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상품별 주문정보 확인</a:t>
                      </a:r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설정</a:t>
                      </a:r>
                      <a:endParaRPr lang="en-US" altLang="ko-KR" sz="5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공급사 </a:t>
                      </a:r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목록에서 선택한 공급사 표시</a:t>
                      </a:r>
                      <a:endParaRPr lang="en-US" altLang="ko-KR" sz="5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판매금액 </a:t>
                      </a:r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판매금액표시</a:t>
                      </a:r>
                      <a:endParaRPr lang="en-US" altLang="ko-KR" sz="5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구매수량 </a:t>
                      </a:r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목록에서 선택한 수량표시 되며</a:t>
                      </a:r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수량을 변경할 </a:t>
                      </a:r>
                      <a:r>
                        <a:rPr lang="ko-KR" altLang="en-US" sz="5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수 있음</a:t>
                      </a:r>
                      <a:r>
                        <a:rPr lang="en-US" altLang="ko-KR" sz="5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 </a:t>
                      </a:r>
                      <a:r>
                        <a:rPr lang="ko-KR" altLang="en-US" sz="500">
                          <a:solidFill>
                            <a:schemeClr val="accent2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조장상품은 입력칸 밑에 길이 단위 표시</a:t>
                      </a:r>
                      <a:r>
                        <a:rPr lang="en-US" altLang="ko-KR" sz="500">
                          <a:solidFill>
                            <a:schemeClr val="accent2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endParaRPr lang="en-US" altLang="ko-KR" sz="500" dirty="0">
                        <a:solidFill>
                          <a:schemeClr val="accent2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납기희망일 </a:t>
                      </a:r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Default 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로 </a:t>
                      </a:r>
                      <a:r>
                        <a:rPr lang="ko-KR" altLang="en-US" sz="5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표준납기일이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표시되며</a:t>
                      </a:r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날짜를 변경할 수 있음</a:t>
                      </a:r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달력 </a:t>
                      </a:r>
                      <a:r>
                        <a:rPr lang="ko-KR" altLang="en-US" sz="5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레이어팝업</a:t>
                      </a:r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5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주문요청사항 </a:t>
                      </a:r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직접 입력할 </a:t>
                      </a:r>
                      <a:r>
                        <a:rPr lang="ko-KR" altLang="en-US" sz="5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수 있음</a:t>
                      </a:r>
                      <a:endParaRPr lang="en-US" altLang="ko-KR" sz="5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175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5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추가상품인 경우는 수량을 변경할 </a:t>
                      </a:r>
                      <a:r>
                        <a:rPr lang="ko-KR" altLang="en-US" sz="5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수 없음</a:t>
                      </a:r>
                      <a:r>
                        <a:rPr lang="en-US" altLang="ko-KR" sz="5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5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마스터 상품 수량 변경 시 자동 변경</a:t>
                      </a:r>
                      <a:r>
                        <a:rPr lang="en-US" altLang="ko-KR" sz="5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lang="en-US" altLang="ko-KR" sz="5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수량 </a:t>
                      </a:r>
                      <a:r>
                        <a:rPr lang="ko-KR" altLang="en-US" sz="5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tooltip 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</a:t>
                      </a:r>
                      <a:endParaRPr lang="en-US" altLang="ko-KR" sz="5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tooltip : p4 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 설계 참조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3939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5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500" dirty="0" err="1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지급자</a:t>
                      </a:r>
                      <a:r>
                        <a:rPr lang="ko-KR" altLang="en-US" sz="5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 </a:t>
                      </a:r>
                      <a:r>
                        <a:rPr lang="en-US" altLang="ko-KR" sz="5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field</a:t>
                      </a:r>
                      <a:r>
                        <a:rPr lang="ko-KR" altLang="en-US" sz="5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는 아래 조건에 노출한다</a:t>
                      </a:r>
                      <a:r>
                        <a:rPr lang="en-US" altLang="ko-KR" sz="5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br>
                        <a:rPr lang="en-US" altLang="ko-KR" sz="5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5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5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500" dirty="0" err="1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운영사</a:t>
                      </a:r>
                      <a:r>
                        <a:rPr lang="ko-KR" altLang="en-US" sz="5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5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5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코드관리 </a:t>
                      </a:r>
                      <a:r>
                        <a:rPr lang="en-US" altLang="ko-KR" sz="5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5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" altLang="ko-KR" sz="500" b="0" i="0" dirty="0">
                          <a:solidFill>
                            <a:srgbClr val="50505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HNS_SAFETY_RECEIVE</a:t>
                      </a:r>
                      <a:r>
                        <a:rPr lang="ko-KR" altLang="en-US" sz="500" b="0" i="0" dirty="0">
                          <a:solidFill>
                            <a:srgbClr val="50505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500" b="0" i="0" dirty="0" err="1">
                          <a:solidFill>
                            <a:srgbClr val="50505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에</a:t>
                      </a:r>
                      <a:r>
                        <a:rPr lang="ko-KR" altLang="en-US" sz="500" b="0" i="0" dirty="0">
                          <a:solidFill>
                            <a:srgbClr val="50505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500" b="0" i="0">
                          <a:solidFill>
                            <a:srgbClr val="50505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등록된 상품</a:t>
                      </a:r>
                      <a:endParaRPr lang="en-US" altLang="ko-KR" sz="5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ko-KR" altLang="en-US" sz="500" dirty="0" err="1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지급자</a:t>
                      </a:r>
                      <a:r>
                        <a:rPr lang="ko-KR" altLang="en-US" sz="5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5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5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 팝업 호출</a:t>
                      </a:r>
                      <a:r>
                        <a:rPr lang="en-US" altLang="ko-KR" sz="5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5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기존 프로세스 유지</a:t>
                      </a:r>
                      <a:r>
                        <a:rPr lang="en-US" altLang="ko-KR" sz="5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algn="l" latinLnBrk="1"/>
                      <a:r>
                        <a:rPr lang="en-US" altLang="ko-KR" sz="5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5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500" dirty="0" err="1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홈앤서비스</a:t>
                      </a:r>
                      <a:r>
                        <a:rPr lang="ko-KR" altLang="en-US" sz="5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안전 상품인 경우만 필요함</a:t>
                      </a:r>
                      <a:endParaRPr lang="en-US" altLang="ko-KR" sz="5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50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팝업화면에서 </a:t>
                      </a:r>
                      <a:r>
                        <a:rPr lang="ko-KR" altLang="en-US" sz="5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지급자를 </a:t>
                      </a:r>
                      <a:r>
                        <a:rPr lang="ko-KR" altLang="en-US" sz="50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선택하여 입력</a:t>
                      </a:r>
                      <a:endParaRPr lang="en-US" altLang="ko-KR" sz="50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50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다수지급자 </a:t>
                      </a:r>
                      <a:r>
                        <a:rPr lang="ko-KR" altLang="en-US" sz="5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선택</a:t>
                      </a:r>
                      <a:r>
                        <a:rPr lang="en-US" altLang="ko-KR" sz="5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5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5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＇</a:t>
                      </a:r>
                      <a:r>
                        <a:rPr lang="ko-KR" altLang="en-US" sz="5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홍길동 외 </a:t>
                      </a:r>
                      <a:r>
                        <a:rPr lang="en-US" altLang="ko-KR" sz="5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r>
                        <a:rPr lang="ko-KR" altLang="en-US" sz="5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명</a:t>
                      </a:r>
                      <a:r>
                        <a:rPr lang="en-US" altLang="ko-KR" sz="5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”</a:t>
                      </a:r>
                      <a:r>
                        <a:rPr lang="ko-KR" altLang="en-US" sz="5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500" err="1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으로</a:t>
                      </a:r>
                      <a:r>
                        <a:rPr lang="ko-KR" altLang="en-US" sz="50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표시</a:t>
                      </a:r>
                      <a:endParaRPr lang="en-US" altLang="ko-KR" sz="50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175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11</a:t>
                      </a:r>
                      <a:endParaRPr lang="ko-KR" altLang="en-US" sz="5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사업장 상태정보 표시</a:t>
                      </a:r>
                      <a:r>
                        <a:rPr lang="en-US" altLang="ko-KR" sz="5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5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기존 프로세스 유지</a:t>
                      </a:r>
                      <a:r>
                        <a:rPr lang="en-US" altLang="ko-KR" sz="5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lang="ko-KR" altLang="en-US" sz="5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7237771"/>
                  </a:ext>
                </a:extLst>
              </a:tr>
              <a:tr h="3181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12</a:t>
                      </a:r>
                      <a:endParaRPr lang="ko-KR" altLang="en-US" sz="5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구매정보 </a:t>
                      </a:r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5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구매사</a:t>
                      </a:r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주문자</a:t>
                      </a:r>
                      <a:r>
                        <a:rPr lang="en-US" altLang="ko-KR" sz="5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5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감독자</a:t>
                      </a:r>
                      <a:r>
                        <a:rPr lang="en-US" altLang="ko-KR" sz="500">
                          <a:solidFill>
                            <a:schemeClr val="accent2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500">
                          <a:solidFill>
                            <a:schemeClr val="accent2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자재</a:t>
                      </a:r>
                      <a:r>
                        <a:rPr lang="en-US" altLang="ko-KR" sz="500">
                          <a:solidFill>
                            <a:schemeClr val="accent2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500">
                          <a:solidFill>
                            <a:schemeClr val="accent2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공구 승인자</a:t>
                      </a:r>
                      <a:r>
                        <a:rPr lang="en-US" altLang="ko-KR" sz="500">
                          <a:solidFill>
                            <a:schemeClr val="accent2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500">
                          <a:solidFill>
                            <a:schemeClr val="accent2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안전승인자</a:t>
                      </a:r>
                      <a:r>
                        <a:rPr lang="en-US" altLang="ko-KR" sz="500">
                          <a:solidFill>
                            <a:schemeClr val="accent2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500">
                          <a:solidFill>
                            <a:schemeClr val="accent2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표시</a:t>
                      </a:r>
                      <a:endParaRPr lang="en-US" altLang="ko-KR" sz="500">
                        <a:solidFill>
                          <a:schemeClr val="accent2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5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수량 </a:t>
                      </a:r>
                      <a:r>
                        <a:rPr lang="ko-KR" altLang="en-US" sz="5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tooltip 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</a:t>
                      </a:r>
                      <a:endParaRPr lang="en-US" altLang="ko-KR" sz="5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tooltip : p4 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 설계 참조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6395887"/>
                  </a:ext>
                </a:extLst>
              </a:tr>
              <a:tr h="2175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13</a:t>
                      </a:r>
                      <a:endParaRPr lang="ko-KR" altLang="en-US" sz="5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각 파트 </a:t>
                      </a:r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자재</a:t>
                      </a:r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공구</a:t>
                      </a:r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안전</a:t>
                      </a:r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의 남은 </a:t>
                      </a:r>
                      <a:r>
                        <a:rPr lang="ko-KR" altLang="en-US" sz="5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예산을 표시</a:t>
                      </a:r>
                      <a:endParaRPr lang="en-US" altLang="ko-KR" sz="5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5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500">
                          <a:solidFill>
                            <a:schemeClr val="accent2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구매수량이 변경되거나 선택한 상품 수가 변경되는 경우 잔여예산이 자동 계산됨</a:t>
                      </a:r>
                      <a:endParaRPr lang="ko-KR" altLang="en-US" sz="500" dirty="0">
                        <a:solidFill>
                          <a:schemeClr val="accent2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3939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14</a:t>
                      </a:r>
                      <a:endParaRPr lang="ko-KR" altLang="en-US" sz="5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주문금액 </a:t>
                      </a:r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선택된 상품 총 주문금액 표시</a:t>
                      </a:r>
                      <a:endParaRPr lang="en-US" altLang="ko-KR" sz="5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장바구니 상품의 </a:t>
                      </a:r>
                      <a:r>
                        <a:rPr lang="ko-KR" altLang="en-US" sz="5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파트별</a:t>
                      </a:r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자재</a:t>
                      </a:r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공구</a:t>
                      </a:r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안전</a:t>
                      </a:r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합계 금액을 표시</a:t>
                      </a:r>
                      <a:endParaRPr lang="en-US" altLang="ko-KR" sz="5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5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5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500" b="0">
                          <a:solidFill>
                            <a:schemeClr val="accent2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공급가 금액 표시</a:t>
                      </a:r>
                      <a:r>
                        <a:rPr lang="en-US" altLang="ko-KR" sz="500" b="0">
                          <a:solidFill>
                            <a:schemeClr val="accent2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500" b="0">
                          <a:solidFill>
                            <a:schemeClr val="accent2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부가세</a:t>
                      </a:r>
                      <a:r>
                        <a:rPr lang="ko-KR" altLang="en-US" sz="500" b="0" baseline="0">
                          <a:solidFill>
                            <a:schemeClr val="accent2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제외</a:t>
                      </a:r>
                      <a:r>
                        <a:rPr lang="en-US" altLang="ko-KR" sz="500" b="0">
                          <a:solidFill>
                            <a:schemeClr val="accent2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lang="ko-KR" altLang="en-US" sz="500" b="0" dirty="0">
                        <a:solidFill>
                          <a:schemeClr val="accent2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3497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15</a:t>
                      </a:r>
                      <a:endParaRPr lang="ko-KR" altLang="en-US" sz="5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주문신청 </a:t>
                      </a:r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버튼 </a:t>
                      </a:r>
                      <a:r>
                        <a:rPr lang="ko-KR" altLang="en-US" sz="5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주문신청 팝업 호출</a:t>
                      </a:r>
                      <a:endParaRPr lang="en-US" altLang="ko-KR" sz="5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전체상품 주문 </a:t>
                      </a:r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모든 상품 주문신청</a:t>
                      </a:r>
                      <a:endParaRPr lang="en-US" altLang="ko-KR" sz="5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선택상품 주문 </a:t>
                      </a:r>
                      <a:r>
                        <a:rPr lang="en-US" altLang="ko-KR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5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선택한 상품만 주문신청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</a:tbl>
          </a:graphicData>
        </a:graphic>
      </p:graphicFrame>
      <p:sp>
        <p:nvSpPr>
          <p:cNvPr id="1272" name="Google Shape;2293;g27fe52d962f_1_4429">
            <a:extLst>
              <a:ext uri="{FF2B5EF4-FFF2-40B4-BE49-F238E27FC236}">
                <a16:creationId xmlns:a16="http://schemas.microsoft.com/office/drawing/2014/main" id="{A709615E-76FD-C8D8-1085-B3299E55D23E}"/>
              </a:ext>
            </a:extLst>
          </p:cNvPr>
          <p:cNvSpPr/>
          <p:nvPr/>
        </p:nvSpPr>
        <p:spPr>
          <a:xfrm>
            <a:off x="5722561" y="1950959"/>
            <a:ext cx="1866000" cy="80864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35999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46" name="Google Shape;2368;g27fe52d962f_1_4429">
            <a:extLst>
              <a:ext uri="{FF2B5EF4-FFF2-40B4-BE49-F238E27FC236}">
                <a16:creationId xmlns:a16="http://schemas.microsoft.com/office/drawing/2014/main" id="{E29A2F54-AD00-1A00-5E0A-6C8AFEB79674}"/>
              </a:ext>
            </a:extLst>
          </p:cNvPr>
          <p:cNvSpPr/>
          <p:nvPr/>
        </p:nvSpPr>
        <p:spPr>
          <a:xfrm>
            <a:off x="5732111" y="1422748"/>
            <a:ext cx="1866000" cy="477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36024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700"/>
            </a:pPr>
            <a:r>
              <a:rPr lang="en-US" altLang="ko-KR" sz="600" b="1" dirty="0">
                <a:solidFill>
                  <a:srgbClr val="CC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*</a:t>
            </a:r>
            <a:r>
              <a:rPr lang="ko-KR" altLang="en-US" sz="600" b="1" dirty="0">
                <a:solidFill>
                  <a:srgbClr val="CC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600" b="1" dirty="0">
                <a:solidFill>
                  <a:srgbClr val="CC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주문이 제한된 사업장 입니다.</a:t>
            </a:r>
            <a:endParaRPr sz="600" b="1" dirty="0">
              <a:solidFill>
                <a:srgbClr val="CC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36024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700"/>
            </a:pPr>
            <a:r>
              <a:rPr lang="en-US" altLang="ko-KR" sz="600" b="1" dirty="0">
                <a:solidFill>
                  <a:srgbClr val="CC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* </a:t>
            </a:r>
            <a:r>
              <a:rPr lang="ko-KR" sz="600" b="1" dirty="0">
                <a:solidFill>
                  <a:srgbClr val="CC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여신이 초과된 사업장 입니다. </a:t>
            </a:r>
            <a:endParaRPr sz="600" b="1" dirty="0">
              <a:solidFill>
                <a:srgbClr val="CC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36024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700"/>
            </a:pPr>
            <a:r>
              <a:rPr lang="en-US" altLang="ko-KR" sz="600" b="1" dirty="0">
                <a:solidFill>
                  <a:srgbClr val="CC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* </a:t>
            </a:r>
            <a:r>
              <a:rPr lang="ko-KR" sz="600" b="1" dirty="0">
                <a:solidFill>
                  <a:srgbClr val="CC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사업장 관리자(</a:t>
            </a:r>
            <a:r>
              <a:rPr lang="ko-KR" sz="600" b="1" dirty="0" err="1">
                <a:solidFill>
                  <a:srgbClr val="CC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김담당</a:t>
            </a:r>
            <a:r>
              <a:rPr lang="ko-KR" sz="600" b="1" dirty="0">
                <a:solidFill>
                  <a:srgbClr val="CC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) 에게 문의해 주세요.</a:t>
            </a:r>
            <a:endParaRPr sz="600" b="1" dirty="0">
              <a:solidFill>
                <a:srgbClr val="CC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9" name="Google Shape;277;g2f2558950df_0_15">
            <a:extLst>
              <a:ext uri="{FF2B5EF4-FFF2-40B4-BE49-F238E27FC236}">
                <a16:creationId xmlns:a16="http://schemas.microsoft.com/office/drawing/2014/main" id="{A697BD54-9D03-1F9D-D7CE-AD76B40FFB7F}"/>
              </a:ext>
            </a:extLst>
          </p:cNvPr>
          <p:cNvCxnSpPr>
            <a:cxnSpLocks/>
          </p:cNvCxnSpPr>
          <p:nvPr/>
        </p:nvCxnSpPr>
        <p:spPr>
          <a:xfrm>
            <a:off x="33018" y="646490"/>
            <a:ext cx="779243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" name="Google Shape;281;g2f2558950df_0_15">
            <a:extLst>
              <a:ext uri="{FF2B5EF4-FFF2-40B4-BE49-F238E27FC236}">
                <a16:creationId xmlns:a16="http://schemas.microsoft.com/office/drawing/2014/main" id="{E9D6AFFF-0B42-06F4-EBFC-460AFB0B8BE3}"/>
              </a:ext>
            </a:extLst>
          </p:cNvPr>
          <p:cNvCxnSpPr>
            <a:cxnSpLocks/>
          </p:cNvCxnSpPr>
          <p:nvPr/>
        </p:nvCxnSpPr>
        <p:spPr>
          <a:xfrm>
            <a:off x="33018" y="946916"/>
            <a:ext cx="779243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316;g2fde9f025b9_0_500">
            <a:extLst>
              <a:ext uri="{FF2B5EF4-FFF2-40B4-BE49-F238E27FC236}">
                <a16:creationId xmlns:a16="http://schemas.microsoft.com/office/drawing/2014/main" id="{2A3DDC68-4F2F-C98C-459A-C14AADAA7DDA}"/>
              </a:ext>
            </a:extLst>
          </p:cNvPr>
          <p:cNvSpPr/>
          <p:nvPr/>
        </p:nvSpPr>
        <p:spPr>
          <a:xfrm>
            <a:off x="192823" y="707960"/>
            <a:ext cx="2842800" cy="180000"/>
          </a:xfrm>
          <a:prstGeom prst="roundRect">
            <a:avLst>
              <a:gd name="adj" fmla="val 22486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800" b="1" dirty="0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홈   &gt;  </a:t>
            </a:r>
            <a:r>
              <a:rPr lang="ko-KR" altLang="en-US" sz="800" b="1" dirty="0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endParaRPr sz="800" b="1" i="0" strike="noStrike" cap="none" dirty="0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" name="Google Shape;2136;g27fe52d962f_1_4065">
            <a:extLst>
              <a:ext uri="{FF2B5EF4-FFF2-40B4-BE49-F238E27FC236}">
                <a16:creationId xmlns:a16="http://schemas.microsoft.com/office/drawing/2014/main" id="{65468053-F519-FA33-7B14-7A10BFCB578F}"/>
              </a:ext>
            </a:extLst>
          </p:cNvPr>
          <p:cNvSpPr/>
          <p:nvPr/>
        </p:nvSpPr>
        <p:spPr>
          <a:xfrm>
            <a:off x="198262" y="1026164"/>
            <a:ext cx="1177500" cy="270000"/>
          </a:xfrm>
          <a:prstGeom prst="rect">
            <a:avLst/>
          </a:prstGeom>
          <a:solidFill>
            <a:srgbClr val="E8E8E8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800">
                <a:latin typeface="Malgun Gothic"/>
                <a:ea typeface="Malgun Gothic"/>
                <a:cs typeface="Malgun Gothic"/>
                <a:sym typeface="Malgun Gothic"/>
              </a:rPr>
              <a:t>기본 장바구니</a:t>
            </a:r>
            <a:endParaRPr sz="8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Google Shape;2136;g27fe52d962f_1_4065">
            <a:extLst>
              <a:ext uri="{FF2B5EF4-FFF2-40B4-BE49-F238E27FC236}">
                <a16:creationId xmlns:a16="http://schemas.microsoft.com/office/drawing/2014/main" id="{F401D4B1-063C-28ED-3814-DCC43BAE0F23}"/>
              </a:ext>
            </a:extLst>
          </p:cNvPr>
          <p:cNvSpPr/>
          <p:nvPr/>
        </p:nvSpPr>
        <p:spPr>
          <a:xfrm>
            <a:off x="1375762" y="1026157"/>
            <a:ext cx="1177500" cy="2700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800" dirty="0"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r>
              <a:rPr lang="en-US" altLang="ko-KR" sz="800" dirty="0">
                <a:latin typeface="Malgun Gothic"/>
                <a:ea typeface="Malgun Gothic"/>
                <a:cs typeface="Malgun Gothic"/>
                <a:sym typeface="Malgun Gothic"/>
              </a:rPr>
              <a:t> 1</a:t>
            </a:r>
            <a:endParaRPr sz="8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" name="Google Shape;2136;g27fe52d962f_1_4065">
            <a:extLst>
              <a:ext uri="{FF2B5EF4-FFF2-40B4-BE49-F238E27FC236}">
                <a16:creationId xmlns:a16="http://schemas.microsoft.com/office/drawing/2014/main" id="{6B6201AA-5DD2-7CB7-FE02-56A66B4FDE04}"/>
              </a:ext>
            </a:extLst>
          </p:cNvPr>
          <p:cNvSpPr/>
          <p:nvPr/>
        </p:nvSpPr>
        <p:spPr>
          <a:xfrm>
            <a:off x="2553262" y="1026157"/>
            <a:ext cx="1177500" cy="2700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800" dirty="0"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r>
              <a:rPr lang="en-US" altLang="ko-KR" sz="800" dirty="0">
                <a:latin typeface="Malgun Gothic"/>
                <a:ea typeface="Malgun Gothic"/>
                <a:cs typeface="Malgun Gothic"/>
                <a:sym typeface="Malgun Gothic"/>
              </a:rPr>
              <a:t> 2</a:t>
            </a:r>
            <a:endParaRPr sz="8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8" name="Google Shape;2137;g27fe52d962f_1_4065">
            <a:extLst>
              <a:ext uri="{FF2B5EF4-FFF2-40B4-BE49-F238E27FC236}">
                <a16:creationId xmlns:a16="http://schemas.microsoft.com/office/drawing/2014/main" id="{A791894C-2B70-50EB-2BF4-1AA12B0FD9C9}"/>
              </a:ext>
            </a:extLst>
          </p:cNvPr>
          <p:cNvCxnSpPr/>
          <p:nvPr/>
        </p:nvCxnSpPr>
        <p:spPr>
          <a:xfrm>
            <a:off x="27548" y="1296164"/>
            <a:ext cx="77979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92ACE229-1907-578C-0F7E-7CA5EC0DCFA5}"/>
              </a:ext>
            </a:extLst>
          </p:cNvPr>
          <p:cNvGrpSpPr/>
          <p:nvPr/>
        </p:nvGrpSpPr>
        <p:grpSpPr>
          <a:xfrm>
            <a:off x="7310108" y="1022178"/>
            <a:ext cx="325500" cy="270000"/>
            <a:chOff x="7310108" y="507599"/>
            <a:chExt cx="325500" cy="270000"/>
          </a:xfrm>
        </p:grpSpPr>
        <p:sp>
          <p:nvSpPr>
            <p:cNvPr id="20" name="Google Shape;2243;g27fe52d962f_1_4247">
              <a:extLst>
                <a:ext uri="{FF2B5EF4-FFF2-40B4-BE49-F238E27FC236}">
                  <a16:creationId xmlns:a16="http://schemas.microsoft.com/office/drawing/2014/main" id="{46F32793-33A2-6F48-E4AB-E0D4F149111E}"/>
                </a:ext>
              </a:extLst>
            </p:cNvPr>
            <p:cNvSpPr/>
            <p:nvPr/>
          </p:nvSpPr>
          <p:spPr>
            <a:xfrm>
              <a:off x="7310108" y="507599"/>
              <a:ext cx="325500" cy="270000"/>
            </a:xfrm>
            <a:prstGeom prst="rect">
              <a:avLst/>
            </a:prstGeom>
            <a:solidFill>
              <a:srgbClr val="E8E8E8"/>
            </a:solidFill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21" name="그래픽 20" descr="단일 톱니바퀴 단색으로 채워진">
              <a:extLst>
                <a:ext uri="{FF2B5EF4-FFF2-40B4-BE49-F238E27FC236}">
                  <a16:creationId xmlns:a16="http://schemas.microsoft.com/office/drawing/2014/main" id="{7210C650-0FB7-2C12-C790-32321DEFEC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7349171" y="518912"/>
              <a:ext cx="247374" cy="247374"/>
            </a:xfrm>
            <a:prstGeom prst="rect">
              <a:avLst/>
            </a:prstGeom>
          </p:spPr>
        </p:pic>
      </p:grpSp>
      <p:graphicFrame>
        <p:nvGraphicFramePr>
          <p:cNvPr id="1389" name="표 1388">
            <a:extLst>
              <a:ext uri="{FF2B5EF4-FFF2-40B4-BE49-F238E27FC236}">
                <a16:creationId xmlns:a16="http://schemas.microsoft.com/office/drawing/2014/main" id="{C9261B2C-A6F9-B3E9-77B9-15A901A11A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5228500"/>
              </p:ext>
            </p:extLst>
          </p:nvPr>
        </p:nvGraphicFramePr>
        <p:xfrm>
          <a:off x="5790185" y="1975433"/>
          <a:ext cx="1751930" cy="745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3003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1088927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1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구매사</a:t>
                      </a:r>
                      <a:endParaRPr lang="ko-KR" altLang="en-US" sz="6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rgbClr val="434343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테스트법인</a:t>
                      </a:r>
                      <a:r>
                        <a:rPr lang="en-US" altLang="ko-KR" sz="600" dirty="0">
                          <a:solidFill>
                            <a:srgbClr val="434343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001&gt;</a:t>
                      </a:r>
                      <a:r>
                        <a:rPr lang="ko-KR" altLang="en-US" sz="600" dirty="0">
                          <a:solidFill>
                            <a:srgbClr val="434343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테스트사업장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주문자</a:t>
                      </a:r>
                    </a:p>
                  </a:txBody>
                  <a:tcPr marL="3600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5999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dirty="0" err="1">
                          <a:solidFill>
                            <a:srgbClr val="434343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김주문</a:t>
                      </a:r>
                      <a:endParaRPr lang="en-US" altLang="ko-KR" sz="600" dirty="0">
                        <a:solidFill>
                          <a:srgbClr val="434343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35999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600" dirty="0">
                          <a:solidFill>
                            <a:srgbClr val="434343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010 2222 3333</a:t>
                      </a:r>
                      <a:endParaRPr lang="ko-KR" altLang="en-US" sz="600" dirty="0">
                        <a:solidFill>
                          <a:srgbClr val="434343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자재</a:t>
                      </a:r>
                      <a:r>
                        <a:rPr lang="en-US" altLang="ko-KR" sz="6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6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공구 승인자</a:t>
                      </a:r>
                      <a:endParaRPr lang="ko-KR" altLang="en-US" sz="6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5999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>
                          <a:solidFill>
                            <a:srgbClr val="434343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김승인</a:t>
                      </a:r>
                      <a:endParaRPr lang="ko-KR" altLang="en-US" sz="600" dirty="0">
                        <a:solidFill>
                          <a:srgbClr val="434343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044626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안전 승인자</a:t>
                      </a:r>
                      <a:endParaRPr lang="ko-KR" altLang="en-US" sz="6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5999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>
                          <a:solidFill>
                            <a:srgbClr val="434343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안전보건팀</a:t>
                      </a:r>
                      <a:endParaRPr lang="ko-KR" altLang="en-US" sz="600" dirty="0">
                        <a:solidFill>
                          <a:srgbClr val="434343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64954741"/>
                  </a:ext>
                </a:extLst>
              </a:tr>
            </a:tbl>
          </a:graphicData>
        </a:graphic>
      </p:graphicFrame>
      <p:graphicFrame>
        <p:nvGraphicFramePr>
          <p:cNvPr id="62" name="표 61">
            <a:extLst>
              <a:ext uri="{FF2B5EF4-FFF2-40B4-BE49-F238E27FC236}">
                <a16:creationId xmlns:a16="http://schemas.microsoft.com/office/drawing/2014/main" id="{BEB740F8-0364-165A-97D6-40F880F010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5144944"/>
              </p:ext>
            </p:extLst>
          </p:nvPr>
        </p:nvGraphicFramePr>
        <p:xfrm>
          <a:off x="192824" y="3270450"/>
          <a:ext cx="5309906" cy="35558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4686">
                  <a:extLst>
                    <a:ext uri="{9D8B030D-6E8A-4147-A177-3AD203B41FA5}">
                      <a16:colId xmlns:a16="http://schemas.microsoft.com/office/drawing/2014/main" val="1754892830"/>
                    </a:ext>
                  </a:extLst>
                </a:gridCol>
                <a:gridCol w="891416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2391692">
                  <a:extLst>
                    <a:ext uri="{9D8B030D-6E8A-4147-A177-3AD203B41FA5}">
                      <a16:colId xmlns:a16="http://schemas.microsoft.com/office/drawing/2014/main" val="926543327"/>
                    </a:ext>
                  </a:extLst>
                </a:gridCol>
                <a:gridCol w="1802112">
                  <a:extLst>
                    <a:ext uri="{9D8B030D-6E8A-4147-A177-3AD203B41FA5}">
                      <a16:colId xmlns:a16="http://schemas.microsoft.com/office/drawing/2014/main" val="3891365827"/>
                    </a:ext>
                  </a:extLst>
                </a:gridCol>
              </a:tblGrid>
              <a:tr h="197200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상품정보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주문정보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1025733"/>
                  </a:ext>
                </a:extLst>
              </a:tr>
              <a:tr h="1100890">
                <a:tc rowSpan="2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ko-KR" altLang="en-US" sz="700" b="1" u="sng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휴대용 </a:t>
                      </a:r>
                      <a:r>
                        <a:rPr lang="en-US" altLang="ko-KR" sz="700" b="1" u="sng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r>
                        <a:rPr lang="ko-KR" altLang="en-US" sz="700" b="1" u="sng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단접이식</a:t>
                      </a:r>
                      <a:r>
                        <a:rPr lang="ko-KR" altLang="en-US" sz="700" b="1" u="sng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블루투스 키보드 세 </a:t>
                      </a:r>
                      <a:r>
                        <a:rPr lang="mn-Mong-CN" altLang="ko-KR" sz="700" b="1" u="sng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᠁</a:t>
                      </a:r>
                      <a:endParaRPr lang="mn-Mong-CN" altLang="ko-KR" sz="700" b="1" i="0" u="sng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규격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6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피스넷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3</a:t>
                      </a:r>
                      <a:r>
                        <a:rPr lang="ko-KR" altLang="en-US" sz="6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단접이식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블루투스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89*146*16(</a:t>
                      </a:r>
                      <a:r>
                        <a:rPr lang="en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mm)</a:t>
                      </a: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제조사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주식회사 </a:t>
                      </a:r>
                      <a:r>
                        <a:rPr lang="ko-KR" altLang="en-US" sz="6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팬택씨앤아이엔지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᠁</a:t>
                      </a:r>
                      <a:endParaRPr lang="ko-KR" altLang="en-US" sz="6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1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표준납기일</a:t>
                      </a: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영업일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</a:t>
                      </a: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최소구매수량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</a:t>
                      </a:r>
                      <a:endParaRPr lang="en-US" altLang="ko-KR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상품코드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2217836</a:t>
                      </a:r>
                      <a:endParaRPr lang="ko-KR" altLang="en-US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공급사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판매금액      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구매수량</a:t>
                      </a:r>
                      <a:endParaRPr lang="en-US" altLang="ko-KR" sz="3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납기희망일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주문요청사항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6000" marB="72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  <a:tr h="882676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1" u="sng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고속 충전 보조배터리 </a:t>
                      </a:r>
                      <a:r>
                        <a:rPr lang="en-US" altLang="ko-KR" sz="700" b="1" u="sng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(20000</a:t>
                      </a:r>
                      <a:r>
                        <a:rPr lang="en" altLang="ko-KR" sz="700" b="1" u="sng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mAh</a:t>
                      </a:r>
                      <a:r>
                        <a:rPr lang="en" altLang="ko-KR" sz="700" b="1" u="sng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endParaRPr lang="en" altLang="ko-KR" sz="700" b="1" i="0" u="sng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규격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6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스카이필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PD20 LCD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디스플레이 고속 충전 보조배터리    </a:t>
                      </a:r>
                      <a:endParaRPr lang="en-US" altLang="ko-KR"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20000</a:t>
                      </a:r>
                      <a:r>
                        <a:rPr lang="en" altLang="ko-KR" sz="6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mAh</a:t>
                      </a:r>
                      <a:r>
                        <a:rPr lang="en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22.5W</a:t>
                      </a: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en" altLang="ko-KR" sz="6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제조사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주식회사 </a:t>
                      </a:r>
                      <a:r>
                        <a:rPr lang="ko-KR" altLang="en-US" sz="6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팬택씨앤아이엔지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᠁</a:t>
                      </a:r>
                      <a:endParaRPr lang="ko-KR" altLang="en-US" sz="6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1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표준납기일</a:t>
                      </a: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영업일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</a:t>
                      </a: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최소구매수량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</a:t>
                      </a:r>
                      <a:endParaRPr lang="en-US" altLang="ko-KR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상품코드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2217836</a:t>
                      </a:r>
                      <a:endParaRPr lang="en-US" altLang="ko-KR"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공급사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판매금액      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구매수량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납기희망일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주문요청사항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6000" marB="72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8793240"/>
                  </a:ext>
                </a:extLst>
              </a:tr>
              <a:tr h="1041708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ko-KR" altLang="en-US" sz="700" b="1" u="sng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베임방지장갑</a:t>
                      </a:r>
                      <a:r>
                        <a:rPr lang="ko-KR" altLang="en-US" sz="700" b="1" u="sng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1" u="sng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b="1" u="sng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사이즈</a:t>
                      </a:r>
                      <a:r>
                        <a:rPr lang="en-US" altLang="ko-KR" sz="700" b="1" u="sng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M)</a:t>
                      </a:r>
                      <a:endParaRPr lang="ko-KR" altLang="en-US" sz="700" b="1" u="sng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kumimoji="0" lang="ko-KR" altLang="en-US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규격 </a:t>
                      </a:r>
                      <a:r>
                        <a:rPr kumimoji="0" lang="en-US" altLang="ko-KR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6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핸드맥스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6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세이프그립플러스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 </a:t>
                      </a:r>
                      <a:r>
                        <a:rPr lang="en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 size</a:t>
                      </a: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endParaRPr lang="en" altLang="ko-KR" sz="6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제조사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주식회사 </a:t>
                      </a:r>
                      <a:r>
                        <a:rPr lang="ko-KR" altLang="en-US" sz="6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팬택씨앤아이엔지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᠁</a:t>
                      </a:r>
                      <a:endParaRPr lang="ko-KR" altLang="en-US" sz="6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1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표준납기일</a:t>
                      </a: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영업일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</a:t>
                      </a: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최소구매수량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</a:t>
                      </a:r>
                      <a:endParaRPr lang="en-US" altLang="ko-KR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상품코드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2217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665</a:t>
                      </a:r>
                      <a:endParaRPr lang="ko-KR" altLang="en-US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공급사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판매금액      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구매수량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납기희망일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주문요청사항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지급자 선택 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6000" marB="72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8159350"/>
                  </a:ext>
                </a:extLst>
              </a:tr>
            </a:tbl>
          </a:graphicData>
        </a:graphic>
      </p:graphicFrame>
      <p:sp>
        <p:nvSpPr>
          <p:cNvPr id="63" name="Google Shape;2082;g27fe52d962f_1_4065">
            <a:extLst>
              <a:ext uri="{FF2B5EF4-FFF2-40B4-BE49-F238E27FC236}">
                <a16:creationId xmlns:a16="http://schemas.microsoft.com/office/drawing/2014/main" id="{7B1366C2-C512-FE88-27FB-7ADD956E2496}"/>
              </a:ext>
            </a:extLst>
          </p:cNvPr>
          <p:cNvSpPr/>
          <p:nvPr/>
        </p:nvSpPr>
        <p:spPr>
          <a:xfrm>
            <a:off x="95702" y="2992328"/>
            <a:ext cx="2160000" cy="270000"/>
          </a:xfrm>
          <a:prstGeom prst="roundRect">
            <a:avLst>
              <a:gd name="adj" fmla="val 5768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1" dirty="0">
                <a:latin typeface="Malgun Gothic"/>
                <a:ea typeface="Malgun Gothic"/>
                <a:cs typeface="Malgun Gothic"/>
                <a:sym typeface="Malgun Gothic"/>
              </a:rPr>
              <a:t>장바구니 상품 (</a:t>
            </a:r>
            <a:r>
              <a:rPr lang="ko-KR" altLang="en-US" sz="700" b="1" dirty="0">
                <a:latin typeface="Malgun Gothic"/>
                <a:ea typeface="Malgun Gothic"/>
                <a:cs typeface="Malgun Gothic"/>
                <a:sym typeface="Malgun Gothic"/>
              </a:rPr>
              <a:t>선택한 상품 수 </a:t>
            </a:r>
            <a:r>
              <a:rPr lang="en-US" altLang="ko-KR" sz="700" b="1">
                <a:latin typeface="Malgun Gothic"/>
                <a:ea typeface="Malgun Gothic"/>
                <a:cs typeface="Malgun Gothic"/>
                <a:sym typeface="Malgun Gothic"/>
              </a:rPr>
              <a:t>:</a:t>
            </a:r>
            <a:r>
              <a:rPr lang="ko-KR" altLang="en-US" sz="700" b="1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7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r>
              <a:rPr lang="ko-KR" altLang="en-US" sz="700" b="1">
                <a:latin typeface="Malgun Gothic"/>
                <a:ea typeface="Malgun Gothic"/>
                <a:cs typeface="Malgun Gothic"/>
                <a:sym typeface="Malgun Gothic"/>
              </a:rPr>
              <a:t>개</a:t>
            </a:r>
            <a:r>
              <a:rPr lang="en-US" altLang="ko-KR" sz="700" b="1" dirty="0"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sz="7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44" name="Google Shape;2236;g27fe52d962f_1_4247">
            <a:extLst>
              <a:ext uri="{FF2B5EF4-FFF2-40B4-BE49-F238E27FC236}">
                <a16:creationId xmlns:a16="http://schemas.microsoft.com/office/drawing/2014/main" id="{AEC36B93-E172-E4B2-2A7D-DF10F5F62BA8}"/>
              </a:ext>
            </a:extLst>
          </p:cNvPr>
          <p:cNvSpPr/>
          <p:nvPr/>
        </p:nvSpPr>
        <p:spPr>
          <a:xfrm>
            <a:off x="4330305" y="3039979"/>
            <a:ext cx="570712" cy="183817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엑셀 다운로드</a:t>
            </a:r>
            <a:endParaRPr sz="6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45" name="Google Shape;2236;g27fe52d962f_1_4247">
            <a:extLst>
              <a:ext uri="{FF2B5EF4-FFF2-40B4-BE49-F238E27FC236}">
                <a16:creationId xmlns:a16="http://schemas.microsoft.com/office/drawing/2014/main" id="{1A993304-808D-2B8C-13B6-4370E4EC4F68}"/>
              </a:ext>
            </a:extLst>
          </p:cNvPr>
          <p:cNvSpPr/>
          <p:nvPr/>
        </p:nvSpPr>
        <p:spPr>
          <a:xfrm>
            <a:off x="4936761" y="3040342"/>
            <a:ext cx="570712" cy="183100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견적서 출력</a:t>
            </a:r>
            <a:endParaRPr sz="6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54" name="Google Shape;2236;g27fe52d962f_1_4247">
            <a:extLst>
              <a:ext uri="{FF2B5EF4-FFF2-40B4-BE49-F238E27FC236}">
                <a16:creationId xmlns:a16="http://schemas.microsoft.com/office/drawing/2014/main" id="{89B114BE-480B-C2B7-CBA9-D3E909A6E0DF}"/>
              </a:ext>
            </a:extLst>
          </p:cNvPr>
          <p:cNvSpPr/>
          <p:nvPr/>
        </p:nvSpPr>
        <p:spPr>
          <a:xfrm>
            <a:off x="3719445" y="3039979"/>
            <a:ext cx="570712" cy="183817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장바구니 변경</a:t>
            </a:r>
            <a:endParaRPr sz="6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57" name="Google Shape;2236;g27fe52d962f_1_4247">
            <a:extLst>
              <a:ext uri="{FF2B5EF4-FFF2-40B4-BE49-F238E27FC236}">
                <a16:creationId xmlns:a16="http://schemas.microsoft.com/office/drawing/2014/main" id="{A982740B-D828-6560-B512-2A45C741953D}"/>
              </a:ext>
            </a:extLst>
          </p:cNvPr>
          <p:cNvSpPr/>
          <p:nvPr/>
        </p:nvSpPr>
        <p:spPr>
          <a:xfrm>
            <a:off x="3108585" y="3037180"/>
            <a:ext cx="570712" cy="183817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선택상품 삭제</a:t>
            </a:r>
            <a:endParaRPr sz="6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358" name="그래픽 1357" descr="확인란 선택됨 단색으로 채워진">
            <a:extLst>
              <a:ext uri="{FF2B5EF4-FFF2-40B4-BE49-F238E27FC236}">
                <a16:creationId xmlns:a16="http://schemas.microsoft.com/office/drawing/2014/main" id="{B12E05B5-0743-5FA7-F0BA-38DC48AF85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88953" y="3264948"/>
            <a:ext cx="236572" cy="236572"/>
          </a:xfrm>
          <a:prstGeom prst="rect">
            <a:avLst/>
          </a:prstGeom>
        </p:spPr>
      </p:pic>
      <p:pic>
        <p:nvPicPr>
          <p:cNvPr id="1359" name="그래픽 1358" descr="확인란 선택됨 단색으로 채워진">
            <a:extLst>
              <a:ext uri="{FF2B5EF4-FFF2-40B4-BE49-F238E27FC236}">
                <a16:creationId xmlns:a16="http://schemas.microsoft.com/office/drawing/2014/main" id="{44F028D5-6571-21EA-9499-2CDF96B505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88953" y="4361620"/>
            <a:ext cx="236572" cy="236572"/>
          </a:xfrm>
          <a:prstGeom prst="rect">
            <a:avLst/>
          </a:prstGeom>
        </p:spPr>
      </p:pic>
      <p:pic>
        <p:nvPicPr>
          <p:cNvPr id="1361" name="그래픽 1360" descr="확인란 선택됨 단색으로 채워진">
            <a:extLst>
              <a:ext uri="{FF2B5EF4-FFF2-40B4-BE49-F238E27FC236}">
                <a16:creationId xmlns:a16="http://schemas.microsoft.com/office/drawing/2014/main" id="{2A2A1378-B65F-88E4-30B2-396D28BC8E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88953" y="5998494"/>
            <a:ext cx="236572" cy="236572"/>
          </a:xfrm>
          <a:prstGeom prst="rect">
            <a:avLst/>
          </a:prstGeom>
        </p:spPr>
      </p:pic>
      <p:sp>
        <p:nvSpPr>
          <p:cNvPr id="1365" name="Google Shape;1747;g2fb18904de5_2_107">
            <a:extLst>
              <a:ext uri="{FF2B5EF4-FFF2-40B4-BE49-F238E27FC236}">
                <a16:creationId xmlns:a16="http://schemas.microsoft.com/office/drawing/2014/main" id="{87E2F3A2-E518-C5EB-8C77-FDCE602A06E0}"/>
              </a:ext>
            </a:extLst>
          </p:cNvPr>
          <p:cNvSpPr/>
          <p:nvPr/>
        </p:nvSpPr>
        <p:spPr>
          <a:xfrm>
            <a:off x="4325555" y="4005561"/>
            <a:ext cx="813097" cy="139247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67" name="Google Shape;1747;g2fb18904de5_2_107">
            <a:extLst>
              <a:ext uri="{FF2B5EF4-FFF2-40B4-BE49-F238E27FC236}">
                <a16:creationId xmlns:a16="http://schemas.microsoft.com/office/drawing/2014/main" id="{9A491C30-B40B-6839-03DA-878D7AD2CBD5}"/>
              </a:ext>
            </a:extLst>
          </p:cNvPr>
          <p:cNvSpPr/>
          <p:nvPr/>
        </p:nvSpPr>
        <p:spPr>
          <a:xfrm>
            <a:off x="4329737" y="3824694"/>
            <a:ext cx="1069081" cy="139247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0" rIns="0" bIns="0" anchor="ctr" anchorCtr="0">
            <a:noAutofit/>
          </a:bodyPr>
          <a:lstStyle/>
          <a:p>
            <a:pPr marL="0" marR="35999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500" dirty="0">
                <a:latin typeface="Malgun Gothic"/>
                <a:ea typeface="Malgun Gothic"/>
                <a:cs typeface="Malgun Gothic"/>
                <a:sym typeface="Malgun Gothic"/>
              </a:rPr>
              <a:t>40,660 </a:t>
            </a:r>
            <a:r>
              <a:rPr lang="ko-KR" altLang="en-US" sz="500" dirty="0">
                <a:latin typeface="Malgun Gothic"/>
                <a:ea typeface="Malgun Gothic"/>
                <a:cs typeface="Malgun Gothic"/>
                <a:sym typeface="Malgun Gothic"/>
              </a:rPr>
              <a:t>원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219" name="표 1218">
            <a:extLst>
              <a:ext uri="{FF2B5EF4-FFF2-40B4-BE49-F238E27FC236}">
                <a16:creationId xmlns:a16="http://schemas.microsoft.com/office/drawing/2014/main" id="{C68EE3E2-4736-4651-67D7-26D4BA1917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4238690"/>
              </p:ext>
            </p:extLst>
          </p:nvPr>
        </p:nvGraphicFramePr>
        <p:xfrm>
          <a:off x="4330305" y="4189338"/>
          <a:ext cx="1063751" cy="152818"/>
        </p:xfrm>
        <a:graphic>
          <a:graphicData uri="http://schemas.openxmlformats.org/drawingml/2006/table">
            <a:tbl>
              <a:tblPr/>
              <a:tblGrid>
                <a:gridCol w="1063751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52818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2024-10-21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      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ㅣ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pic>
        <p:nvPicPr>
          <p:cNvPr id="1220" name="그래픽 1219" descr="일일 일정표 단색으로 채워진">
            <a:extLst>
              <a:ext uri="{FF2B5EF4-FFF2-40B4-BE49-F238E27FC236}">
                <a16:creationId xmlns:a16="http://schemas.microsoft.com/office/drawing/2014/main" id="{F45560F2-0FBE-69A1-D308-836530391D5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5206644" y="4192580"/>
            <a:ext cx="164346" cy="146334"/>
          </a:xfrm>
          <a:prstGeom prst="rect">
            <a:avLst/>
          </a:prstGeom>
        </p:spPr>
      </p:pic>
      <p:sp>
        <p:nvSpPr>
          <p:cNvPr id="1221" name="Google Shape;1747;g2fb18904de5_2_107">
            <a:extLst>
              <a:ext uri="{FF2B5EF4-FFF2-40B4-BE49-F238E27FC236}">
                <a16:creationId xmlns:a16="http://schemas.microsoft.com/office/drawing/2014/main" id="{A71427DC-A1F6-B86B-ED76-7C1BD56C7EDD}"/>
              </a:ext>
            </a:extLst>
          </p:cNvPr>
          <p:cNvSpPr/>
          <p:nvPr/>
        </p:nvSpPr>
        <p:spPr>
          <a:xfrm>
            <a:off x="4327639" y="4372326"/>
            <a:ext cx="1069081" cy="139247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23" name="Google Shape;1747;g2fb18904de5_2_107">
            <a:extLst>
              <a:ext uri="{FF2B5EF4-FFF2-40B4-BE49-F238E27FC236}">
                <a16:creationId xmlns:a16="http://schemas.microsoft.com/office/drawing/2014/main" id="{6778CA21-E80C-BC4A-79DA-0A3F50EDE21E}"/>
              </a:ext>
            </a:extLst>
          </p:cNvPr>
          <p:cNvSpPr/>
          <p:nvPr/>
        </p:nvSpPr>
        <p:spPr>
          <a:xfrm>
            <a:off x="4329737" y="3647732"/>
            <a:ext cx="1069081" cy="139247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0" rIns="0" bIns="0" anchor="ctr" anchorCtr="0">
            <a:noAutofit/>
          </a:bodyPr>
          <a:lstStyle/>
          <a:p>
            <a:pPr marL="0" marR="35999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500" dirty="0" err="1">
                <a:latin typeface="Malgun Gothic"/>
                <a:ea typeface="Malgun Gothic"/>
                <a:cs typeface="Malgun Gothic"/>
                <a:sym typeface="Malgun Gothic"/>
              </a:rPr>
              <a:t>오케이플라자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25" name="Google Shape;1747;g2fb18904de5_2_107">
            <a:extLst>
              <a:ext uri="{FF2B5EF4-FFF2-40B4-BE49-F238E27FC236}">
                <a16:creationId xmlns:a16="http://schemas.microsoft.com/office/drawing/2014/main" id="{7EBA9937-724C-A45D-FC3A-A55ABE738178}"/>
              </a:ext>
            </a:extLst>
          </p:cNvPr>
          <p:cNvSpPr/>
          <p:nvPr/>
        </p:nvSpPr>
        <p:spPr>
          <a:xfrm>
            <a:off x="4329737" y="4851273"/>
            <a:ext cx="1069081" cy="139247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0" rIns="0" bIns="0" anchor="ctr" anchorCtr="0">
            <a:noAutofit/>
          </a:bodyPr>
          <a:lstStyle/>
          <a:p>
            <a:pPr marL="0" marR="35999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500" dirty="0">
                <a:latin typeface="Malgun Gothic"/>
                <a:ea typeface="Malgun Gothic"/>
                <a:cs typeface="Malgun Gothic"/>
                <a:sym typeface="Malgun Gothic"/>
              </a:rPr>
              <a:t>40,660 </a:t>
            </a:r>
            <a:r>
              <a:rPr lang="ko-KR" altLang="en-US" sz="500" dirty="0">
                <a:latin typeface="Malgun Gothic"/>
                <a:ea typeface="Malgun Gothic"/>
                <a:cs typeface="Malgun Gothic"/>
                <a:sym typeface="Malgun Gothic"/>
              </a:rPr>
              <a:t>원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226" name="표 1225">
            <a:extLst>
              <a:ext uri="{FF2B5EF4-FFF2-40B4-BE49-F238E27FC236}">
                <a16:creationId xmlns:a16="http://schemas.microsoft.com/office/drawing/2014/main" id="{DB515F95-4F33-0CCB-794A-3122C56EB2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9509196"/>
              </p:ext>
            </p:extLst>
          </p:nvPr>
        </p:nvGraphicFramePr>
        <p:xfrm>
          <a:off x="4330305" y="5215741"/>
          <a:ext cx="1063751" cy="152818"/>
        </p:xfrm>
        <a:graphic>
          <a:graphicData uri="http://schemas.openxmlformats.org/drawingml/2006/table">
            <a:tbl>
              <a:tblPr/>
              <a:tblGrid>
                <a:gridCol w="1063751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52818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2024-10-21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      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ㅣ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pic>
        <p:nvPicPr>
          <p:cNvPr id="1227" name="그래픽 1226" descr="일일 일정표 단색으로 채워진">
            <a:extLst>
              <a:ext uri="{FF2B5EF4-FFF2-40B4-BE49-F238E27FC236}">
                <a16:creationId xmlns:a16="http://schemas.microsoft.com/office/drawing/2014/main" id="{2CC3EE5E-E2DA-A362-413C-90841A9037C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5206644" y="5218983"/>
            <a:ext cx="164346" cy="146334"/>
          </a:xfrm>
          <a:prstGeom prst="rect">
            <a:avLst/>
          </a:prstGeom>
        </p:spPr>
      </p:pic>
      <p:sp>
        <p:nvSpPr>
          <p:cNvPr id="1228" name="Google Shape;1747;g2fb18904de5_2_107">
            <a:extLst>
              <a:ext uri="{FF2B5EF4-FFF2-40B4-BE49-F238E27FC236}">
                <a16:creationId xmlns:a16="http://schemas.microsoft.com/office/drawing/2014/main" id="{CE671CB3-B952-E986-4A3D-3F6871F1EF6B}"/>
              </a:ext>
            </a:extLst>
          </p:cNvPr>
          <p:cNvSpPr/>
          <p:nvPr/>
        </p:nvSpPr>
        <p:spPr>
          <a:xfrm>
            <a:off x="4329737" y="5412913"/>
            <a:ext cx="1069081" cy="139247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30" name="Google Shape;1747;g2fb18904de5_2_107">
            <a:extLst>
              <a:ext uri="{FF2B5EF4-FFF2-40B4-BE49-F238E27FC236}">
                <a16:creationId xmlns:a16="http://schemas.microsoft.com/office/drawing/2014/main" id="{A8BBD7EE-F5D5-2ABD-79A0-D40FA3CE7404}"/>
              </a:ext>
            </a:extLst>
          </p:cNvPr>
          <p:cNvSpPr/>
          <p:nvPr/>
        </p:nvSpPr>
        <p:spPr>
          <a:xfrm>
            <a:off x="4329737" y="4674311"/>
            <a:ext cx="1069081" cy="139247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0" rIns="0" bIns="0" anchor="ctr" anchorCtr="0">
            <a:noAutofit/>
          </a:bodyPr>
          <a:lstStyle/>
          <a:p>
            <a:pPr marL="0" marR="35999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500" dirty="0" err="1">
                <a:latin typeface="Malgun Gothic"/>
                <a:ea typeface="Malgun Gothic"/>
                <a:cs typeface="Malgun Gothic"/>
                <a:sym typeface="Malgun Gothic"/>
              </a:rPr>
              <a:t>오케이플라자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31" name="Google Shape;1747;g2fb18904de5_2_107">
            <a:extLst>
              <a:ext uri="{FF2B5EF4-FFF2-40B4-BE49-F238E27FC236}">
                <a16:creationId xmlns:a16="http://schemas.microsoft.com/office/drawing/2014/main" id="{EA727A7D-6072-128C-83C7-B8FBFFB57439}"/>
              </a:ext>
            </a:extLst>
          </p:cNvPr>
          <p:cNvSpPr/>
          <p:nvPr/>
        </p:nvSpPr>
        <p:spPr>
          <a:xfrm>
            <a:off x="4325555" y="6047109"/>
            <a:ext cx="813097" cy="139247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32" name="Google Shape;1747;g2fb18904de5_2_107">
            <a:extLst>
              <a:ext uri="{FF2B5EF4-FFF2-40B4-BE49-F238E27FC236}">
                <a16:creationId xmlns:a16="http://schemas.microsoft.com/office/drawing/2014/main" id="{597D9067-2DF3-D977-087D-44C1EBCAFBF4}"/>
              </a:ext>
            </a:extLst>
          </p:cNvPr>
          <p:cNvSpPr/>
          <p:nvPr/>
        </p:nvSpPr>
        <p:spPr>
          <a:xfrm>
            <a:off x="4329737" y="5866242"/>
            <a:ext cx="1069081" cy="139247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0" rIns="0" bIns="0" anchor="ctr" anchorCtr="0">
            <a:noAutofit/>
          </a:bodyPr>
          <a:lstStyle/>
          <a:p>
            <a:pPr marL="0" marR="35999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500" dirty="0">
                <a:latin typeface="Malgun Gothic"/>
                <a:ea typeface="Malgun Gothic"/>
                <a:cs typeface="Malgun Gothic"/>
                <a:sym typeface="Malgun Gothic"/>
              </a:rPr>
              <a:t>40,660 </a:t>
            </a:r>
            <a:r>
              <a:rPr lang="ko-KR" altLang="en-US" sz="500" dirty="0">
                <a:latin typeface="Malgun Gothic"/>
                <a:ea typeface="Malgun Gothic"/>
                <a:cs typeface="Malgun Gothic"/>
                <a:sym typeface="Malgun Gothic"/>
              </a:rPr>
              <a:t>원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233" name="표 1232">
            <a:extLst>
              <a:ext uri="{FF2B5EF4-FFF2-40B4-BE49-F238E27FC236}">
                <a16:creationId xmlns:a16="http://schemas.microsoft.com/office/drawing/2014/main" id="{709E9A8F-9E76-B616-B514-FB6F0A1E30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4959977"/>
              </p:ext>
            </p:extLst>
          </p:nvPr>
        </p:nvGraphicFramePr>
        <p:xfrm>
          <a:off x="4330305" y="6230710"/>
          <a:ext cx="1063751" cy="152818"/>
        </p:xfrm>
        <a:graphic>
          <a:graphicData uri="http://schemas.openxmlformats.org/drawingml/2006/table">
            <a:tbl>
              <a:tblPr/>
              <a:tblGrid>
                <a:gridCol w="1063751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52818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2024-10-21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      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ㅣ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pic>
        <p:nvPicPr>
          <p:cNvPr id="1234" name="그래픽 1233" descr="일일 일정표 단색으로 채워진">
            <a:extLst>
              <a:ext uri="{FF2B5EF4-FFF2-40B4-BE49-F238E27FC236}">
                <a16:creationId xmlns:a16="http://schemas.microsoft.com/office/drawing/2014/main" id="{71949840-8E28-8BE3-9670-A4089BB924E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5206644" y="6233952"/>
            <a:ext cx="164346" cy="146334"/>
          </a:xfrm>
          <a:prstGeom prst="rect">
            <a:avLst/>
          </a:prstGeom>
        </p:spPr>
      </p:pic>
      <p:sp>
        <p:nvSpPr>
          <p:cNvPr id="1235" name="Google Shape;1747;g2fb18904de5_2_107">
            <a:extLst>
              <a:ext uri="{FF2B5EF4-FFF2-40B4-BE49-F238E27FC236}">
                <a16:creationId xmlns:a16="http://schemas.microsoft.com/office/drawing/2014/main" id="{4DAC7F82-9C55-9E25-9E5E-1A2431228646}"/>
              </a:ext>
            </a:extLst>
          </p:cNvPr>
          <p:cNvSpPr/>
          <p:nvPr/>
        </p:nvSpPr>
        <p:spPr>
          <a:xfrm>
            <a:off x="4329737" y="6427882"/>
            <a:ext cx="1069081" cy="139247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37" name="Google Shape;1747;g2fb18904de5_2_107">
            <a:extLst>
              <a:ext uri="{FF2B5EF4-FFF2-40B4-BE49-F238E27FC236}">
                <a16:creationId xmlns:a16="http://schemas.microsoft.com/office/drawing/2014/main" id="{0D0992A2-058F-B1ED-94B0-11A794123757}"/>
              </a:ext>
            </a:extLst>
          </p:cNvPr>
          <p:cNvSpPr/>
          <p:nvPr/>
        </p:nvSpPr>
        <p:spPr>
          <a:xfrm>
            <a:off x="4329737" y="5689280"/>
            <a:ext cx="1069081" cy="139247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0" rIns="0" bIns="0" anchor="ctr" anchorCtr="0">
            <a:noAutofit/>
          </a:bodyPr>
          <a:lstStyle/>
          <a:p>
            <a:pPr marL="0" marR="35999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500" dirty="0" err="1">
                <a:latin typeface="Malgun Gothic"/>
                <a:ea typeface="Malgun Gothic"/>
                <a:cs typeface="Malgun Gothic"/>
                <a:sym typeface="Malgun Gothic"/>
              </a:rPr>
              <a:t>오케이플라자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239" name="Google Shape;1732;g2fb18904de5_2_107">
            <a:extLst>
              <a:ext uri="{FF2B5EF4-FFF2-40B4-BE49-F238E27FC236}">
                <a16:creationId xmlns:a16="http://schemas.microsoft.com/office/drawing/2014/main" id="{3B99D090-AB33-2A25-1A6B-68EF66613B3A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37802" y="4793656"/>
            <a:ext cx="539713" cy="7655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0" name="Google Shape;1723;g2fb18904de5_2_107">
            <a:extLst>
              <a:ext uri="{FF2B5EF4-FFF2-40B4-BE49-F238E27FC236}">
                <a16:creationId xmlns:a16="http://schemas.microsoft.com/office/drawing/2014/main" id="{A79680F0-24D2-892E-7012-9F2285D50F59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94623" y="3666725"/>
            <a:ext cx="609599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9" name="Google Shape;425;g28120bc8d10_0_0">
            <a:extLst>
              <a:ext uri="{FF2B5EF4-FFF2-40B4-BE49-F238E27FC236}">
                <a16:creationId xmlns:a16="http://schemas.microsoft.com/office/drawing/2014/main" id="{2A039A8C-D908-43CD-BCF7-8EF0BFBC8913}"/>
              </a:ext>
            </a:extLst>
          </p:cNvPr>
          <p:cNvSpPr/>
          <p:nvPr/>
        </p:nvSpPr>
        <p:spPr>
          <a:xfrm>
            <a:off x="5171329" y="4005560"/>
            <a:ext cx="222727" cy="130895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50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변경</a:t>
            </a:r>
            <a:endParaRPr sz="50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51" name="Google Shape;425;g28120bc8d10_0_0">
            <a:extLst>
              <a:ext uri="{FF2B5EF4-FFF2-40B4-BE49-F238E27FC236}">
                <a16:creationId xmlns:a16="http://schemas.microsoft.com/office/drawing/2014/main" id="{0D5923C7-CEFE-EE98-553B-5392904D7FE4}"/>
              </a:ext>
            </a:extLst>
          </p:cNvPr>
          <p:cNvSpPr/>
          <p:nvPr/>
        </p:nvSpPr>
        <p:spPr>
          <a:xfrm>
            <a:off x="5171329" y="6047108"/>
            <a:ext cx="222727" cy="130895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50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변경</a:t>
            </a:r>
            <a:endParaRPr sz="50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58" name="Google Shape;2136;g27fe52d962f_1_4065">
            <a:extLst>
              <a:ext uri="{FF2B5EF4-FFF2-40B4-BE49-F238E27FC236}">
                <a16:creationId xmlns:a16="http://schemas.microsoft.com/office/drawing/2014/main" id="{D541641B-A53D-AE2D-B8A2-61A3742DBF5F}"/>
              </a:ext>
            </a:extLst>
          </p:cNvPr>
          <p:cNvSpPr/>
          <p:nvPr/>
        </p:nvSpPr>
        <p:spPr>
          <a:xfrm>
            <a:off x="3728432" y="1026157"/>
            <a:ext cx="1177500" cy="2700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800" dirty="0"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r>
              <a:rPr lang="en-US" altLang="ko-KR" sz="800" dirty="0">
                <a:latin typeface="Malgun Gothic"/>
                <a:ea typeface="Malgun Gothic"/>
                <a:cs typeface="Malgun Gothic"/>
                <a:sym typeface="Malgun Gothic"/>
              </a:rPr>
              <a:t> 3</a:t>
            </a:r>
            <a:endParaRPr sz="8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59" name="Google Shape;2136;g27fe52d962f_1_4065">
            <a:extLst>
              <a:ext uri="{FF2B5EF4-FFF2-40B4-BE49-F238E27FC236}">
                <a16:creationId xmlns:a16="http://schemas.microsoft.com/office/drawing/2014/main" id="{67213979-1303-AD20-5917-08429E2E4113}"/>
              </a:ext>
            </a:extLst>
          </p:cNvPr>
          <p:cNvSpPr/>
          <p:nvPr/>
        </p:nvSpPr>
        <p:spPr>
          <a:xfrm>
            <a:off x="4905932" y="1026157"/>
            <a:ext cx="1177500" cy="2700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800" dirty="0"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r>
              <a:rPr lang="en-US" altLang="ko-KR" sz="800" dirty="0">
                <a:latin typeface="Malgun Gothic"/>
                <a:ea typeface="Malgun Gothic"/>
                <a:cs typeface="Malgun Gothic"/>
                <a:sym typeface="Malgun Gothic"/>
              </a:rPr>
              <a:t> 4</a:t>
            </a:r>
            <a:endParaRPr sz="8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60" name="Google Shape;1747;g2fb18904de5_2_107">
            <a:extLst>
              <a:ext uri="{FF2B5EF4-FFF2-40B4-BE49-F238E27FC236}">
                <a16:creationId xmlns:a16="http://schemas.microsoft.com/office/drawing/2014/main" id="{54B12E65-09E0-0AB2-95C0-730CD028FAE8}"/>
              </a:ext>
            </a:extLst>
          </p:cNvPr>
          <p:cNvSpPr/>
          <p:nvPr/>
        </p:nvSpPr>
        <p:spPr>
          <a:xfrm>
            <a:off x="4325555" y="5032140"/>
            <a:ext cx="813097" cy="139247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ko-KR" altLang="en-US"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261" name="Google Shape;1637;g27fc35ecc8f_0_48">
            <a:extLst>
              <a:ext uri="{FF2B5EF4-FFF2-40B4-BE49-F238E27FC236}">
                <a16:creationId xmlns:a16="http://schemas.microsoft.com/office/drawing/2014/main" id="{5C7EF6E6-10E6-FAAD-4BA8-431E8CE7C921}"/>
              </a:ext>
            </a:extLst>
          </p:cNvPr>
          <p:cNvGrpSpPr/>
          <p:nvPr/>
        </p:nvGrpSpPr>
        <p:grpSpPr>
          <a:xfrm>
            <a:off x="550590" y="3531419"/>
            <a:ext cx="394889" cy="117000"/>
            <a:chOff x="2988000" y="4050000"/>
            <a:chExt cx="684000" cy="180000"/>
          </a:xfrm>
        </p:grpSpPr>
        <p:sp>
          <p:nvSpPr>
            <p:cNvPr id="1263" name="Google Shape;1639;g27fc35ecc8f_0_48">
              <a:extLst>
                <a:ext uri="{FF2B5EF4-FFF2-40B4-BE49-F238E27FC236}">
                  <a16:creationId xmlns:a16="http://schemas.microsoft.com/office/drawing/2014/main" id="{A7A02873-EFC0-C3ED-C366-F3B42F8BDF10}"/>
                </a:ext>
              </a:extLst>
            </p:cNvPr>
            <p:cNvSpPr/>
            <p:nvPr/>
          </p:nvSpPr>
          <p:spPr>
            <a:xfrm>
              <a:off x="2988000" y="4050000"/>
              <a:ext cx="324000" cy="180000"/>
            </a:xfrm>
            <a:prstGeom prst="roundRect">
              <a:avLst>
                <a:gd name="adj" fmla="val 0"/>
              </a:avLst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altLang="en-US" sz="400" b="1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옵션</a:t>
              </a:r>
              <a:endParaRPr sz="4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64" name="Google Shape;1640;g27fc35ecc8f_0_48">
              <a:extLst>
                <a:ext uri="{FF2B5EF4-FFF2-40B4-BE49-F238E27FC236}">
                  <a16:creationId xmlns:a16="http://schemas.microsoft.com/office/drawing/2014/main" id="{3453C4B6-5D21-BDA0-2087-171CC46570C8}"/>
                </a:ext>
              </a:extLst>
            </p:cNvPr>
            <p:cNvSpPr/>
            <p:nvPr/>
          </p:nvSpPr>
          <p:spPr>
            <a:xfrm>
              <a:off x="3348000" y="4050000"/>
              <a:ext cx="324000" cy="180000"/>
            </a:xfrm>
            <a:prstGeom prst="roundRect">
              <a:avLst>
                <a:gd name="adj" fmla="val 0"/>
              </a:avLst>
            </a:prstGeom>
            <a:solidFill>
              <a:srgbClr val="009F9E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altLang="en-US" sz="400" b="1" i="0" u="none" strike="noStrike" cap="none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물류</a:t>
              </a:r>
              <a:endParaRPr sz="4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270" name="Google Shape;1640;g27fc35ecc8f_0_48">
            <a:extLst>
              <a:ext uri="{FF2B5EF4-FFF2-40B4-BE49-F238E27FC236}">
                <a16:creationId xmlns:a16="http://schemas.microsoft.com/office/drawing/2014/main" id="{05C65E75-5DF1-F23D-F88D-0A3DAFFE14DE}"/>
              </a:ext>
            </a:extLst>
          </p:cNvPr>
          <p:cNvSpPr/>
          <p:nvPr/>
        </p:nvSpPr>
        <p:spPr>
          <a:xfrm>
            <a:off x="545627" y="4662863"/>
            <a:ext cx="187053" cy="117000"/>
          </a:xfrm>
          <a:prstGeom prst="roundRect">
            <a:avLst>
              <a:gd name="adj" fmla="val 0"/>
            </a:avLst>
          </a:prstGeom>
          <a:solidFill>
            <a:srgbClr val="0070C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4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추가</a:t>
            </a:r>
            <a:endParaRPr sz="4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71" name="Google Shape;1639;g27fc35ecc8f_0_48">
            <a:extLst>
              <a:ext uri="{FF2B5EF4-FFF2-40B4-BE49-F238E27FC236}">
                <a16:creationId xmlns:a16="http://schemas.microsoft.com/office/drawing/2014/main" id="{F6F4A2D5-D942-F286-8362-5813A57E34CA}"/>
              </a:ext>
            </a:extLst>
          </p:cNvPr>
          <p:cNvSpPr/>
          <p:nvPr/>
        </p:nvSpPr>
        <p:spPr>
          <a:xfrm>
            <a:off x="544275" y="5682731"/>
            <a:ext cx="187053" cy="117000"/>
          </a:xfrm>
          <a:prstGeom prst="roundRect">
            <a:avLst>
              <a:gd name="adj" fmla="val 0"/>
            </a:avLst>
          </a:prstGeom>
          <a:solidFill>
            <a:srgbClr val="E356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4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안전</a:t>
            </a:r>
            <a:endParaRPr sz="4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73" name="Google Shape;1699;g2fb18904de5_2_107">
            <a:extLst>
              <a:ext uri="{FF2B5EF4-FFF2-40B4-BE49-F238E27FC236}">
                <a16:creationId xmlns:a16="http://schemas.microsoft.com/office/drawing/2014/main" id="{CFE95AD7-242C-54D6-427D-7A6EC285D258}"/>
              </a:ext>
            </a:extLst>
          </p:cNvPr>
          <p:cNvSpPr/>
          <p:nvPr/>
        </p:nvSpPr>
        <p:spPr>
          <a:xfrm>
            <a:off x="98953" y="671988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75" name="Google Shape;1699;g2fb18904de5_2_107">
            <a:extLst>
              <a:ext uri="{FF2B5EF4-FFF2-40B4-BE49-F238E27FC236}">
                <a16:creationId xmlns:a16="http://schemas.microsoft.com/office/drawing/2014/main" id="{6558BF8C-36F0-ABEB-34DA-C2615AC62104}"/>
              </a:ext>
            </a:extLst>
          </p:cNvPr>
          <p:cNvSpPr/>
          <p:nvPr/>
        </p:nvSpPr>
        <p:spPr>
          <a:xfrm>
            <a:off x="98953" y="972413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76" name="Google Shape;1699;g2fb18904de5_2_107">
            <a:extLst>
              <a:ext uri="{FF2B5EF4-FFF2-40B4-BE49-F238E27FC236}">
                <a16:creationId xmlns:a16="http://schemas.microsoft.com/office/drawing/2014/main" id="{2D82CD21-A69C-CA02-A3EE-26982B5AD0FA}"/>
              </a:ext>
            </a:extLst>
          </p:cNvPr>
          <p:cNvSpPr/>
          <p:nvPr/>
        </p:nvSpPr>
        <p:spPr>
          <a:xfrm>
            <a:off x="7169171" y="972413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79" name="Google Shape;1699;g2fb18904de5_2_107">
            <a:extLst>
              <a:ext uri="{FF2B5EF4-FFF2-40B4-BE49-F238E27FC236}">
                <a16:creationId xmlns:a16="http://schemas.microsoft.com/office/drawing/2014/main" id="{007A112D-4552-CBB4-122C-6A38D70AC36D}"/>
              </a:ext>
            </a:extLst>
          </p:cNvPr>
          <p:cNvSpPr/>
          <p:nvPr/>
        </p:nvSpPr>
        <p:spPr>
          <a:xfrm>
            <a:off x="2888437" y="2987294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80" name="Google Shape;1699;g2fb18904de5_2_107">
            <a:extLst>
              <a:ext uri="{FF2B5EF4-FFF2-40B4-BE49-F238E27FC236}">
                <a16:creationId xmlns:a16="http://schemas.microsoft.com/office/drawing/2014/main" id="{C67E8CF6-F7B2-C22C-2556-0954065EC07E}"/>
              </a:ext>
            </a:extLst>
          </p:cNvPr>
          <p:cNvSpPr/>
          <p:nvPr/>
        </p:nvSpPr>
        <p:spPr>
          <a:xfrm>
            <a:off x="1709423" y="3229780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7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81" name="Google Shape;1699;g2fb18904de5_2_107">
            <a:extLst>
              <a:ext uri="{FF2B5EF4-FFF2-40B4-BE49-F238E27FC236}">
                <a16:creationId xmlns:a16="http://schemas.microsoft.com/office/drawing/2014/main" id="{72926E23-A617-350D-220A-04666BDB018E}"/>
              </a:ext>
            </a:extLst>
          </p:cNvPr>
          <p:cNvSpPr/>
          <p:nvPr/>
        </p:nvSpPr>
        <p:spPr>
          <a:xfrm>
            <a:off x="4267882" y="3229780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8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82" name="Google Shape;1699;g2fb18904de5_2_107">
            <a:extLst>
              <a:ext uri="{FF2B5EF4-FFF2-40B4-BE49-F238E27FC236}">
                <a16:creationId xmlns:a16="http://schemas.microsoft.com/office/drawing/2014/main" id="{8F6A6ADA-3890-A517-531D-17F5A34B0DC4}"/>
              </a:ext>
            </a:extLst>
          </p:cNvPr>
          <p:cNvSpPr/>
          <p:nvPr/>
        </p:nvSpPr>
        <p:spPr>
          <a:xfrm>
            <a:off x="6940529" y="1331141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83" name="Google Shape;1699;g2fb18904de5_2_107">
            <a:extLst>
              <a:ext uri="{FF2B5EF4-FFF2-40B4-BE49-F238E27FC236}">
                <a16:creationId xmlns:a16="http://schemas.microsoft.com/office/drawing/2014/main" id="{39920E36-A1BA-5DC9-1ED0-B0E5AF9115FA}"/>
              </a:ext>
            </a:extLst>
          </p:cNvPr>
          <p:cNvSpPr/>
          <p:nvPr/>
        </p:nvSpPr>
        <p:spPr>
          <a:xfrm>
            <a:off x="5623395" y="1922453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85" name="Google Shape;1699;g2fb18904de5_2_107">
            <a:extLst>
              <a:ext uri="{FF2B5EF4-FFF2-40B4-BE49-F238E27FC236}">
                <a16:creationId xmlns:a16="http://schemas.microsoft.com/office/drawing/2014/main" id="{8882F397-F1A6-77DE-A4A0-52EFCABFED14}"/>
              </a:ext>
            </a:extLst>
          </p:cNvPr>
          <p:cNvSpPr/>
          <p:nvPr/>
        </p:nvSpPr>
        <p:spPr>
          <a:xfrm>
            <a:off x="6562223" y="290178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13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86" name="Google Shape;1699;g2fb18904de5_2_107">
            <a:extLst>
              <a:ext uri="{FF2B5EF4-FFF2-40B4-BE49-F238E27FC236}">
                <a16:creationId xmlns:a16="http://schemas.microsoft.com/office/drawing/2014/main" id="{68F29A22-F1EB-8BA1-A33C-3348E8155F30}"/>
              </a:ext>
            </a:extLst>
          </p:cNvPr>
          <p:cNvSpPr/>
          <p:nvPr/>
        </p:nvSpPr>
        <p:spPr>
          <a:xfrm>
            <a:off x="5156170" y="5011015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9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CCDAD02-B1BC-1179-F85E-E8FED08E95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019" y="5825641"/>
            <a:ext cx="739668" cy="739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91" name="Google Shape;1640;g27fc35ecc8f_0_48">
            <a:extLst>
              <a:ext uri="{FF2B5EF4-FFF2-40B4-BE49-F238E27FC236}">
                <a16:creationId xmlns:a16="http://schemas.microsoft.com/office/drawing/2014/main" id="{2027BB36-371A-3BA9-9EE7-0428F0EC93CB}"/>
              </a:ext>
            </a:extLst>
          </p:cNvPr>
          <p:cNvSpPr/>
          <p:nvPr/>
        </p:nvSpPr>
        <p:spPr>
          <a:xfrm>
            <a:off x="747068" y="5684768"/>
            <a:ext cx="187053" cy="117000"/>
          </a:xfrm>
          <a:prstGeom prst="roundRect">
            <a:avLst>
              <a:gd name="adj" fmla="val 0"/>
            </a:avLst>
          </a:prstGeom>
          <a:solidFill>
            <a:srgbClr val="009F9E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4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물류</a:t>
            </a:r>
            <a:endParaRPr sz="4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92" name="Google Shape;1747;g2fb18904de5_2_107">
            <a:extLst>
              <a:ext uri="{FF2B5EF4-FFF2-40B4-BE49-F238E27FC236}">
                <a16:creationId xmlns:a16="http://schemas.microsoft.com/office/drawing/2014/main" id="{4B59F676-50C6-6B03-C5ED-690DCE0B6501}"/>
              </a:ext>
            </a:extLst>
          </p:cNvPr>
          <p:cNvSpPr/>
          <p:nvPr/>
        </p:nvSpPr>
        <p:spPr>
          <a:xfrm>
            <a:off x="4330998" y="6603774"/>
            <a:ext cx="813097" cy="139247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0" rIns="0" bIns="0" anchor="ctr" anchorCtr="0">
            <a:noAutofit/>
          </a:bodyPr>
          <a:lstStyle/>
          <a:p>
            <a:pPr marL="0" marR="35999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홍길동외 </a:t>
            </a:r>
            <a:r>
              <a:rPr lang="en-US" altLang="ko-KR" sz="5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r>
              <a:rPr lang="ko-KR" altLang="en-US" sz="5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명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93" name="Google Shape;425;g28120bc8d10_0_0">
            <a:extLst>
              <a:ext uri="{FF2B5EF4-FFF2-40B4-BE49-F238E27FC236}">
                <a16:creationId xmlns:a16="http://schemas.microsoft.com/office/drawing/2014/main" id="{AEFAFC56-E01E-6BDA-7E1D-9D2AE333366B}"/>
              </a:ext>
            </a:extLst>
          </p:cNvPr>
          <p:cNvSpPr/>
          <p:nvPr/>
        </p:nvSpPr>
        <p:spPr>
          <a:xfrm>
            <a:off x="5176772" y="6603773"/>
            <a:ext cx="222727" cy="130895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50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</a:t>
            </a:r>
            <a:endParaRPr sz="50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" name="Google Shape;2077;g27fe52d962f_1_4065">
            <a:extLst>
              <a:ext uri="{FF2B5EF4-FFF2-40B4-BE49-F238E27FC236}">
                <a16:creationId xmlns:a16="http://schemas.microsoft.com/office/drawing/2014/main" id="{5E418288-B24D-D018-EDE1-EB1D248BEC80}"/>
              </a:ext>
            </a:extLst>
          </p:cNvPr>
          <p:cNvSpPr/>
          <p:nvPr/>
        </p:nvSpPr>
        <p:spPr>
          <a:xfrm>
            <a:off x="5722461" y="4960939"/>
            <a:ext cx="900000" cy="307800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전체상품 주문신청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" name="Google Shape;2133;g27fe52d962f_1_4065">
            <a:extLst>
              <a:ext uri="{FF2B5EF4-FFF2-40B4-BE49-F238E27FC236}">
                <a16:creationId xmlns:a16="http://schemas.microsoft.com/office/drawing/2014/main" id="{0CB7D631-7836-11D6-F9A5-B0944B761DD4}"/>
              </a:ext>
            </a:extLst>
          </p:cNvPr>
          <p:cNvSpPr/>
          <p:nvPr/>
        </p:nvSpPr>
        <p:spPr>
          <a:xfrm>
            <a:off x="6688485" y="4960939"/>
            <a:ext cx="900000" cy="307800"/>
          </a:xfrm>
          <a:prstGeom prst="roundRect">
            <a:avLst>
              <a:gd name="adj" fmla="val 16667"/>
            </a:avLst>
          </a:prstGeom>
          <a:solidFill>
            <a:srgbClr val="999999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선택상품 주문신청</a:t>
            </a:r>
            <a:endParaRPr sz="7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" name="Google Shape;1699;g2fb18904de5_2_107">
            <a:extLst>
              <a:ext uri="{FF2B5EF4-FFF2-40B4-BE49-F238E27FC236}">
                <a16:creationId xmlns:a16="http://schemas.microsoft.com/office/drawing/2014/main" id="{65623DCC-3A7B-C3CB-C128-74F170EDA459}"/>
              </a:ext>
            </a:extLst>
          </p:cNvPr>
          <p:cNvSpPr/>
          <p:nvPr/>
        </p:nvSpPr>
        <p:spPr>
          <a:xfrm>
            <a:off x="6562211" y="5182149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15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1699;g2fb18904de5_2_107">
            <a:extLst>
              <a:ext uri="{FF2B5EF4-FFF2-40B4-BE49-F238E27FC236}">
                <a16:creationId xmlns:a16="http://schemas.microsoft.com/office/drawing/2014/main" id="{FA6D4084-067D-B196-4815-170F0FE9D91C}"/>
              </a:ext>
            </a:extLst>
          </p:cNvPr>
          <p:cNvSpPr/>
          <p:nvPr/>
        </p:nvSpPr>
        <p:spPr>
          <a:xfrm>
            <a:off x="6562211" y="3774584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14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391" name="표 1390">
            <a:extLst>
              <a:ext uri="{FF2B5EF4-FFF2-40B4-BE49-F238E27FC236}">
                <a16:creationId xmlns:a16="http://schemas.microsoft.com/office/drawing/2014/main" id="{C49EC263-26F4-1B57-3E59-6CBE55F017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0481811"/>
              </p:ext>
            </p:extLst>
          </p:nvPr>
        </p:nvGraphicFramePr>
        <p:xfrm>
          <a:off x="5861061" y="4142255"/>
          <a:ext cx="1568295" cy="49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6772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791523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자재</a:t>
                      </a:r>
                      <a:endParaRPr lang="ko-KR" altLang="en-US" sz="600" b="1" i="0" u="none" strike="noStrike" cap="none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5,726,000 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원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공구</a:t>
                      </a:r>
                      <a:endParaRPr lang="en-US" altLang="ko-KR" sz="6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5999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ko-KR" sz="600" dirty="0">
                          <a:solidFill>
                            <a:srgbClr val="66666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8,866,000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원</a:t>
                      </a:r>
                    </a:p>
                  </a:txBody>
                  <a:tcPr marL="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안전</a:t>
                      </a:r>
                      <a:endParaRPr lang="ko-KR" altLang="en-US" sz="6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ko-KR" altLang="ko-KR" sz="600" dirty="0">
                          <a:solidFill>
                            <a:srgbClr val="66666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4,726,000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원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2038135"/>
                  </a:ext>
                </a:extLst>
              </a:tr>
            </a:tbl>
          </a:graphicData>
        </a:graphic>
      </p:graphicFrame>
      <p:graphicFrame>
        <p:nvGraphicFramePr>
          <p:cNvPr id="101" name="표 100">
            <a:extLst>
              <a:ext uri="{FF2B5EF4-FFF2-40B4-BE49-F238E27FC236}">
                <a16:creationId xmlns:a16="http://schemas.microsoft.com/office/drawing/2014/main" id="{75F759DB-C7F2-7032-3F2D-320416F5F5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321726"/>
              </p:ext>
            </p:extLst>
          </p:nvPr>
        </p:nvGraphicFramePr>
        <p:xfrm>
          <a:off x="195786" y="1602141"/>
          <a:ext cx="5282390" cy="8622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6645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363862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  <a:gridCol w="1328518">
                  <a:extLst>
                    <a:ext uri="{9D8B030D-6E8A-4147-A177-3AD203B41FA5}">
                      <a16:colId xmlns:a16="http://schemas.microsoft.com/office/drawing/2014/main" val="514371502"/>
                    </a:ext>
                  </a:extLst>
                </a:gridCol>
                <a:gridCol w="1336981">
                  <a:extLst>
                    <a:ext uri="{9D8B030D-6E8A-4147-A177-3AD203B41FA5}">
                      <a16:colId xmlns:a16="http://schemas.microsoft.com/office/drawing/2014/main" val="2716143174"/>
                    </a:ext>
                  </a:extLst>
                </a:gridCol>
                <a:gridCol w="1506384">
                  <a:extLst>
                    <a:ext uri="{9D8B030D-6E8A-4147-A177-3AD203B41FA5}">
                      <a16:colId xmlns:a16="http://schemas.microsoft.com/office/drawing/2014/main" val="1059449339"/>
                    </a:ext>
                  </a:extLst>
                </a:gridCol>
              </a:tblGrid>
              <a:tr h="21555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600" b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r>
                        <a:rPr lang="en-US" altLang="ko-KR" sz="6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6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공사</a:t>
                      </a:r>
                      <a:r>
                        <a:rPr lang="en-US" altLang="ko-KR" sz="6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6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</a:t>
                      </a:r>
                      <a:r>
                        <a:rPr lang="en-US" altLang="ko-KR" sz="6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6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</a:t>
                      </a:r>
                      <a:endParaRPr lang="ko-KR" altLang="en-US" sz="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  <a:tr h="21555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주문요청사항</a:t>
                      </a:r>
                      <a:endParaRPr lang="ko-KR" altLang="en-US" sz="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  <a:tr h="21555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600" b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*</a:t>
                      </a:r>
                      <a:r>
                        <a:rPr lang="en-US" altLang="ko-KR" sz="600" b="1"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6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주문사유</a:t>
                      </a:r>
                      <a:endParaRPr lang="ko-KR" altLang="en-US" sz="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endParaRPr lang="ko-KR" altLang="en-US" sz="600" u="sng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2038135"/>
                  </a:ext>
                </a:extLst>
              </a:tr>
              <a:tr h="21555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r>
                        <a:rPr lang="ko-KR" altLang="en-US" sz="6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첨부파일</a:t>
                      </a:r>
                      <a:endParaRPr lang="ko-KR" altLang="en-US" sz="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endParaRPr lang="ko-KR" altLang="en-US" sz="600" u="sng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u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00" u="sng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첨부파일</a:t>
                      </a:r>
                      <a:r>
                        <a:rPr lang="en-US" altLang="ko-KR" sz="600" u="sng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1.doc</a:t>
                      </a:r>
                      <a:r>
                        <a:rPr lang="en-US" altLang="ko-KR" sz="600" u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</a:t>
                      </a:r>
                      <a:r>
                        <a:rPr lang="en-US" altLang="ko-KR" sz="600" b="1" u="none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X</a:t>
                      </a:r>
                      <a:endParaRPr lang="ko-KR" altLang="en-US" sz="600" b="1" u="none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u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00" u="sng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첨부파일</a:t>
                      </a:r>
                      <a:r>
                        <a:rPr lang="en-US" altLang="ko-KR" sz="600" u="sng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2.doc</a:t>
                      </a:r>
                      <a:r>
                        <a:rPr lang="en-US" altLang="ko-KR" sz="600" u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</a:t>
                      </a:r>
                      <a:r>
                        <a:rPr lang="en-US" altLang="ko-KR" sz="600" b="1" u="none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X</a:t>
                      </a:r>
                      <a:endParaRPr lang="ko-KR" altLang="en-US" sz="600" u="sng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u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00" u="sng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첨부파일</a:t>
                      </a:r>
                      <a:r>
                        <a:rPr lang="en-US" altLang="ko-KR" sz="600" u="sng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3.doc</a:t>
                      </a:r>
                      <a:r>
                        <a:rPr lang="en-US" altLang="ko-KR" sz="600" u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</a:t>
                      </a:r>
                      <a:r>
                        <a:rPr lang="en-US" altLang="ko-KR" sz="600" b="1" u="none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X</a:t>
                      </a:r>
                      <a:endParaRPr lang="ko-KR" altLang="en-US" sz="600" u="sng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23665114"/>
                  </a:ext>
                </a:extLst>
              </a:tr>
            </a:tbl>
          </a:graphicData>
        </a:graphic>
      </p:graphicFrame>
      <p:sp>
        <p:nvSpPr>
          <p:cNvPr id="102" name="Google Shape;2236;g27fe52d962f_1_4247">
            <a:extLst>
              <a:ext uri="{FF2B5EF4-FFF2-40B4-BE49-F238E27FC236}">
                <a16:creationId xmlns:a16="http://schemas.microsoft.com/office/drawing/2014/main" id="{1A40D714-0826-9886-C0F7-778D436452C1}"/>
              </a:ext>
            </a:extLst>
          </p:cNvPr>
          <p:cNvSpPr/>
          <p:nvPr/>
        </p:nvSpPr>
        <p:spPr>
          <a:xfrm>
            <a:off x="1017950" y="1637728"/>
            <a:ext cx="269059" cy="15021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dirty="0">
                <a:latin typeface="Malgun Gothic"/>
                <a:ea typeface="Malgun Gothic"/>
                <a:cs typeface="Malgun Gothic"/>
                <a:sym typeface="Malgun Gothic"/>
              </a:rPr>
              <a:t>선택</a:t>
            </a:r>
            <a:endParaRPr sz="6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" name="Google Shape;2097;g27fe52d962f_1_4065">
            <a:extLst>
              <a:ext uri="{FF2B5EF4-FFF2-40B4-BE49-F238E27FC236}">
                <a16:creationId xmlns:a16="http://schemas.microsoft.com/office/drawing/2014/main" id="{7DC3BF7C-5DD3-4DF8-A303-5BFA2EA5F164}"/>
              </a:ext>
            </a:extLst>
          </p:cNvPr>
          <p:cNvSpPr/>
          <p:nvPr/>
        </p:nvSpPr>
        <p:spPr>
          <a:xfrm>
            <a:off x="3864738" y="1634525"/>
            <a:ext cx="690925" cy="1800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sz="5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" name="Google Shape;2099;g27fe52d962f_1_4065">
            <a:extLst>
              <a:ext uri="{FF2B5EF4-FFF2-40B4-BE49-F238E27FC236}">
                <a16:creationId xmlns:a16="http://schemas.microsoft.com/office/drawing/2014/main" id="{91B20248-E27C-F3CD-FEA9-864A6C4A690D}"/>
              </a:ext>
            </a:extLst>
          </p:cNvPr>
          <p:cNvSpPr/>
          <p:nvPr/>
        </p:nvSpPr>
        <p:spPr>
          <a:xfrm>
            <a:off x="1343154" y="1642356"/>
            <a:ext cx="4027836" cy="152908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spcFirstLastPara="1" wrap="square" lIns="36000" tIns="0" rIns="0" bIns="0" anchor="ctr" anchorCtr="0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tabLst/>
              <a:defRPr/>
            </a:pPr>
            <a:r>
              <a:rPr lang="en-US" altLang="ko-KR" sz="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[202411 </a:t>
            </a:r>
            <a:r>
              <a:rPr lang="ko-KR" altLang="en-US" sz="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서울 강북구</a:t>
            </a:r>
            <a:r>
              <a:rPr lang="en-US" altLang="ko-KR" sz="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]_</a:t>
            </a:r>
            <a:r>
              <a:rPr lang="ko-KR" altLang="en-US" sz="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강북도시 철도공사</a:t>
            </a:r>
            <a:endParaRPr lang="ko-KR" altLang="en-US" sz="5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5" name="Google Shape;2097;g27fe52d962f_1_4065">
            <a:extLst>
              <a:ext uri="{FF2B5EF4-FFF2-40B4-BE49-F238E27FC236}">
                <a16:creationId xmlns:a16="http://schemas.microsoft.com/office/drawing/2014/main" id="{57C05776-6259-0754-F8A4-913925A7A3AD}"/>
              </a:ext>
            </a:extLst>
          </p:cNvPr>
          <p:cNvSpPr/>
          <p:nvPr/>
        </p:nvSpPr>
        <p:spPr>
          <a:xfrm>
            <a:off x="1318234" y="1626410"/>
            <a:ext cx="915004" cy="1800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sz="5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6" name="Google Shape;2236;g27fe52d962f_1_4247">
            <a:extLst>
              <a:ext uri="{FF2B5EF4-FFF2-40B4-BE49-F238E27FC236}">
                <a16:creationId xmlns:a16="http://schemas.microsoft.com/office/drawing/2014/main" id="{DBCCE18B-8228-0D72-9432-301D68573741}"/>
              </a:ext>
            </a:extLst>
          </p:cNvPr>
          <p:cNvSpPr/>
          <p:nvPr/>
        </p:nvSpPr>
        <p:spPr>
          <a:xfrm>
            <a:off x="4630627" y="1372140"/>
            <a:ext cx="835579" cy="183817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>
                <a:latin typeface="Malgun Gothic"/>
                <a:ea typeface="Malgun Gothic"/>
                <a:cs typeface="Malgun Gothic"/>
                <a:sym typeface="Malgun Gothic"/>
              </a:rPr>
              <a:t>장바구니 내용 저장</a:t>
            </a:r>
            <a:endParaRPr sz="6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7" name="Google Shape;1747;g2fb18904de5_2_107">
            <a:extLst>
              <a:ext uri="{FF2B5EF4-FFF2-40B4-BE49-F238E27FC236}">
                <a16:creationId xmlns:a16="http://schemas.microsoft.com/office/drawing/2014/main" id="{66614DCA-3BEC-121D-4015-985B3879C3C6}"/>
              </a:ext>
            </a:extLst>
          </p:cNvPr>
          <p:cNvSpPr/>
          <p:nvPr/>
        </p:nvSpPr>
        <p:spPr>
          <a:xfrm>
            <a:off x="1032758" y="1849398"/>
            <a:ext cx="4329286" cy="156872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500" b="0" i="0" u="none" strike="noStrike" cap="none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  (</a:t>
            </a:r>
            <a:r>
              <a:rPr lang="ko-KR" altLang="en-US" sz="500" b="0" i="0" u="none" strike="noStrike" cap="none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</a:t>
            </a:r>
            <a:r>
              <a:rPr lang="en-US" altLang="ko-KR" sz="500" b="0" i="0" u="none" strike="noStrike" cap="none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r>
              <a:rPr lang="en-US" sz="500" b="0" i="0" u="none" strike="noStrike" cap="none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500" b="0" i="0" u="none" strike="noStrike" cap="none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공급사에 요처하실 내용을 입력해 주십시오</a:t>
            </a:r>
            <a:endParaRPr sz="500" b="0" i="0" u="none" strike="noStrike" cap="none" dirty="0">
              <a:solidFill>
                <a:schemeClr val="bg1">
                  <a:lumMod val="75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8" name="Google Shape;1747;g2fb18904de5_2_107">
            <a:extLst>
              <a:ext uri="{FF2B5EF4-FFF2-40B4-BE49-F238E27FC236}">
                <a16:creationId xmlns:a16="http://schemas.microsoft.com/office/drawing/2014/main" id="{66614DCA-3BEC-121D-4015-985B3879C3C6}"/>
              </a:ext>
            </a:extLst>
          </p:cNvPr>
          <p:cNvSpPr/>
          <p:nvPr/>
        </p:nvSpPr>
        <p:spPr>
          <a:xfrm>
            <a:off x="1041704" y="2061846"/>
            <a:ext cx="4329286" cy="156872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500" b="0" i="0" u="none" strike="noStrike" cap="none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  (</a:t>
            </a:r>
            <a:r>
              <a:rPr lang="ko-KR" altLang="en-US" sz="500" b="0" i="0" u="none" strike="noStrike" cap="none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필수</a:t>
            </a:r>
            <a:r>
              <a:rPr lang="en-US" altLang="ko-KR" sz="500" b="0" i="0" u="none" strike="noStrike" cap="none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) </a:t>
            </a:r>
            <a:r>
              <a:rPr lang="ko-KR" altLang="en-US" sz="500" b="0" i="0" u="none" strike="noStrike" cap="none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 시 남길 이력을 입력해 주십시오</a:t>
            </a:r>
            <a:endParaRPr sz="500" b="0" i="0" u="none" strike="noStrike" cap="none" dirty="0">
              <a:solidFill>
                <a:schemeClr val="bg1">
                  <a:lumMod val="75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9" name="Google Shape;2236;g27fe52d962f_1_4247">
            <a:extLst>
              <a:ext uri="{FF2B5EF4-FFF2-40B4-BE49-F238E27FC236}">
                <a16:creationId xmlns:a16="http://schemas.microsoft.com/office/drawing/2014/main" id="{1A40D714-0826-9886-C0F7-778D436452C1}"/>
              </a:ext>
            </a:extLst>
          </p:cNvPr>
          <p:cNvSpPr/>
          <p:nvPr/>
        </p:nvSpPr>
        <p:spPr>
          <a:xfrm>
            <a:off x="1017950" y="2276664"/>
            <a:ext cx="269059" cy="15021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endParaRPr sz="6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10" name="표 109">
            <a:extLst>
              <a:ext uri="{FF2B5EF4-FFF2-40B4-BE49-F238E27FC236}">
                <a16:creationId xmlns:a16="http://schemas.microsoft.com/office/drawing/2014/main" id="{75F759DB-C7F2-7032-3F2D-320416F5F5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7778279"/>
              </p:ext>
            </p:extLst>
          </p:nvPr>
        </p:nvGraphicFramePr>
        <p:xfrm>
          <a:off x="198017" y="2534919"/>
          <a:ext cx="5282390" cy="4311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6645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1999874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  <a:gridCol w="696286">
                  <a:extLst>
                    <a:ext uri="{9D8B030D-6E8A-4147-A177-3AD203B41FA5}">
                      <a16:colId xmlns:a16="http://schemas.microsoft.com/office/drawing/2014/main" val="4184124069"/>
                    </a:ext>
                  </a:extLst>
                </a:gridCol>
                <a:gridCol w="1839585">
                  <a:extLst>
                    <a:ext uri="{9D8B030D-6E8A-4147-A177-3AD203B41FA5}">
                      <a16:colId xmlns:a16="http://schemas.microsoft.com/office/drawing/2014/main" val="3765079349"/>
                    </a:ext>
                  </a:extLst>
                </a:gridCol>
              </a:tblGrid>
              <a:tr h="21555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r>
                        <a:rPr lang="en-US" altLang="ko-KR" sz="600" b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*</a:t>
                      </a:r>
                      <a:r>
                        <a:rPr lang="en-US" altLang="ko-KR" sz="600" b="1"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6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배송지</a:t>
                      </a:r>
                      <a:endParaRPr lang="ko-KR" altLang="en-US" sz="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  <a:tr h="21555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r>
                        <a:rPr lang="en-US" altLang="ko-KR" sz="600" b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*</a:t>
                      </a:r>
                      <a:r>
                        <a:rPr lang="en-US" altLang="ko-KR" sz="600" b="1"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6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인수자</a:t>
                      </a:r>
                      <a:endParaRPr lang="ko-KR" altLang="en-US" sz="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b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*</a:t>
                      </a:r>
                      <a:r>
                        <a:rPr lang="en-US" altLang="ko-KR" sz="600" b="1"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6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인수자 전화번호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</a:tbl>
          </a:graphicData>
        </a:graphic>
      </p:graphicFrame>
      <p:sp>
        <p:nvSpPr>
          <p:cNvPr id="111" name="Google Shape;2236;g27fe52d962f_1_4247">
            <a:extLst>
              <a:ext uri="{FF2B5EF4-FFF2-40B4-BE49-F238E27FC236}">
                <a16:creationId xmlns:a16="http://schemas.microsoft.com/office/drawing/2014/main" id="{1A40D714-0826-9886-C0F7-778D436452C1}"/>
              </a:ext>
            </a:extLst>
          </p:cNvPr>
          <p:cNvSpPr/>
          <p:nvPr/>
        </p:nvSpPr>
        <p:spPr>
          <a:xfrm>
            <a:off x="1033315" y="2571460"/>
            <a:ext cx="269059" cy="15021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dirty="0">
                <a:latin typeface="Malgun Gothic"/>
                <a:ea typeface="Malgun Gothic"/>
                <a:cs typeface="Malgun Gothic"/>
                <a:sym typeface="Malgun Gothic"/>
              </a:rPr>
              <a:t>선택</a:t>
            </a:r>
            <a:endParaRPr sz="6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2" name="Google Shape;2099;g27fe52d962f_1_4065">
            <a:extLst>
              <a:ext uri="{FF2B5EF4-FFF2-40B4-BE49-F238E27FC236}">
                <a16:creationId xmlns:a16="http://schemas.microsoft.com/office/drawing/2014/main" id="{91B20248-E27C-F3CD-FEA9-864A6C4A690D}"/>
              </a:ext>
            </a:extLst>
          </p:cNvPr>
          <p:cNvSpPr/>
          <p:nvPr/>
        </p:nvSpPr>
        <p:spPr>
          <a:xfrm>
            <a:off x="1343154" y="2566463"/>
            <a:ext cx="4027836" cy="152908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spcFirstLastPara="1" wrap="square" lIns="36000" tIns="0" rIns="0" bIns="0" anchor="ctr" anchorCtr="0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tabLst/>
              <a:defRPr/>
            </a:pPr>
            <a:r>
              <a:rPr lang="en-US" altLang="ko-KR" sz="50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34173 [</a:t>
            </a:r>
            <a:r>
              <a:rPr lang="ko-KR" altLang="en-US" sz="50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택배</a:t>
            </a:r>
            <a:r>
              <a:rPr lang="en-US" altLang="ko-KR" sz="50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] </a:t>
            </a:r>
            <a:r>
              <a:rPr lang="ko-KR" altLang="en-US" sz="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대전 유성구대로 </a:t>
            </a:r>
            <a:r>
              <a:rPr lang="en-US" altLang="ko-KR" sz="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719</a:t>
            </a:r>
            <a:r>
              <a:rPr lang="ko-KR" altLang="en-US" sz="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번지길 </a:t>
            </a:r>
            <a:r>
              <a:rPr lang="en-US" altLang="ko-KR" sz="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43 5</a:t>
            </a:r>
            <a:r>
              <a:rPr lang="ko-KR" altLang="en-US" sz="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층 </a:t>
            </a:r>
            <a:r>
              <a:rPr lang="en-US" altLang="ko-KR" sz="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513</a:t>
            </a:r>
            <a:r>
              <a:rPr lang="ko-KR" altLang="en-US" sz="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호</a:t>
            </a:r>
            <a:endParaRPr lang="ko-KR" altLang="en-US" sz="5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3" name="Google Shape;1747;g2fb18904de5_2_107">
            <a:extLst>
              <a:ext uri="{FF2B5EF4-FFF2-40B4-BE49-F238E27FC236}">
                <a16:creationId xmlns:a16="http://schemas.microsoft.com/office/drawing/2014/main" id="{66614DCA-3BEC-121D-4015-985B3879C3C6}"/>
              </a:ext>
            </a:extLst>
          </p:cNvPr>
          <p:cNvSpPr/>
          <p:nvPr/>
        </p:nvSpPr>
        <p:spPr>
          <a:xfrm>
            <a:off x="1051935" y="2775945"/>
            <a:ext cx="1517388" cy="156872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김인수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4" name="Google Shape;1747;g2fb18904de5_2_107">
            <a:extLst>
              <a:ext uri="{FF2B5EF4-FFF2-40B4-BE49-F238E27FC236}">
                <a16:creationId xmlns:a16="http://schemas.microsoft.com/office/drawing/2014/main" id="{66614DCA-3BEC-121D-4015-985B3879C3C6}"/>
              </a:ext>
            </a:extLst>
          </p:cNvPr>
          <p:cNvSpPr/>
          <p:nvPr/>
        </p:nvSpPr>
        <p:spPr>
          <a:xfrm>
            <a:off x="3691088" y="2778916"/>
            <a:ext cx="1517388" cy="156872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010-1234-1245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5" name="Google Shape;1699;g2fb18904de5_2_107">
            <a:extLst>
              <a:ext uri="{FF2B5EF4-FFF2-40B4-BE49-F238E27FC236}">
                <a16:creationId xmlns:a16="http://schemas.microsoft.com/office/drawing/2014/main" id="{26DD3539-5A1A-6690-FBDC-8775C3D794B7}"/>
              </a:ext>
            </a:extLst>
          </p:cNvPr>
          <p:cNvSpPr/>
          <p:nvPr/>
        </p:nvSpPr>
        <p:spPr>
          <a:xfrm>
            <a:off x="884356" y="1488117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6" name="Google Shape;1699;g2fb18904de5_2_107">
            <a:extLst>
              <a:ext uri="{FF2B5EF4-FFF2-40B4-BE49-F238E27FC236}">
                <a16:creationId xmlns:a16="http://schemas.microsoft.com/office/drawing/2014/main" id="{528E74A6-96B1-287C-512F-A6E23A448A47}"/>
              </a:ext>
            </a:extLst>
          </p:cNvPr>
          <p:cNvSpPr/>
          <p:nvPr/>
        </p:nvSpPr>
        <p:spPr>
          <a:xfrm>
            <a:off x="884356" y="2454807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4" name="그림 23" descr="텍스트, 스크린샷, 번호, 평행이(가) 표시된 사진&#10;&#10;자동 생성된 설명">
            <a:extLst>
              <a:ext uri="{FF2B5EF4-FFF2-40B4-BE49-F238E27FC236}">
                <a16:creationId xmlns:a16="http://schemas.microsoft.com/office/drawing/2014/main" id="{EA66919C-B984-7280-62F1-16B81BFEB028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7417" y="6953429"/>
            <a:ext cx="2990108" cy="266580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cxnSp>
        <p:nvCxnSpPr>
          <p:cNvPr id="26" name="Google Shape;872;g28120bc8d10_0_307">
            <a:extLst>
              <a:ext uri="{FF2B5EF4-FFF2-40B4-BE49-F238E27FC236}">
                <a16:creationId xmlns:a16="http://schemas.microsoft.com/office/drawing/2014/main" id="{BED271F8-7BD7-C42D-CFDC-E83219CEF1F0}"/>
              </a:ext>
            </a:extLst>
          </p:cNvPr>
          <p:cNvCxnSpPr>
            <a:cxnSpLocks/>
            <a:stCxn id="1293" idx="3"/>
            <a:endCxn id="24" idx="0"/>
          </p:cNvCxnSpPr>
          <p:nvPr/>
        </p:nvCxnSpPr>
        <p:spPr>
          <a:xfrm>
            <a:off x="5399499" y="6669221"/>
            <a:ext cx="452972" cy="284208"/>
          </a:xfrm>
          <a:prstGeom prst="bentConnector2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294" name="Google Shape;1699;g2fb18904de5_2_107">
            <a:extLst>
              <a:ext uri="{FF2B5EF4-FFF2-40B4-BE49-F238E27FC236}">
                <a16:creationId xmlns:a16="http://schemas.microsoft.com/office/drawing/2014/main" id="{4E75E37C-8FD7-0357-4687-43DB88690421}"/>
              </a:ext>
            </a:extLst>
          </p:cNvPr>
          <p:cNvSpPr/>
          <p:nvPr/>
        </p:nvSpPr>
        <p:spPr>
          <a:xfrm>
            <a:off x="4222581" y="647406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10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469696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3A9866-10B4-2871-9536-E0943DB7D5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BC0B94C2-1F53-7B42-06AA-3C7976929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5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173F69A-7CD3-D600-A1A6-2973B2B0BF14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장바구니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_OK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Safety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595F600-4779-F568-C2DC-6BEC4450B1C4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장바구니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772E14D-98BA-C75A-2581-30944B18AB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4279268"/>
              </p:ext>
            </p:extLst>
          </p:nvPr>
        </p:nvGraphicFramePr>
        <p:xfrm>
          <a:off x="7858125" y="426720"/>
          <a:ext cx="2047875" cy="699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OK</a:t>
                      </a:r>
                      <a:r>
                        <a:rPr lang="ko-KR" altLang="en-US" sz="7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7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Safety 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장바구니 화면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장바구니 타이틀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메뉴 경로 표시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멀티 장바구니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최대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개가지 생성가능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장바구니 설정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설정팝업으로 이동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(9p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산업안전보건관리 </a:t>
                      </a:r>
                      <a:r>
                        <a:rPr lang="en-US" altLang="ko-KR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버튼을 선택하여 호출</a:t>
                      </a:r>
                      <a:r>
                        <a:rPr lang="en-US" altLang="ko-KR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 버튼 </a:t>
                      </a:r>
                      <a:r>
                        <a:rPr lang="en-US" altLang="ko-KR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팝업으로 이동</a:t>
                      </a:r>
                      <a:r>
                        <a:rPr lang="en-US" altLang="ko-KR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(7p </a:t>
                      </a:r>
                      <a:r>
                        <a:rPr lang="ko-KR" altLang="en-US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algn="l" latinLnBrk="1"/>
                      <a:r>
                        <a:rPr lang="en-US" altLang="ko-KR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팝업에서 산업안전보건관리 등록</a:t>
                      </a:r>
                      <a:r>
                        <a:rPr lang="en-US" altLang="ko-KR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관리 한다</a:t>
                      </a:r>
                      <a:r>
                        <a:rPr lang="en-US" altLang="ko-KR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등록된 산업안전보건관리</a:t>
                      </a:r>
                      <a:r>
                        <a:rPr lang="en-US" altLang="ko-KR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 err="1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공사명</a:t>
                      </a:r>
                      <a:r>
                        <a:rPr lang="en-US" altLang="ko-KR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공사기간</a:t>
                      </a:r>
                      <a:r>
                        <a:rPr lang="en-US" altLang="ko-KR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600" dirty="0" err="1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를</a:t>
                      </a:r>
                      <a:r>
                        <a:rPr lang="ko-KR" altLang="en-US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선택하여 호출한다</a:t>
                      </a:r>
                      <a:r>
                        <a:rPr lang="en-US" altLang="ko-KR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 err="1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팀명</a:t>
                      </a:r>
                      <a:r>
                        <a:rPr lang="ko-KR" altLang="en-US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field</a:t>
                      </a:r>
                      <a:r>
                        <a:rPr lang="ko-KR" altLang="en-US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는 아래 조건 </a:t>
                      </a:r>
                      <a:r>
                        <a:rPr lang="ko-KR" altLang="en-US" sz="600" dirty="0" err="1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만족시</a:t>
                      </a:r>
                      <a:r>
                        <a:rPr lang="ko-KR" altLang="en-US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노출한다</a:t>
                      </a:r>
                      <a:r>
                        <a:rPr lang="en-US" altLang="ko-KR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조건</a:t>
                      </a:r>
                      <a:r>
                        <a:rPr lang="en-US" altLang="ko-KR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 err="1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OKSafety</a:t>
                      </a:r>
                      <a:r>
                        <a:rPr lang="en-US" altLang="ko-KR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장바구니</a:t>
                      </a:r>
                      <a:r>
                        <a:rPr lang="en-US" altLang="ko-KR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코드관리 </a:t>
                      </a:r>
                      <a:r>
                        <a:rPr lang="en-US" altLang="ko-KR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SAF_SKB_TEAM</a:t>
                      </a:r>
                      <a:r>
                        <a:rPr lang="ko-KR" altLang="en-US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의 사업장코드를 사용하는  사업장의 사용자일 경우</a:t>
                      </a:r>
                      <a:endParaRPr lang="en-US" altLang="ko-KR" sz="6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 err="1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호출값</a:t>
                      </a:r>
                      <a:r>
                        <a:rPr lang="ko-KR" altLang="en-US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코드관리 </a:t>
                      </a:r>
                      <a:r>
                        <a:rPr lang="en-US" altLang="ko-KR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사업장코드</a:t>
                      </a:r>
                      <a:r>
                        <a:rPr lang="en-US" altLang="ko-KR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코드</a:t>
                      </a:r>
                      <a:r>
                        <a:rPr lang="en-US" altLang="ko-KR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1)</a:t>
                      </a:r>
                      <a:r>
                        <a:rPr lang="ko-KR" altLang="en-US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하위의 </a:t>
                      </a:r>
                      <a:r>
                        <a:rPr lang="ko-KR" altLang="en-US" sz="600" dirty="0" err="1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팀명</a:t>
                      </a:r>
                      <a:r>
                        <a:rPr lang="en-US" altLang="ko-KR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코드</a:t>
                      </a:r>
                      <a:r>
                        <a:rPr lang="en-US" altLang="ko-KR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2)</a:t>
                      </a:r>
                      <a:r>
                        <a:rPr lang="ko-KR" altLang="en-US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목록 호출</a:t>
                      </a:r>
                      <a:endParaRPr lang="en-US" altLang="ko-KR" sz="60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60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SKB</a:t>
                      </a:r>
                      <a:r>
                        <a:rPr lang="ko-KR" altLang="en-US" sz="60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사용자는 산업안전보건관리가 아닌 공사정보 선택을 해야한다</a:t>
                      </a:r>
                      <a:r>
                        <a:rPr lang="en-US" altLang="ko-KR" sz="60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.(</a:t>
                      </a:r>
                      <a:r>
                        <a:rPr lang="ko-KR" altLang="en-US" sz="60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일반구매사와 동일</a:t>
                      </a:r>
                      <a:r>
                        <a:rPr lang="en-US" altLang="ko-KR" sz="60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lang="ko-KR" altLang="en-US" sz="600" dirty="0">
                        <a:solidFill>
                          <a:srgbClr val="FF000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선택 버튼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배송지 정보를 선택하여 호출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 팝업으로 이동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(8p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팝업에서 배송지 등록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관리 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등록된 배송지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배송정보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배송주소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를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선택하여 호출한다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배송지를 선택하면 배송지에 있는 인수자와 인수자 전화번호가 입력되고 수정가능 함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상품목록 액션버튼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(9p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선택상품삭제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삭제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얼럿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팝업 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장바구니변경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장바구니 선택 팝업호출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엑셀 다운로드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장바구니 목록 엑셀로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다운로드되어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로컬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PC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로 저장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견적서출력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견적서 팝업 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상품정보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상품목록과 동일한 정보 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이미지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상품명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규격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제조사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상품코드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표준납기일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최소구매수량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주문정보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상품별 주문정보 확인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설정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공급사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목록에서 선택한 공급사 표시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판매금액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판매금액표시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구매수량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목록에서 선택한 수량표시 되며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수량을 변경할 </a:t>
                      </a:r>
                      <a:r>
                        <a:rPr lang="ko-KR" altLang="en-US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수 있음</a:t>
                      </a:r>
                      <a:r>
                        <a:rPr lang="en-US" altLang="ko-KR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r>
                        <a:rPr lang="ko-KR" altLang="en-US" sz="600">
                          <a:solidFill>
                            <a:schemeClr val="accent2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조장상품은 입력칸 밑에 길이 단위 표시</a:t>
                      </a:r>
                      <a:r>
                        <a:rPr lang="en-US" altLang="ko-KR" sz="600">
                          <a:solidFill>
                            <a:schemeClr val="accent2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납기희망일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Default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로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표준납기일이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표시되며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날짜를 변경할 수 있음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달력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레이어팝업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주문요청사항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직접 입력할 수 있음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추가상품인 경우는 수량을 변경할 수 없음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수량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tooltip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tooltip 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 설계 참조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구매정보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구매사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주문자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감독자 표시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주문자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주문자명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주문자 연락처는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줄 처리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주문금액 상세내역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선택된 상품 총 주문금액 표시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공급가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+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부가세 포함 금액 표시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주문신청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버튼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주문신청 팝업 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전체상품 주문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모든 상품 주문신청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선택상품 주문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선택한 상품만 주문신청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</a:tbl>
          </a:graphicData>
        </a:graphic>
      </p:graphicFrame>
      <p:sp>
        <p:nvSpPr>
          <p:cNvPr id="1375" name="Google Shape;2232;g27fe52d962f_1_4247">
            <a:extLst>
              <a:ext uri="{FF2B5EF4-FFF2-40B4-BE49-F238E27FC236}">
                <a16:creationId xmlns:a16="http://schemas.microsoft.com/office/drawing/2014/main" id="{C871A8FB-F60B-8980-0061-E678564B4DE1}"/>
              </a:ext>
            </a:extLst>
          </p:cNvPr>
          <p:cNvSpPr/>
          <p:nvPr/>
        </p:nvSpPr>
        <p:spPr>
          <a:xfrm>
            <a:off x="5656267" y="1365398"/>
            <a:ext cx="1992000" cy="50034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391" name="Google Shape;277;g2f2558950df_0_15">
            <a:extLst>
              <a:ext uri="{FF2B5EF4-FFF2-40B4-BE49-F238E27FC236}">
                <a16:creationId xmlns:a16="http://schemas.microsoft.com/office/drawing/2014/main" id="{D00C3FDE-44AF-D366-B531-C4ACCF753B81}"/>
              </a:ext>
            </a:extLst>
          </p:cNvPr>
          <p:cNvCxnSpPr>
            <a:cxnSpLocks/>
          </p:cNvCxnSpPr>
          <p:nvPr/>
        </p:nvCxnSpPr>
        <p:spPr>
          <a:xfrm>
            <a:off x="33018" y="646490"/>
            <a:ext cx="779243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92" name="Google Shape;281;g2f2558950df_0_15">
            <a:extLst>
              <a:ext uri="{FF2B5EF4-FFF2-40B4-BE49-F238E27FC236}">
                <a16:creationId xmlns:a16="http://schemas.microsoft.com/office/drawing/2014/main" id="{24918ECF-152B-862E-F832-420619CA680C}"/>
              </a:ext>
            </a:extLst>
          </p:cNvPr>
          <p:cNvCxnSpPr>
            <a:cxnSpLocks/>
          </p:cNvCxnSpPr>
          <p:nvPr/>
        </p:nvCxnSpPr>
        <p:spPr>
          <a:xfrm>
            <a:off x="33018" y="946916"/>
            <a:ext cx="779243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93" name="Google Shape;316;g2fde9f025b9_0_500">
            <a:extLst>
              <a:ext uri="{FF2B5EF4-FFF2-40B4-BE49-F238E27FC236}">
                <a16:creationId xmlns:a16="http://schemas.microsoft.com/office/drawing/2014/main" id="{75769B5B-C5DD-8E27-BF7F-9ED88F63491A}"/>
              </a:ext>
            </a:extLst>
          </p:cNvPr>
          <p:cNvSpPr/>
          <p:nvPr/>
        </p:nvSpPr>
        <p:spPr>
          <a:xfrm>
            <a:off x="192823" y="707960"/>
            <a:ext cx="2842800" cy="180000"/>
          </a:xfrm>
          <a:prstGeom prst="roundRect">
            <a:avLst>
              <a:gd name="adj" fmla="val 22486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800" b="1" dirty="0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홈   &gt;  </a:t>
            </a:r>
            <a:r>
              <a:rPr lang="ko-KR" altLang="en-US" sz="800" b="1" dirty="0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endParaRPr sz="800" b="1" i="0" strike="noStrike" cap="none" dirty="0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98" name="Google Shape;2081;g27fe52d962f_1_4065">
            <a:extLst>
              <a:ext uri="{FF2B5EF4-FFF2-40B4-BE49-F238E27FC236}">
                <a16:creationId xmlns:a16="http://schemas.microsoft.com/office/drawing/2014/main" id="{4BE97620-EE88-441E-E2FE-BBECD94842D2}"/>
              </a:ext>
            </a:extLst>
          </p:cNvPr>
          <p:cNvSpPr/>
          <p:nvPr/>
        </p:nvSpPr>
        <p:spPr>
          <a:xfrm>
            <a:off x="5722473" y="1420663"/>
            <a:ext cx="1866000" cy="680735"/>
          </a:xfrm>
          <a:prstGeom prst="roundRect">
            <a:avLst>
              <a:gd name="adj" fmla="val 576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35999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410" name="표 1409">
            <a:extLst>
              <a:ext uri="{FF2B5EF4-FFF2-40B4-BE49-F238E27FC236}">
                <a16:creationId xmlns:a16="http://schemas.microsoft.com/office/drawing/2014/main" id="{2D4F1166-D325-C174-32C7-132B8DC847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0870276"/>
              </p:ext>
            </p:extLst>
          </p:nvPr>
        </p:nvGraphicFramePr>
        <p:xfrm>
          <a:off x="5790186" y="1458200"/>
          <a:ext cx="1751928" cy="58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574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1185354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1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구매사</a:t>
                      </a:r>
                      <a:endParaRPr lang="ko-KR" altLang="en-US" sz="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rgbClr val="434343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테스트법인</a:t>
                      </a:r>
                      <a:r>
                        <a:rPr lang="en-US" altLang="ko-KR" sz="600" dirty="0">
                          <a:solidFill>
                            <a:srgbClr val="434343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001&gt;</a:t>
                      </a:r>
                      <a:r>
                        <a:rPr lang="ko-KR" altLang="en-US" sz="600" dirty="0">
                          <a:solidFill>
                            <a:srgbClr val="434343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테스트사업장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주문자</a:t>
                      </a:r>
                    </a:p>
                  </a:txBody>
                  <a:tcPr marL="3600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5999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dirty="0" err="1">
                          <a:solidFill>
                            <a:srgbClr val="434343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김주문</a:t>
                      </a:r>
                      <a:r>
                        <a:rPr lang="ko-KR" altLang="en-US" sz="600" dirty="0">
                          <a:solidFill>
                            <a:srgbClr val="434343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 lang="en-US" altLang="ko-KR" sz="600" dirty="0">
                        <a:solidFill>
                          <a:srgbClr val="434343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35999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600" dirty="0">
                          <a:solidFill>
                            <a:srgbClr val="434343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010 2222 3333</a:t>
                      </a:r>
                      <a:endParaRPr lang="ko-KR" altLang="en-US" sz="600" dirty="0">
                        <a:solidFill>
                          <a:srgbClr val="434343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감독자</a:t>
                      </a:r>
                      <a:r>
                        <a:rPr lang="en-US" altLang="ko-KR" sz="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승인자</a:t>
                      </a:r>
                      <a:r>
                        <a:rPr lang="en-US" altLang="ko-KR" sz="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ko-KR" altLang="ko-KR" sz="600" dirty="0" err="1">
                          <a:solidFill>
                            <a:srgbClr val="434343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김감독</a:t>
                      </a:r>
                      <a:endParaRPr lang="ko-KR" altLang="en-US" sz="600" u="sng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2038135"/>
                  </a:ext>
                </a:extLst>
              </a:tr>
            </a:tbl>
          </a:graphicData>
        </a:graphic>
      </p:graphicFrame>
      <p:sp>
        <p:nvSpPr>
          <p:cNvPr id="1414" name="Google Shape;2136;g27fe52d962f_1_4065">
            <a:extLst>
              <a:ext uri="{FF2B5EF4-FFF2-40B4-BE49-F238E27FC236}">
                <a16:creationId xmlns:a16="http://schemas.microsoft.com/office/drawing/2014/main" id="{D865F066-BDB3-98BD-2873-A51D96AC55E1}"/>
              </a:ext>
            </a:extLst>
          </p:cNvPr>
          <p:cNvSpPr/>
          <p:nvPr/>
        </p:nvSpPr>
        <p:spPr>
          <a:xfrm>
            <a:off x="198262" y="1026164"/>
            <a:ext cx="1177500" cy="270000"/>
          </a:xfrm>
          <a:prstGeom prst="rect">
            <a:avLst/>
          </a:prstGeom>
          <a:solidFill>
            <a:srgbClr val="E8E8E8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800">
                <a:latin typeface="Malgun Gothic"/>
                <a:ea typeface="Malgun Gothic"/>
                <a:cs typeface="Malgun Gothic"/>
                <a:sym typeface="Malgun Gothic"/>
              </a:rPr>
              <a:t>기본 장바구니</a:t>
            </a:r>
            <a:endParaRPr sz="8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15" name="Google Shape;2136;g27fe52d962f_1_4065">
            <a:extLst>
              <a:ext uri="{FF2B5EF4-FFF2-40B4-BE49-F238E27FC236}">
                <a16:creationId xmlns:a16="http://schemas.microsoft.com/office/drawing/2014/main" id="{700B03E3-352D-3708-F5BB-0E667B899A24}"/>
              </a:ext>
            </a:extLst>
          </p:cNvPr>
          <p:cNvSpPr/>
          <p:nvPr/>
        </p:nvSpPr>
        <p:spPr>
          <a:xfrm>
            <a:off x="1375762" y="1026157"/>
            <a:ext cx="1177500" cy="2700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800" dirty="0"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r>
              <a:rPr lang="en-US" altLang="ko-KR" sz="800" dirty="0">
                <a:latin typeface="Malgun Gothic"/>
                <a:ea typeface="Malgun Gothic"/>
                <a:cs typeface="Malgun Gothic"/>
                <a:sym typeface="Malgun Gothic"/>
              </a:rPr>
              <a:t> 1</a:t>
            </a:r>
            <a:endParaRPr sz="8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16" name="Google Shape;2136;g27fe52d962f_1_4065">
            <a:extLst>
              <a:ext uri="{FF2B5EF4-FFF2-40B4-BE49-F238E27FC236}">
                <a16:creationId xmlns:a16="http://schemas.microsoft.com/office/drawing/2014/main" id="{21ADDBDB-D7E7-894A-5EEF-71B3AF947A29}"/>
              </a:ext>
            </a:extLst>
          </p:cNvPr>
          <p:cNvSpPr/>
          <p:nvPr/>
        </p:nvSpPr>
        <p:spPr>
          <a:xfrm>
            <a:off x="2553262" y="1026157"/>
            <a:ext cx="1177500" cy="2700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800" dirty="0"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r>
              <a:rPr lang="en-US" altLang="ko-KR" sz="800" dirty="0">
                <a:latin typeface="Malgun Gothic"/>
                <a:ea typeface="Malgun Gothic"/>
                <a:cs typeface="Malgun Gothic"/>
                <a:sym typeface="Malgun Gothic"/>
              </a:rPr>
              <a:t> 2</a:t>
            </a:r>
            <a:endParaRPr sz="8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417" name="Google Shape;2137;g27fe52d962f_1_4065">
            <a:extLst>
              <a:ext uri="{FF2B5EF4-FFF2-40B4-BE49-F238E27FC236}">
                <a16:creationId xmlns:a16="http://schemas.microsoft.com/office/drawing/2014/main" id="{E15BCADE-4D17-DE09-560A-BDD384CF9531}"/>
              </a:ext>
            </a:extLst>
          </p:cNvPr>
          <p:cNvCxnSpPr/>
          <p:nvPr/>
        </p:nvCxnSpPr>
        <p:spPr>
          <a:xfrm>
            <a:off x="27548" y="1296164"/>
            <a:ext cx="77979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418" name="그룹 1417">
            <a:extLst>
              <a:ext uri="{FF2B5EF4-FFF2-40B4-BE49-F238E27FC236}">
                <a16:creationId xmlns:a16="http://schemas.microsoft.com/office/drawing/2014/main" id="{77B1EC08-3D06-5F63-AE3C-450CD0C5077F}"/>
              </a:ext>
            </a:extLst>
          </p:cNvPr>
          <p:cNvGrpSpPr/>
          <p:nvPr/>
        </p:nvGrpSpPr>
        <p:grpSpPr>
          <a:xfrm>
            <a:off x="7310108" y="1022178"/>
            <a:ext cx="325500" cy="270000"/>
            <a:chOff x="7310108" y="507599"/>
            <a:chExt cx="325500" cy="270000"/>
          </a:xfrm>
        </p:grpSpPr>
        <p:sp>
          <p:nvSpPr>
            <p:cNvPr id="1419" name="Google Shape;2243;g27fe52d962f_1_4247">
              <a:extLst>
                <a:ext uri="{FF2B5EF4-FFF2-40B4-BE49-F238E27FC236}">
                  <a16:creationId xmlns:a16="http://schemas.microsoft.com/office/drawing/2014/main" id="{DA677C56-A309-A27B-72A0-719228F39EC6}"/>
                </a:ext>
              </a:extLst>
            </p:cNvPr>
            <p:cNvSpPr/>
            <p:nvPr/>
          </p:nvSpPr>
          <p:spPr>
            <a:xfrm>
              <a:off x="7310108" y="507599"/>
              <a:ext cx="325500" cy="270000"/>
            </a:xfrm>
            <a:prstGeom prst="rect">
              <a:avLst/>
            </a:prstGeom>
            <a:solidFill>
              <a:srgbClr val="E8E8E8"/>
            </a:solidFill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1420" name="그래픽 1419" descr="단일 톱니바퀴 단색으로 채워진">
              <a:extLst>
                <a:ext uri="{FF2B5EF4-FFF2-40B4-BE49-F238E27FC236}">
                  <a16:creationId xmlns:a16="http://schemas.microsoft.com/office/drawing/2014/main" id="{9C55F125-7D74-E2F5-FBC8-07750EC3B7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7349171" y="518912"/>
              <a:ext cx="247374" cy="247374"/>
            </a:xfrm>
            <a:prstGeom prst="rect">
              <a:avLst/>
            </a:prstGeom>
          </p:spPr>
        </p:pic>
      </p:grp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746FA19E-03EC-E53D-BA89-9E57450B2D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7048494"/>
              </p:ext>
            </p:extLst>
          </p:nvPr>
        </p:nvGraphicFramePr>
        <p:xfrm>
          <a:off x="192824" y="3550186"/>
          <a:ext cx="5309906" cy="330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4686">
                  <a:extLst>
                    <a:ext uri="{9D8B030D-6E8A-4147-A177-3AD203B41FA5}">
                      <a16:colId xmlns:a16="http://schemas.microsoft.com/office/drawing/2014/main" val="1754892830"/>
                    </a:ext>
                  </a:extLst>
                </a:gridCol>
                <a:gridCol w="891416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2391692">
                  <a:extLst>
                    <a:ext uri="{9D8B030D-6E8A-4147-A177-3AD203B41FA5}">
                      <a16:colId xmlns:a16="http://schemas.microsoft.com/office/drawing/2014/main" val="926543327"/>
                    </a:ext>
                  </a:extLst>
                </a:gridCol>
                <a:gridCol w="1802112">
                  <a:extLst>
                    <a:ext uri="{9D8B030D-6E8A-4147-A177-3AD203B41FA5}">
                      <a16:colId xmlns:a16="http://schemas.microsoft.com/office/drawing/2014/main" val="3891365827"/>
                    </a:ext>
                  </a:extLst>
                </a:gridCol>
              </a:tblGrid>
              <a:tr h="197200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상품정보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주문정보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1025733"/>
                  </a:ext>
                </a:extLst>
              </a:tr>
              <a:tr h="988768">
                <a:tc rowSpan="2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ko-KR" altLang="en-US" sz="700" b="1" u="sng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휴대용 </a:t>
                      </a:r>
                      <a:r>
                        <a:rPr lang="en-US" altLang="ko-KR" sz="700" b="1" u="sng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r>
                        <a:rPr lang="ko-KR" altLang="en-US" sz="700" b="1" u="sng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단접이식</a:t>
                      </a:r>
                      <a:r>
                        <a:rPr lang="ko-KR" altLang="en-US" sz="700" b="1" u="sng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블루투스 키보드 세 </a:t>
                      </a:r>
                      <a:r>
                        <a:rPr lang="mn-Mong-CN" altLang="ko-KR" sz="700" b="1" u="sng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᠁</a:t>
                      </a:r>
                      <a:endParaRPr lang="mn-Mong-CN" altLang="ko-KR" sz="700" b="1" i="0" u="sng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규격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6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피스넷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3</a:t>
                      </a:r>
                      <a:r>
                        <a:rPr lang="ko-KR" altLang="en-US" sz="6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단접이식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블루투스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89*146*16(</a:t>
                      </a:r>
                      <a:r>
                        <a:rPr lang="en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mm)</a:t>
                      </a: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제조사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주식회사 </a:t>
                      </a:r>
                      <a:r>
                        <a:rPr lang="ko-KR" altLang="en-US" sz="6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팬택씨앤아이엔지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᠁</a:t>
                      </a:r>
                      <a:endParaRPr lang="ko-KR" altLang="en-US" sz="6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1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표준납기일</a:t>
                      </a: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영업일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</a:t>
                      </a: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최소구매수량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</a:t>
                      </a:r>
                      <a:endParaRPr lang="en-US" altLang="ko-KR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상품코드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2217836</a:t>
                      </a:r>
                      <a:endParaRPr lang="ko-KR" altLang="en-US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공급사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판매금액      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구매수량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납기희망일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주문요청사항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6000" marB="72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  <a:tr h="882676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1" u="sng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고속 충전 보조배터리 </a:t>
                      </a:r>
                      <a:r>
                        <a:rPr lang="en-US" altLang="ko-KR" sz="700" b="1" u="sng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(20000</a:t>
                      </a:r>
                      <a:r>
                        <a:rPr lang="en" altLang="ko-KR" sz="700" b="1" u="sng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mAh</a:t>
                      </a:r>
                      <a:r>
                        <a:rPr lang="en" altLang="ko-KR" sz="700" b="1" u="sng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endParaRPr lang="en" altLang="ko-KR" sz="700" b="1" i="0" u="sng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규격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6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스카이필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PD20 LCD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디스플레이 고속 충전 보조배터리    </a:t>
                      </a:r>
                      <a:endParaRPr lang="en-US" altLang="ko-KR"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20000</a:t>
                      </a:r>
                      <a:r>
                        <a:rPr lang="en" altLang="ko-KR" sz="6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mAh</a:t>
                      </a:r>
                      <a:r>
                        <a:rPr lang="en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22.5W</a:t>
                      </a: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en" altLang="ko-KR" sz="6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제조사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주식회사 </a:t>
                      </a:r>
                      <a:r>
                        <a:rPr lang="ko-KR" altLang="en-US" sz="6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팬택씨앤아이엔지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᠁</a:t>
                      </a:r>
                      <a:endParaRPr lang="ko-KR" altLang="en-US" sz="6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1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표준납기일</a:t>
                      </a: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영업일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</a:t>
                      </a: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최소구매수량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</a:t>
                      </a:r>
                      <a:endParaRPr lang="en-US" altLang="ko-KR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상품코드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2217836</a:t>
                      </a:r>
                      <a:endParaRPr lang="en-US" altLang="ko-KR"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공급사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판매금액      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구매수량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납기희망일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주문요청사항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6000" marB="72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8793240"/>
                  </a:ext>
                </a:extLst>
              </a:tr>
              <a:tr h="882676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ko-KR" altLang="en-US" sz="700" b="1" u="sng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스마트리모컨허브</a:t>
                      </a:r>
                      <a:endParaRPr lang="ko-KR" altLang="en-US" sz="700" b="1" u="sng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kumimoji="0" lang="ko-KR" altLang="en-US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규격 </a:t>
                      </a:r>
                      <a:r>
                        <a:rPr kumimoji="0" lang="en-US" altLang="ko-KR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GKW-IR021, IoT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리모컨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en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IR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방식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무선랜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스마트폰연결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작동거리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:8</a:t>
                      </a:r>
                      <a:r>
                        <a:rPr lang="en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</a:t>
                      </a: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endParaRPr lang="en" altLang="ko-KR" sz="6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제조사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주식회사 </a:t>
                      </a:r>
                      <a:r>
                        <a:rPr lang="ko-KR" altLang="en-US" sz="6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팬택씨앤아이엔지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᠁</a:t>
                      </a:r>
                      <a:endParaRPr lang="ko-KR" altLang="en-US" sz="6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1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표준납기일</a:t>
                      </a: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영업일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</a:t>
                      </a: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최소구매수량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</a:t>
                      </a:r>
                      <a:endParaRPr lang="en-US" altLang="ko-KR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상품코드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2217836</a:t>
                      </a:r>
                      <a:endParaRPr lang="ko-KR" altLang="en-US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공급사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판매금액      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구매수량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납기희망일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주문요청사항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6000" marB="72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8159350"/>
                  </a:ext>
                </a:extLst>
              </a:tr>
            </a:tbl>
          </a:graphicData>
        </a:graphic>
      </p:graphicFrame>
      <p:sp>
        <p:nvSpPr>
          <p:cNvPr id="11" name="Google Shape;2082;g27fe52d962f_1_4065">
            <a:extLst>
              <a:ext uri="{FF2B5EF4-FFF2-40B4-BE49-F238E27FC236}">
                <a16:creationId xmlns:a16="http://schemas.microsoft.com/office/drawing/2014/main" id="{4153926E-18B1-6830-2DB6-5FEB3969F3B6}"/>
              </a:ext>
            </a:extLst>
          </p:cNvPr>
          <p:cNvSpPr/>
          <p:nvPr/>
        </p:nvSpPr>
        <p:spPr>
          <a:xfrm>
            <a:off x="95702" y="3272064"/>
            <a:ext cx="2160000" cy="270000"/>
          </a:xfrm>
          <a:prstGeom prst="roundRect">
            <a:avLst>
              <a:gd name="adj" fmla="val 5768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1" dirty="0">
                <a:latin typeface="Malgun Gothic"/>
                <a:ea typeface="Malgun Gothic"/>
                <a:cs typeface="Malgun Gothic"/>
                <a:sym typeface="Malgun Gothic"/>
              </a:rPr>
              <a:t>장바구니 상품 (</a:t>
            </a:r>
            <a:r>
              <a:rPr lang="ko-KR" altLang="en-US" sz="700" b="1" dirty="0">
                <a:latin typeface="Malgun Gothic"/>
                <a:ea typeface="Malgun Gothic"/>
                <a:cs typeface="Malgun Gothic"/>
                <a:sym typeface="Malgun Gothic"/>
              </a:rPr>
              <a:t>선택한 상품 수 </a:t>
            </a:r>
            <a:r>
              <a:rPr lang="en-US" altLang="ko-KR" sz="700" b="1">
                <a:latin typeface="Malgun Gothic"/>
                <a:ea typeface="Malgun Gothic"/>
                <a:cs typeface="Malgun Gothic"/>
                <a:sym typeface="Malgun Gothic"/>
              </a:rPr>
              <a:t>:</a:t>
            </a:r>
            <a:r>
              <a:rPr lang="ko-KR" altLang="en-US" sz="700" b="1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7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r>
              <a:rPr lang="ko-KR" altLang="en-US" sz="700" b="1">
                <a:latin typeface="Malgun Gothic"/>
                <a:ea typeface="Malgun Gothic"/>
                <a:cs typeface="Malgun Gothic"/>
                <a:sym typeface="Malgun Gothic"/>
              </a:rPr>
              <a:t>개</a:t>
            </a:r>
            <a:r>
              <a:rPr lang="en-US" altLang="ko-KR" sz="700" b="1" dirty="0"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sz="7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" name="Google Shape;2236;g27fe52d962f_1_4247">
            <a:extLst>
              <a:ext uri="{FF2B5EF4-FFF2-40B4-BE49-F238E27FC236}">
                <a16:creationId xmlns:a16="http://schemas.microsoft.com/office/drawing/2014/main" id="{268121E2-F6E2-F630-6289-FBBB6B2E1FB6}"/>
              </a:ext>
            </a:extLst>
          </p:cNvPr>
          <p:cNvSpPr/>
          <p:nvPr/>
        </p:nvSpPr>
        <p:spPr>
          <a:xfrm>
            <a:off x="4330305" y="3319715"/>
            <a:ext cx="570712" cy="183817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엑셀 다운로드</a:t>
            </a:r>
            <a:endParaRPr sz="6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Google Shape;2236;g27fe52d962f_1_4247">
            <a:extLst>
              <a:ext uri="{FF2B5EF4-FFF2-40B4-BE49-F238E27FC236}">
                <a16:creationId xmlns:a16="http://schemas.microsoft.com/office/drawing/2014/main" id="{C04BBCC4-2D79-6001-918E-2342FA137898}"/>
              </a:ext>
            </a:extLst>
          </p:cNvPr>
          <p:cNvSpPr/>
          <p:nvPr/>
        </p:nvSpPr>
        <p:spPr>
          <a:xfrm>
            <a:off x="4936761" y="3320078"/>
            <a:ext cx="570712" cy="183100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견적서 출력</a:t>
            </a:r>
            <a:endParaRPr sz="6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" name="Google Shape;2236;g27fe52d962f_1_4247">
            <a:extLst>
              <a:ext uri="{FF2B5EF4-FFF2-40B4-BE49-F238E27FC236}">
                <a16:creationId xmlns:a16="http://schemas.microsoft.com/office/drawing/2014/main" id="{F3105421-95E3-EC17-6A94-CD0846182974}"/>
              </a:ext>
            </a:extLst>
          </p:cNvPr>
          <p:cNvSpPr/>
          <p:nvPr/>
        </p:nvSpPr>
        <p:spPr>
          <a:xfrm>
            <a:off x="3719445" y="3319715"/>
            <a:ext cx="570712" cy="183817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장바구니 변경</a:t>
            </a:r>
            <a:endParaRPr sz="6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" name="Google Shape;2236;g27fe52d962f_1_4247">
            <a:extLst>
              <a:ext uri="{FF2B5EF4-FFF2-40B4-BE49-F238E27FC236}">
                <a16:creationId xmlns:a16="http://schemas.microsoft.com/office/drawing/2014/main" id="{6CE233BD-7CF6-98D9-E6EC-18E6DB667E71}"/>
              </a:ext>
            </a:extLst>
          </p:cNvPr>
          <p:cNvSpPr/>
          <p:nvPr/>
        </p:nvSpPr>
        <p:spPr>
          <a:xfrm>
            <a:off x="3108585" y="3316916"/>
            <a:ext cx="570712" cy="183817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선택상품 삭제</a:t>
            </a:r>
            <a:endParaRPr sz="6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9" name="그래픽 18" descr="확인란 선택됨 단색으로 채워진">
            <a:extLst>
              <a:ext uri="{FF2B5EF4-FFF2-40B4-BE49-F238E27FC236}">
                <a16:creationId xmlns:a16="http://schemas.microsoft.com/office/drawing/2014/main" id="{43167A52-11BE-CA65-8F74-4B3D62FF26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88953" y="3544684"/>
            <a:ext cx="236572" cy="236572"/>
          </a:xfrm>
          <a:prstGeom prst="rect">
            <a:avLst/>
          </a:prstGeom>
        </p:spPr>
      </p:pic>
      <p:pic>
        <p:nvPicPr>
          <p:cNvPr id="20" name="그래픽 19" descr="확인란 선택됨 단색으로 채워진">
            <a:extLst>
              <a:ext uri="{FF2B5EF4-FFF2-40B4-BE49-F238E27FC236}">
                <a16:creationId xmlns:a16="http://schemas.microsoft.com/office/drawing/2014/main" id="{6C147838-4547-2038-1DDC-C73D91A720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88953" y="4641356"/>
            <a:ext cx="236572" cy="236572"/>
          </a:xfrm>
          <a:prstGeom prst="rect">
            <a:avLst/>
          </a:prstGeom>
        </p:spPr>
      </p:pic>
      <p:pic>
        <p:nvPicPr>
          <p:cNvPr id="21" name="그래픽 20" descr="확인란 선택됨 단색으로 채워진">
            <a:extLst>
              <a:ext uri="{FF2B5EF4-FFF2-40B4-BE49-F238E27FC236}">
                <a16:creationId xmlns:a16="http://schemas.microsoft.com/office/drawing/2014/main" id="{CA16056F-9861-BCE1-D5A4-65372B97AF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88953" y="6163930"/>
            <a:ext cx="236572" cy="236572"/>
          </a:xfrm>
          <a:prstGeom prst="rect">
            <a:avLst/>
          </a:prstGeom>
        </p:spPr>
      </p:pic>
      <p:sp>
        <p:nvSpPr>
          <p:cNvPr id="22" name="Google Shape;1747;g2fb18904de5_2_107">
            <a:extLst>
              <a:ext uri="{FF2B5EF4-FFF2-40B4-BE49-F238E27FC236}">
                <a16:creationId xmlns:a16="http://schemas.microsoft.com/office/drawing/2014/main" id="{3BF947C0-C292-4A3B-0CAF-5EC927D8EDDA}"/>
              </a:ext>
            </a:extLst>
          </p:cNvPr>
          <p:cNvSpPr/>
          <p:nvPr/>
        </p:nvSpPr>
        <p:spPr>
          <a:xfrm>
            <a:off x="4325555" y="4190959"/>
            <a:ext cx="813097" cy="139247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" name="Google Shape;1747;g2fb18904de5_2_107">
            <a:extLst>
              <a:ext uri="{FF2B5EF4-FFF2-40B4-BE49-F238E27FC236}">
                <a16:creationId xmlns:a16="http://schemas.microsoft.com/office/drawing/2014/main" id="{FAA018D0-2D3D-26D3-43A3-98F25DB99294}"/>
              </a:ext>
            </a:extLst>
          </p:cNvPr>
          <p:cNvSpPr/>
          <p:nvPr/>
        </p:nvSpPr>
        <p:spPr>
          <a:xfrm>
            <a:off x="4329737" y="4010092"/>
            <a:ext cx="1069081" cy="139247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0" rIns="0" bIns="0" anchor="ctr" anchorCtr="0">
            <a:noAutofit/>
          </a:bodyPr>
          <a:lstStyle/>
          <a:p>
            <a:pPr marL="0" marR="35999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500" dirty="0">
                <a:latin typeface="Malgun Gothic"/>
                <a:ea typeface="Malgun Gothic"/>
                <a:cs typeface="Malgun Gothic"/>
                <a:sym typeface="Malgun Gothic"/>
              </a:rPr>
              <a:t>40,660 </a:t>
            </a:r>
            <a:r>
              <a:rPr lang="ko-KR" altLang="en-US" sz="500" dirty="0">
                <a:latin typeface="Malgun Gothic"/>
                <a:ea typeface="Malgun Gothic"/>
                <a:cs typeface="Malgun Gothic"/>
                <a:sym typeface="Malgun Gothic"/>
              </a:rPr>
              <a:t>원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7" name="표 36">
            <a:extLst>
              <a:ext uri="{FF2B5EF4-FFF2-40B4-BE49-F238E27FC236}">
                <a16:creationId xmlns:a16="http://schemas.microsoft.com/office/drawing/2014/main" id="{6D55564F-9D2D-A597-F834-3DCFD4F0F4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5487873"/>
              </p:ext>
            </p:extLst>
          </p:nvPr>
        </p:nvGraphicFramePr>
        <p:xfrm>
          <a:off x="4330305" y="4374560"/>
          <a:ext cx="1063751" cy="152818"/>
        </p:xfrm>
        <a:graphic>
          <a:graphicData uri="http://schemas.openxmlformats.org/drawingml/2006/table">
            <a:tbl>
              <a:tblPr/>
              <a:tblGrid>
                <a:gridCol w="1063751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52818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2024-10-21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      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ㅣ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pic>
        <p:nvPicPr>
          <p:cNvPr id="38" name="그래픽 37" descr="일일 일정표 단색으로 채워진">
            <a:extLst>
              <a:ext uri="{FF2B5EF4-FFF2-40B4-BE49-F238E27FC236}">
                <a16:creationId xmlns:a16="http://schemas.microsoft.com/office/drawing/2014/main" id="{8D1A3CFE-E4A9-3180-80CA-64B0DD7B7B2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5206644" y="4377802"/>
            <a:ext cx="164346" cy="146334"/>
          </a:xfrm>
          <a:prstGeom prst="rect">
            <a:avLst/>
          </a:prstGeom>
        </p:spPr>
      </p:pic>
      <p:sp>
        <p:nvSpPr>
          <p:cNvPr id="39" name="Google Shape;1747;g2fb18904de5_2_107">
            <a:extLst>
              <a:ext uri="{FF2B5EF4-FFF2-40B4-BE49-F238E27FC236}">
                <a16:creationId xmlns:a16="http://schemas.microsoft.com/office/drawing/2014/main" id="{3A737F1A-466A-B697-A4C7-AB46D2554D51}"/>
              </a:ext>
            </a:extLst>
          </p:cNvPr>
          <p:cNvSpPr/>
          <p:nvPr/>
        </p:nvSpPr>
        <p:spPr>
          <a:xfrm>
            <a:off x="4329737" y="4571732"/>
            <a:ext cx="1069081" cy="139247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" name="Google Shape;1747;g2fb18904de5_2_107">
            <a:extLst>
              <a:ext uri="{FF2B5EF4-FFF2-40B4-BE49-F238E27FC236}">
                <a16:creationId xmlns:a16="http://schemas.microsoft.com/office/drawing/2014/main" id="{AF643F14-1B83-FFD5-0534-D3A7C21DAF9C}"/>
              </a:ext>
            </a:extLst>
          </p:cNvPr>
          <p:cNvSpPr/>
          <p:nvPr/>
        </p:nvSpPr>
        <p:spPr>
          <a:xfrm>
            <a:off x="4329737" y="3833130"/>
            <a:ext cx="1069081" cy="139247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0" rIns="0" bIns="0" anchor="ctr" anchorCtr="0">
            <a:noAutofit/>
          </a:bodyPr>
          <a:lstStyle/>
          <a:p>
            <a:pPr marL="0" marR="35999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500" dirty="0" err="1">
                <a:latin typeface="Malgun Gothic"/>
                <a:ea typeface="Malgun Gothic"/>
                <a:cs typeface="Malgun Gothic"/>
                <a:sym typeface="Malgun Gothic"/>
              </a:rPr>
              <a:t>오케이플라자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" name="Google Shape;1747;g2fb18904de5_2_107">
            <a:extLst>
              <a:ext uri="{FF2B5EF4-FFF2-40B4-BE49-F238E27FC236}">
                <a16:creationId xmlns:a16="http://schemas.microsoft.com/office/drawing/2014/main" id="{8E7FA981-0EE0-7945-52F3-7423222889EC}"/>
              </a:ext>
            </a:extLst>
          </p:cNvPr>
          <p:cNvSpPr/>
          <p:nvPr/>
        </p:nvSpPr>
        <p:spPr>
          <a:xfrm>
            <a:off x="4329737" y="5016709"/>
            <a:ext cx="1069081" cy="139247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0" rIns="0" bIns="0" anchor="ctr" anchorCtr="0">
            <a:noAutofit/>
          </a:bodyPr>
          <a:lstStyle/>
          <a:p>
            <a:pPr marL="0" marR="35999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500" dirty="0">
                <a:latin typeface="Malgun Gothic"/>
                <a:ea typeface="Malgun Gothic"/>
                <a:cs typeface="Malgun Gothic"/>
                <a:sym typeface="Malgun Gothic"/>
              </a:rPr>
              <a:t>40,660 </a:t>
            </a:r>
            <a:r>
              <a:rPr lang="ko-KR" altLang="en-US" sz="500" dirty="0">
                <a:latin typeface="Malgun Gothic"/>
                <a:ea typeface="Malgun Gothic"/>
                <a:cs typeface="Malgun Gothic"/>
                <a:sym typeface="Malgun Gothic"/>
              </a:rPr>
              <a:t>원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DD896EAB-81FF-46BA-7C36-862EF9029A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252105"/>
              </p:ext>
            </p:extLst>
          </p:nvPr>
        </p:nvGraphicFramePr>
        <p:xfrm>
          <a:off x="4330305" y="5381177"/>
          <a:ext cx="1063751" cy="152818"/>
        </p:xfrm>
        <a:graphic>
          <a:graphicData uri="http://schemas.openxmlformats.org/drawingml/2006/table">
            <a:tbl>
              <a:tblPr/>
              <a:tblGrid>
                <a:gridCol w="1063751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52818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2024-10-21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      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ㅣ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pic>
        <p:nvPicPr>
          <p:cNvPr id="45" name="그래픽 44" descr="일일 일정표 단색으로 채워진">
            <a:extLst>
              <a:ext uri="{FF2B5EF4-FFF2-40B4-BE49-F238E27FC236}">
                <a16:creationId xmlns:a16="http://schemas.microsoft.com/office/drawing/2014/main" id="{E47F6944-A5BA-85E0-F8EC-5E94A8A9921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5206644" y="5384419"/>
            <a:ext cx="164346" cy="146334"/>
          </a:xfrm>
          <a:prstGeom prst="rect">
            <a:avLst/>
          </a:prstGeom>
        </p:spPr>
      </p:pic>
      <p:sp>
        <p:nvSpPr>
          <p:cNvPr id="46" name="Google Shape;1747;g2fb18904de5_2_107">
            <a:extLst>
              <a:ext uri="{FF2B5EF4-FFF2-40B4-BE49-F238E27FC236}">
                <a16:creationId xmlns:a16="http://schemas.microsoft.com/office/drawing/2014/main" id="{BDD6AFFD-CF4A-E96B-1770-89A91AC109D7}"/>
              </a:ext>
            </a:extLst>
          </p:cNvPr>
          <p:cNvSpPr/>
          <p:nvPr/>
        </p:nvSpPr>
        <p:spPr>
          <a:xfrm>
            <a:off x="4329737" y="5578349"/>
            <a:ext cx="1069081" cy="139247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" name="Google Shape;1747;g2fb18904de5_2_107">
            <a:extLst>
              <a:ext uri="{FF2B5EF4-FFF2-40B4-BE49-F238E27FC236}">
                <a16:creationId xmlns:a16="http://schemas.microsoft.com/office/drawing/2014/main" id="{EB7F8BE9-5C92-31D8-F8AE-1D9886EAA82E}"/>
              </a:ext>
            </a:extLst>
          </p:cNvPr>
          <p:cNvSpPr/>
          <p:nvPr/>
        </p:nvSpPr>
        <p:spPr>
          <a:xfrm>
            <a:off x="4329737" y="4839747"/>
            <a:ext cx="1069081" cy="139247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0" rIns="0" bIns="0" anchor="ctr" anchorCtr="0">
            <a:noAutofit/>
          </a:bodyPr>
          <a:lstStyle/>
          <a:p>
            <a:pPr marL="0" marR="35999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500" dirty="0" err="1">
                <a:latin typeface="Malgun Gothic"/>
                <a:ea typeface="Malgun Gothic"/>
                <a:cs typeface="Malgun Gothic"/>
                <a:sym typeface="Malgun Gothic"/>
              </a:rPr>
              <a:t>오케이플라자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" name="Google Shape;1747;g2fb18904de5_2_107">
            <a:extLst>
              <a:ext uri="{FF2B5EF4-FFF2-40B4-BE49-F238E27FC236}">
                <a16:creationId xmlns:a16="http://schemas.microsoft.com/office/drawing/2014/main" id="{357AA3B2-BDCA-FE5B-272B-7F10E0AAB7AD}"/>
              </a:ext>
            </a:extLst>
          </p:cNvPr>
          <p:cNvSpPr/>
          <p:nvPr/>
        </p:nvSpPr>
        <p:spPr>
          <a:xfrm>
            <a:off x="4325555" y="6212545"/>
            <a:ext cx="813097" cy="139247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" name="Google Shape;1747;g2fb18904de5_2_107">
            <a:extLst>
              <a:ext uri="{FF2B5EF4-FFF2-40B4-BE49-F238E27FC236}">
                <a16:creationId xmlns:a16="http://schemas.microsoft.com/office/drawing/2014/main" id="{B50C83B3-BCC3-AA19-A273-1A197C4D4658}"/>
              </a:ext>
            </a:extLst>
          </p:cNvPr>
          <p:cNvSpPr/>
          <p:nvPr/>
        </p:nvSpPr>
        <p:spPr>
          <a:xfrm>
            <a:off x="4329737" y="6031678"/>
            <a:ext cx="1069081" cy="139247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0" rIns="0" bIns="0" anchor="ctr" anchorCtr="0">
            <a:noAutofit/>
          </a:bodyPr>
          <a:lstStyle/>
          <a:p>
            <a:pPr marL="0" marR="35999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500" dirty="0">
                <a:latin typeface="Malgun Gothic"/>
                <a:ea typeface="Malgun Gothic"/>
                <a:cs typeface="Malgun Gothic"/>
                <a:sym typeface="Malgun Gothic"/>
              </a:rPr>
              <a:t>40,660 </a:t>
            </a:r>
            <a:r>
              <a:rPr lang="ko-KR" altLang="en-US" sz="500" dirty="0">
                <a:latin typeface="Malgun Gothic"/>
                <a:ea typeface="Malgun Gothic"/>
                <a:cs typeface="Malgun Gothic"/>
                <a:sym typeface="Malgun Gothic"/>
              </a:rPr>
              <a:t>원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51" name="표 50">
            <a:extLst>
              <a:ext uri="{FF2B5EF4-FFF2-40B4-BE49-F238E27FC236}">
                <a16:creationId xmlns:a16="http://schemas.microsoft.com/office/drawing/2014/main" id="{622BFD02-D1A0-63BF-799A-0A4E7645AF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9838594"/>
              </p:ext>
            </p:extLst>
          </p:nvPr>
        </p:nvGraphicFramePr>
        <p:xfrm>
          <a:off x="4330305" y="6396146"/>
          <a:ext cx="1063751" cy="152818"/>
        </p:xfrm>
        <a:graphic>
          <a:graphicData uri="http://schemas.openxmlformats.org/drawingml/2006/table">
            <a:tbl>
              <a:tblPr/>
              <a:tblGrid>
                <a:gridCol w="1063751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52818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2024-10-21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      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ㅣ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pic>
        <p:nvPicPr>
          <p:cNvPr id="52" name="그래픽 51" descr="일일 일정표 단색으로 채워진">
            <a:extLst>
              <a:ext uri="{FF2B5EF4-FFF2-40B4-BE49-F238E27FC236}">
                <a16:creationId xmlns:a16="http://schemas.microsoft.com/office/drawing/2014/main" id="{D77C6B39-ED9F-B63C-6595-CCC1CEB221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5206644" y="6399388"/>
            <a:ext cx="164346" cy="146334"/>
          </a:xfrm>
          <a:prstGeom prst="rect">
            <a:avLst/>
          </a:prstGeom>
        </p:spPr>
      </p:pic>
      <p:sp>
        <p:nvSpPr>
          <p:cNvPr id="53" name="Google Shape;1747;g2fb18904de5_2_107">
            <a:extLst>
              <a:ext uri="{FF2B5EF4-FFF2-40B4-BE49-F238E27FC236}">
                <a16:creationId xmlns:a16="http://schemas.microsoft.com/office/drawing/2014/main" id="{E14872C6-7359-B31E-8CBE-2C95C099663C}"/>
              </a:ext>
            </a:extLst>
          </p:cNvPr>
          <p:cNvSpPr/>
          <p:nvPr/>
        </p:nvSpPr>
        <p:spPr>
          <a:xfrm>
            <a:off x="4329737" y="6593318"/>
            <a:ext cx="1069081" cy="139247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" name="Google Shape;1747;g2fb18904de5_2_107">
            <a:extLst>
              <a:ext uri="{FF2B5EF4-FFF2-40B4-BE49-F238E27FC236}">
                <a16:creationId xmlns:a16="http://schemas.microsoft.com/office/drawing/2014/main" id="{CD7EDDE2-ED18-FF12-BF27-346493FAC63D}"/>
              </a:ext>
            </a:extLst>
          </p:cNvPr>
          <p:cNvSpPr/>
          <p:nvPr/>
        </p:nvSpPr>
        <p:spPr>
          <a:xfrm>
            <a:off x="4329737" y="5854716"/>
            <a:ext cx="1069081" cy="139247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0" rIns="0" bIns="0" anchor="ctr" anchorCtr="0">
            <a:noAutofit/>
          </a:bodyPr>
          <a:lstStyle/>
          <a:p>
            <a:pPr marL="0" marR="35999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500" dirty="0" err="1">
                <a:latin typeface="Malgun Gothic"/>
                <a:ea typeface="Malgun Gothic"/>
                <a:cs typeface="Malgun Gothic"/>
                <a:sym typeface="Malgun Gothic"/>
              </a:rPr>
              <a:t>오케이플라자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56" name="Google Shape;1751;g2fb18904de5_2_107">
            <a:extLst>
              <a:ext uri="{FF2B5EF4-FFF2-40B4-BE49-F238E27FC236}">
                <a16:creationId xmlns:a16="http://schemas.microsoft.com/office/drawing/2014/main" id="{940D3198-8728-33F2-2A02-FCD75BB790AB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39423" y="5985911"/>
            <a:ext cx="720000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1732;g2fb18904de5_2_107">
            <a:extLst>
              <a:ext uri="{FF2B5EF4-FFF2-40B4-BE49-F238E27FC236}">
                <a16:creationId xmlns:a16="http://schemas.microsoft.com/office/drawing/2014/main" id="{E03CA47F-4339-2A61-23DA-24E284DFD498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37802" y="4959092"/>
            <a:ext cx="539713" cy="765542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1723;g2fb18904de5_2_107">
            <a:extLst>
              <a:ext uri="{FF2B5EF4-FFF2-40B4-BE49-F238E27FC236}">
                <a16:creationId xmlns:a16="http://schemas.microsoft.com/office/drawing/2014/main" id="{31793488-6E76-04B9-41EA-B9C1A79394CD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94623" y="3946461"/>
            <a:ext cx="609599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7" name="Google Shape;425;g28120bc8d10_0_0">
            <a:extLst>
              <a:ext uri="{FF2B5EF4-FFF2-40B4-BE49-F238E27FC236}">
                <a16:creationId xmlns:a16="http://schemas.microsoft.com/office/drawing/2014/main" id="{1EE9BCAD-846A-213B-4FBF-0587E913AE63}"/>
              </a:ext>
            </a:extLst>
          </p:cNvPr>
          <p:cNvSpPr/>
          <p:nvPr/>
        </p:nvSpPr>
        <p:spPr>
          <a:xfrm>
            <a:off x="5171329" y="4190958"/>
            <a:ext cx="222727" cy="130895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50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변경</a:t>
            </a:r>
            <a:endParaRPr sz="50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49" name="Google Shape;425;g28120bc8d10_0_0">
            <a:extLst>
              <a:ext uri="{FF2B5EF4-FFF2-40B4-BE49-F238E27FC236}">
                <a16:creationId xmlns:a16="http://schemas.microsoft.com/office/drawing/2014/main" id="{6A692D71-7011-D2FE-0131-7950F53330D8}"/>
              </a:ext>
            </a:extLst>
          </p:cNvPr>
          <p:cNvSpPr/>
          <p:nvPr/>
        </p:nvSpPr>
        <p:spPr>
          <a:xfrm>
            <a:off x="5171329" y="6212544"/>
            <a:ext cx="222727" cy="130895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50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변경</a:t>
            </a:r>
            <a:endParaRPr sz="50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56" name="Google Shape;2136;g27fe52d962f_1_4065">
            <a:extLst>
              <a:ext uri="{FF2B5EF4-FFF2-40B4-BE49-F238E27FC236}">
                <a16:creationId xmlns:a16="http://schemas.microsoft.com/office/drawing/2014/main" id="{1A9E12C8-A2A0-E76D-F7D2-ECCEFC2B0533}"/>
              </a:ext>
            </a:extLst>
          </p:cNvPr>
          <p:cNvSpPr/>
          <p:nvPr/>
        </p:nvSpPr>
        <p:spPr>
          <a:xfrm>
            <a:off x="3728432" y="1026157"/>
            <a:ext cx="1177500" cy="2700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800" dirty="0"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r>
              <a:rPr lang="en-US" altLang="ko-KR" sz="800" dirty="0">
                <a:latin typeface="Malgun Gothic"/>
                <a:ea typeface="Malgun Gothic"/>
                <a:cs typeface="Malgun Gothic"/>
                <a:sym typeface="Malgun Gothic"/>
              </a:rPr>
              <a:t> 3</a:t>
            </a:r>
            <a:endParaRPr sz="8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57" name="Google Shape;2136;g27fe52d962f_1_4065">
            <a:extLst>
              <a:ext uri="{FF2B5EF4-FFF2-40B4-BE49-F238E27FC236}">
                <a16:creationId xmlns:a16="http://schemas.microsoft.com/office/drawing/2014/main" id="{98633D0C-F2B8-F41C-7F3D-2F2E340E3451}"/>
              </a:ext>
            </a:extLst>
          </p:cNvPr>
          <p:cNvSpPr/>
          <p:nvPr/>
        </p:nvSpPr>
        <p:spPr>
          <a:xfrm>
            <a:off x="4905932" y="1026157"/>
            <a:ext cx="1177500" cy="2700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800" dirty="0"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r>
              <a:rPr lang="en-US" altLang="ko-KR" sz="800" dirty="0">
                <a:latin typeface="Malgun Gothic"/>
                <a:ea typeface="Malgun Gothic"/>
                <a:cs typeface="Malgun Gothic"/>
                <a:sym typeface="Malgun Gothic"/>
              </a:rPr>
              <a:t> 4</a:t>
            </a:r>
            <a:endParaRPr sz="8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58" name="Google Shape;1747;g2fb18904de5_2_107">
            <a:extLst>
              <a:ext uri="{FF2B5EF4-FFF2-40B4-BE49-F238E27FC236}">
                <a16:creationId xmlns:a16="http://schemas.microsoft.com/office/drawing/2014/main" id="{1CE897B8-4D6C-D713-D712-9F6E872D2C97}"/>
              </a:ext>
            </a:extLst>
          </p:cNvPr>
          <p:cNvSpPr/>
          <p:nvPr/>
        </p:nvSpPr>
        <p:spPr>
          <a:xfrm>
            <a:off x="4325555" y="5197576"/>
            <a:ext cx="813097" cy="139247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ko-KR" altLang="en-US"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359" name="Google Shape;1637;g27fc35ecc8f_0_48">
            <a:extLst>
              <a:ext uri="{FF2B5EF4-FFF2-40B4-BE49-F238E27FC236}">
                <a16:creationId xmlns:a16="http://schemas.microsoft.com/office/drawing/2014/main" id="{9250D2D5-5C63-C02D-862D-4EF3A5AE0563}"/>
              </a:ext>
            </a:extLst>
          </p:cNvPr>
          <p:cNvGrpSpPr/>
          <p:nvPr/>
        </p:nvGrpSpPr>
        <p:grpSpPr>
          <a:xfrm>
            <a:off x="495409" y="3811155"/>
            <a:ext cx="602726" cy="117000"/>
            <a:chOff x="2628000" y="4050000"/>
            <a:chExt cx="1044000" cy="180000"/>
          </a:xfrm>
        </p:grpSpPr>
        <p:sp>
          <p:nvSpPr>
            <p:cNvPr id="1360" name="Google Shape;1638;g27fc35ecc8f_0_48">
              <a:extLst>
                <a:ext uri="{FF2B5EF4-FFF2-40B4-BE49-F238E27FC236}">
                  <a16:creationId xmlns:a16="http://schemas.microsoft.com/office/drawing/2014/main" id="{94B1D896-F223-EE9F-BA18-C8B6D2047EF4}"/>
                </a:ext>
              </a:extLst>
            </p:cNvPr>
            <p:cNvSpPr/>
            <p:nvPr/>
          </p:nvSpPr>
          <p:spPr>
            <a:xfrm>
              <a:off x="2628000" y="4050000"/>
              <a:ext cx="324000" cy="180000"/>
            </a:xfrm>
            <a:prstGeom prst="roundRect">
              <a:avLst>
                <a:gd name="adj" fmla="val 0"/>
              </a:avLst>
            </a:prstGeom>
            <a:solidFill>
              <a:srgbClr val="E35600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400" b="1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안전</a:t>
              </a:r>
              <a:endParaRPr sz="4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61" name="Google Shape;1639;g27fc35ecc8f_0_48">
              <a:extLst>
                <a:ext uri="{FF2B5EF4-FFF2-40B4-BE49-F238E27FC236}">
                  <a16:creationId xmlns:a16="http://schemas.microsoft.com/office/drawing/2014/main" id="{1AF44920-FD99-FA68-67D4-B86450CB073B}"/>
                </a:ext>
              </a:extLst>
            </p:cNvPr>
            <p:cNvSpPr/>
            <p:nvPr/>
          </p:nvSpPr>
          <p:spPr>
            <a:xfrm>
              <a:off x="2988000" y="4050000"/>
              <a:ext cx="324000" cy="180000"/>
            </a:xfrm>
            <a:prstGeom prst="roundRect">
              <a:avLst>
                <a:gd name="adj" fmla="val 0"/>
              </a:avLst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altLang="en-US" sz="400" b="1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옵션</a:t>
              </a:r>
              <a:endParaRPr sz="4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62" name="Google Shape;1640;g27fc35ecc8f_0_48">
              <a:extLst>
                <a:ext uri="{FF2B5EF4-FFF2-40B4-BE49-F238E27FC236}">
                  <a16:creationId xmlns:a16="http://schemas.microsoft.com/office/drawing/2014/main" id="{F0B2FEE8-3F9B-8FFF-F7C4-C556001E65B2}"/>
                </a:ext>
              </a:extLst>
            </p:cNvPr>
            <p:cNvSpPr/>
            <p:nvPr/>
          </p:nvSpPr>
          <p:spPr>
            <a:xfrm>
              <a:off x="3348000" y="4050000"/>
              <a:ext cx="324000" cy="180000"/>
            </a:xfrm>
            <a:prstGeom prst="roundRect">
              <a:avLst>
                <a:gd name="adj" fmla="val 0"/>
              </a:avLst>
            </a:prstGeom>
            <a:solidFill>
              <a:srgbClr val="009F9E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altLang="en-US" sz="400" b="1" i="0" u="none" strike="noStrike" cap="none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물류</a:t>
              </a:r>
              <a:endParaRPr sz="4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363" name="Google Shape;1637;g27fc35ecc8f_0_48">
            <a:extLst>
              <a:ext uri="{FF2B5EF4-FFF2-40B4-BE49-F238E27FC236}">
                <a16:creationId xmlns:a16="http://schemas.microsoft.com/office/drawing/2014/main" id="{F15B0248-1A3F-FC4D-4956-299AF7C53720}"/>
              </a:ext>
            </a:extLst>
          </p:cNvPr>
          <p:cNvGrpSpPr/>
          <p:nvPr/>
        </p:nvGrpSpPr>
        <p:grpSpPr>
          <a:xfrm>
            <a:off x="491605" y="4828299"/>
            <a:ext cx="393729" cy="117000"/>
            <a:chOff x="2628000" y="4050000"/>
            <a:chExt cx="681990" cy="180000"/>
          </a:xfrm>
        </p:grpSpPr>
        <p:sp>
          <p:nvSpPr>
            <p:cNvPr id="1364" name="Google Shape;1638;g27fc35ecc8f_0_48">
              <a:extLst>
                <a:ext uri="{FF2B5EF4-FFF2-40B4-BE49-F238E27FC236}">
                  <a16:creationId xmlns:a16="http://schemas.microsoft.com/office/drawing/2014/main" id="{1DD6AED7-DE0B-5EB1-DDB2-BF3F62A10F8F}"/>
                </a:ext>
              </a:extLst>
            </p:cNvPr>
            <p:cNvSpPr/>
            <p:nvPr/>
          </p:nvSpPr>
          <p:spPr>
            <a:xfrm>
              <a:off x="2628000" y="4050000"/>
              <a:ext cx="324000" cy="180000"/>
            </a:xfrm>
            <a:prstGeom prst="roundRect">
              <a:avLst>
                <a:gd name="adj" fmla="val 0"/>
              </a:avLst>
            </a:prstGeom>
            <a:solidFill>
              <a:srgbClr val="E35600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400" b="1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안전</a:t>
              </a:r>
              <a:endParaRPr sz="4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65" name="Google Shape;1640;g27fc35ecc8f_0_48">
              <a:extLst>
                <a:ext uri="{FF2B5EF4-FFF2-40B4-BE49-F238E27FC236}">
                  <a16:creationId xmlns:a16="http://schemas.microsoft.com/office/drawing/2014/main" id="{8554D4C3-B262-7370-54C4-0F9F93F2597D}"/>
                </a:ext>
              </a:extLst>
            </p:cNvPr>
            <p:cNvSpPr/>
            <p:nvPr/>
          </p:nvSpPr>
          <p:spPr>
            <a:xfrm>
              <a:off x="2985990" y="4050000"/>
              <a:ext cx="324000" cy="180000"/>
            </a:xfrm>
            <a:prstGeom prst="roundRect">
              <a:avLst>
                <a:gd name="adj" fmla="val 0"/>
              </a:avLst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altLang="en-US" sz="400" b="1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추가</a:t>
              </a:r>
              <a:endParaRPr sz="4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366" name="Google Shape;1639;g27fc35ecc8f_0_48">
            <a:extLst>
              <a:ext uri="{FF2B5EF4-FFF2-40B4-BE49-F238E27FC236}">
                <a16:creationId xmlns:a16="http://schemas.microsoft.com/office/drawing/2014/main" id="{CE950AD7-EE99-60EF-34F2-7BE4AD633D1C}"/>
              </a:ext>
            </a:extLst>
          </p:cNvPr>
          <p:cNvSpPr/>
          <p:nvPr/>
        </p:nvSpPr>
        <p:spPr>
          <a:xfrm>
            <a:off x="544275" y="5848167"/>
            <a:ext cx="187053" cy="117000"/>
          </a:xfrm>
          <a:prstGeom prst="roundRect">
            <a:avLst>
              <a:gd name="adj" fmla="val 0"/>
            </a:avLst>
          </a:prstGeom>
          <a:solidFill>
            <a:srgbClr val="0070C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4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옵션</a:t>
            </a:r>
            <a:endParaRPr sz="4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67" name="Google Shape;1699;g2fb18904de5_2_107">
            <a:extLst>
              <a:ext uri="{FF2B5EF4-FFF2-40B4-BE49-F238E27FC236}">
                <a16:creationId xmlns:a16="http://schemas.microsoft.com/office/drawing/2014/main" id="{0F0EB982-C137-F5B6-9942-743742564516}"/>
              </a:ext>
            </a:extLst>
          </p:cNvPr>
          <p:cNvSpPr/>
          <p:nvPr/>
        </p:nvSpPr>
        <p:spPr>
          <a:xfrm>
            <a:off x="98953" y="671988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68" name="Google Shape;1699;g2fb18904de5_2_107">
            <a:extLst>
              <a:ext uri="{FF2B5EF4-FFF2-40B4-BE49-F238E27FC236}">
                <a16:creationId xmlns:a16="http://schemas.microsoft.com/office/drawing/2014/main" id="{7A192072-2CFD-801B-D0F1-F0E3A9630967}"/>
              </a:ext>
            </a:extLst>
          </p:cNvPr>
          <p:cNvSpPr/>
          <p:nvPr/>
        </p:nvSpPr>
        <p:spPr>
          <a:xfrm>
            <a:off x="98953" y="972413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69" name="Google Shape;1699;g2fb18904de5_2_107">
            <a:extLst>
              <a:ext uri="{FF2B5EF4-FFF2-40B4-BE49-F238E27FC236}">
                <a16:creationId xmlns:a16="http://schemas.microsoft.com/office/drawing/2014/main" id="{ACA811D6-A91F-5503-42DB-6177B0A81A40}"/>
              </a:ext>
            </a:extLst>
          </p:cNvPr>
          <p:cNvSpPr/>
          <p:nvPr/>
        </p:nvSpPr>
        <p:spPr>
          <a:xfrm>
            <a:off x="7169171" y="972413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72" name="Google Shape;1699;g2fb18904de5_2_107">
            <a:extLst>
              <a:ext uri="{FF2B5EF4-FFF2-40B4-BE49-F238E27FC236}">
                <a16:creationId xmlns:a16="http://schemas.microsoft.com/office/drawing/2014/main" id="{73B7CC5D-8432-A96D-65CD-65D8E4C3F333}"/>
              </a:ext>
            </a:extLst>
          </p:cNvPr>
          <p:cNvSpPr/>
          <p:nvPr/>
        </p:nvSpPr>
        <p:spPr>
          <a:xfrm>
            <a:off x="2888437" y="3267030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73" name="Google Shape;1699;g2fb18904de5_2_107">
            <a:extLst>
              <a:ext uri="{FF2B5EF4-FFF2-40B4-BE49-F238E27FC236}">
                <a16:creationId xmlns:a16="http://schemas.microsoft.com/office/drawing/2014/main" id="{D4C340BD-F464-E243-1697-10E9E8132389}"/>
              </a:ext>
            </a:extLst>
          </p:cNvPr>
          <p:cNvSpPr/>
          <p:nvPr/>
        </p:nvSpPr>
        <p:spPr>
          <a:xfrm>
            <a:off x="1709423" y="3509516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7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74" name="Google Shape;1699;g2fb18904de5_2_107">
            <a:extLst>
              <a:ext uri="{FF2B5EF4-FFF2-40B4-BE49-F238E27FC236}">
                <a16:creationId xmlns:a16="http://schemas.microsoft.com/office/drawing/2014/main" id="{45C0467C-3E3F-F326-5CC0-46A3E1546F12}"/>
              </a:ext>
            </a:extLst>
          </p:cNvPr>
          <p:cNvSpPr/>
          <p:nvPr/>
        </p:nvSpPr>
        <p:spPr>
          <a:xfrm>
            <a:off x="4267882" y="3509516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8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76" name="Google Shape;1699;g2fb18904de5_2_107">
            <a:extLst>
              <a:ext uri="{FF2B5EF4-FFF2-40B4-BE49-F238E27FC236}">
                <a16:creationId xmlns:a16="http://schemas.microsoft.com/office/drawing/2014/main" id="{0D6FB278-4416-4B77-ACD5-7295A46DB787}"/>
              </a:ext>
            </a:extLst>
          </p:cNvPr>
          <p:cNvSpPr/>
          <p:nvPr/>
        </p:nvSpPr>
        <p:spPr>
          <a:xfrm>
            <a:off x="6062670" y="1341806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10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80" name="Google Shape;1699;g2fb18904de5_2_107">
            <a:extLst>
              <a:ext uri="{FF2B5EF4-FFF2-40B4-BE49-F238E27FC236}">
                <a16:creationId xmlns:a16="http://schemas.microsoft.com/office/drawing/2014/main" id="{6C7BDCE3-C62B-7B0C-2C0C-81025918F6E3}"/>
              </a:ext>
            </a:extLst>
          </p:cNvPr>
          <p:cNvSpPr/>
          <p:nvPr/>
        </p:nvSpPr>
        <p:spPr>
          <a:xfrm>
            <a:off x="5156170" y="5176451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9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" name="Google Shape;2077;g27fe52d962f_1_4065">
            <a:extLst>
              <a:ext uri="{FF2B5EF4-FFF2-40B4-BE49-F238E27FC236}">
                <a16:creationId xmlns:a16="http://schemas.microsoft.com/office/drawing/2014/main" id="{C197A29C-3667-F987-4088-D4A3BFA35413}"/>
              </a:ext>
            </a:extLst>
          </p:cNvPr>
          <p:cNvSpPr/>
          <p:nvPr/>
        </p:nvSpPr>
        <p:spPr>
          <a:xfrm>
            <a:off x="5722473" y="4019315"/>
            <a:ext cx="900000" cy="307800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전체상품 주문신청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" name="Google Shape;2133;g27fe52d962f_1_4065">
            <a:extLst>
              <a:ext uri="{FF2B5EF4-FFF2-40B4-BE49-F238E27FC236}">
                <a16:creationId xmlns:a16="http://schemas.microsoft.com/office/drawing/2014/main" id="{750EDBF1-5C64-7B5E-A3A7-70FCAEA89E29}"/>
              </a:ext>
            </a:extLst>
          </p:cNvPr>
          <p:cNvSpPr/>
          <p:nvPr/>
        </p:nvSpPr>
        <p:spPr>
          <a:xfrm>
            <a:off x="6688497" y="4019315"/>
            <a:ext cx="900000" cy="307800"/>
          </a:xfrm>
          <a:prstGeom prst="roundRect">
            <a:avLst>
              <a:gd name="adj" fmla="val 16667"/>
            </a:avLst>
          </a:prstGeom>
          <a:solidFill>
            <a:srgbClr val="999999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선택상품 주문신청</a:t>
            </a:r>
            <a:endParaRPr sz="7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" name="Google Shape;1699;g2fb18904de5_2_107">
            <a:extLst>
              <a:ext uri="{FF2B5EF4-FFF2-40B4-BE49-F238E27FC236}">
                <a16:creationId xmlns:a16="http://schemas.microsoft.com/office/drawing/2014/main" id="{771E908E-D4D0-B2EB-0EBC-026301AEC28C}"/>
              </a:ext>
            </a:extLst>
          </p:cNvPr>
          <p:cNvSpPr/>
          <p:nvPr/>
        </p:nvSpPr>
        <p:spPr>
          <a:xfrm>
            <a:off x="6562223" y="4240525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9" name="Google Shape;2078;g27fe52d962f_1_4065">
            <a:extLst>
              <a:ext uri="{FF2B5EF4-FFF2-40B4-BE49-F238E27FC236}">
                <a16:creationId xmlns:a16="http://schemas.microsoft.com/office/drawing/2014/main" id="{02EB844F-EFC5-93B6-4D55-DEC0F0897E9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50220628"/>
              </p:ext>
            </p:extLst>
          </p:nvPr>
        </p:nvGraphicFramePr>
        <p:xfrm>
          <a:off x="5720648" y="3716146"/>
          <a:ext cx="1865900" cy="2432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91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4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주문금액</a:t>
                      </a:r>
                      <a:endParaRPr sz="800" b="1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8,318,000 원</a:t>
                      </a:r>
                      <a:endParaRPr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Google Shape;2348;g27fe52d962f_1_4429">
            <a:extLst>
              <a:ext uri="{FF2B5EF4-FFF2-40B4-BE49-F238E27FC236}">
                <a16:creationId xmlns:a16="http://schemas.microsoft.com/office/drawing/2014/main" id="{09678AA3-F573-20E6-8E29-3B55C9E12852}"/>
              </a:ext>
            </a:extLst>
          </p:cNvPr>
          <p:cNvSpPr/>
          <p:nvPr/>
        </p:nvSpPr>
        <p:spPr>
          <a:xfrm>
            <a:off x="5719839" y="3237538"/>
            <a:ext cx="1866000" cy="472203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500" b="0" i="0" u="none" strike="noStrike" cap="none" dirty="0">
              <a:solidFill>
                <a:srgbClr val="6666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970E3477-0CC1-039C-BBEB-CB91B237D2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6063797"/>
              </p:ext>
            </p:extLst>
          </p:nvPr>
        </p:nvGraphicFramePr>
        <p:xfrm>
          <a:off x="5909583" y="3301404"/>
          <a:ext cx="1568295" cy="326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6772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791523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공급가</a:t>
                      </a:r>
                      <a:endParaRPr lang="ko-KR" altLang="en-US" sz="600" b="1" i="0" u="none" strike="noStrike" cap="none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7,561,818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원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부가세</a:t>
                      </a:r>
                      <a:endParaRPr lang="en-US" altLang="ko-KR" sz="6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5999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600" b="1" i="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756,182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원</a:t>
                      </a:r>
                    </a:p>
                  </a:txBody>
                  <a:tcPr marL="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</a:tbl>
          </a:graphicData>
        </a:graphic>
      </p:graphicFrame>
      <p:graphicFrame>
        <p:nvGraphicFramePr>
          <p:cNvPr id="25" name="Google Shape;2078;g27fe52d962f_1_4065">
            <a:extLst>
              <a:ext uri="{FF2B5EF4-FFF2-40B4-BE49-F238E27FC236}">
                <a16:creationId xmlns:a16="http://schemas.microsoft.com/office/drawing/2014/main" id="{DD32B479-8BB7-850A-36AD-C0D0A06462B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14906617"/>
              </p:ext>
            </p:extLst>
          </p:nvPr>
        </p:nvGraphicFramePr>
        <p:xfrm>
          <a:off x="5720648" y="2988946"/>
          <a:ext cx="1865900" cy="2432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865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sym typeface="Malgun Gothic"/>
                        </a:rPr>
                        <a:t>주문금액 상세내역</a:t>
                      </a:r>
                      <a:endParaRPr sz="700" b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" name="Google Shape;1699;g2fb18904de5_2_107">
            <a:extLst>
              <a:ext uri="{FF2B5EF4-FFF2-40B4-BE49-F238E27FC236}">
                <a16:creationId xmlns:a16="http://schemas.microsoft.com/office/drawing/2014/main" id="{88126ACD-A16F-803B-D49D-35EEC1160080}"/>
              </a:ext>
            </a:extLst>
          </p:cNvPr>
          <p:cNvSpPr/>
          <p:nvPr/>
        </p:nvSpPr>
        <p:spPr>
          <a:xfrm>
            <a:off x="6562223" y="2897601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95" name="표 94">
            <a:extLst>
              <a:ext uri="{FF2B5EF4-FFF2-40B4-BE49-F238E27FC236}">
                <a16:creationId xmlns:a16="http://schemas.microsoft.com/office/drawing/2014/main" id="{75F759DB-C7F2-7032-3F2D-320416F5F5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9294777"/>
              </p:ext>
            </p:extLst>
          </p:nvPr>
        </p:nvGraphicFramePr>
        <p:xfrm>
          <a:off x="188953" y="1602141"/>
          <a:ext cx="5289224" cy="10777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1550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347475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  <a:gridCol w="1255222">
                  <a:extLst>
                    <a:ext uri="{9D8B030D-6E8A-4147-A177-3AD203B41FA5}">
                      <a16:colId xmlns:a16="http://schemas.microsoft.com/office/drawing/2014/main" val="514371502"/>
                    </a:ext>
                  </a:extLst>
                </a:gridCol>
                <a:gridCol w="1226644">
                  <a:extLst>
                    <a:ext uri="{9D8B030D-6E8A-4147-A177-3AD203B41FA5}">
                      <a16:colId xmlns:a16="http://schemas.microsoft.com/office/drawing/2014/main" val="2716143174"/>
                    </a:ext>
                  </a:extLst>
                </a:gridCol>
                <a:gridCol w="1508333">
                  <a:extLst>
                    <a:ext uri="{9D8B030D-6E8A-4147-A177-3AD203B41FA5}">
                      <a16:colId xmlns:a16="http://schemas.microsoft.com/office/drawing/2014/main" val="1059449339"/>
                    </a:ext>
                  </a:extLst>
                </a:gridCol>
              </a:tblGrid>
              <a:tr h="21555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600" b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r>
                        <a:rPr lang="en-US" altLang="ko-KR" sz="6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6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산업 안전공사</a:t>
                      </a:r>
                      <a:r>
                        <a:rPr lang="en-US" altLang="ko-KR" sz="6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6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</a:t>
                      </a:r>
                      <a:r>
                        <a:rPr lang="en-US" altLang="ko-KR" sz="6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6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명</a:t>
                      </a:r>
                      <a:endParaRPr lang="ko-KR" altLang="en-US" sz="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공사기간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  <a:tr h="21555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주문요청사항</a:t>
                      </a:r>
                      <a:endParaRPr lang="ko-KR" altLang="en-US" sz="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  <a:tr h="21555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r>
                        <a:rPr lang="en-US" altLang="ko-KR" sz="600" b="1" dirty="0"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주문사유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endParaRPr lang="ko-KR" altLang="en-US" sz="600" u="sng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2038135"/>
                  </a:ext>
                </a:extLst>
              </a:tr>
              <a:tr h="21555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r>
                        <a:rPr lang="ko-KR" altLang="en-US" sz="600" b="1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팀명</a:t>
                      </a:r>
                      <a:endParaRPr lang="ko-KR" altLang="en-US" sz="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endParaRPr lang="ko-KR" altLang="en-US" sz="600" u="sng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1620085"/>
                  </a:ext>
                </a:extLst>
              </a:tr>
              <a:tr h="21555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r>
                        <a:rPr lang="ko-KR" altLang="en-US" sz="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첨부파일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endParaRPr lang="ko-KR" altLang="en-US" sz="600" u="sng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u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00" u="sng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첨부파일</a:t>
                      </a:r>
                      <a:r>
                        <a:rPr lang="en-US" altLang="ko-KR" sz="600" u="sng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1.doc</a:t>
                      </a:r>
                      <a:r>
                        <a:rPr lang="en-US" altLang="ko-KR" sz="600" u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</a:t>
                      </a:r>
                      <a:r>
                        <a:rPr lang="en-US" altLang="ko-KR" sz="600" b="1" u="none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X</a:t>
                      </a:r>
                      <a:endParaRPr lang="ko-KR" altLang="en-US" sz="600" b="1" u="none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u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00" u="sng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첨부파일</a:t>
                      </a:r>
                      <a:r>
                        <a:rPr lang="en-US" altLang="ko-KR" sz="600" u="sng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2.doc</a:t>
                      </a:r>
                      <a:r>
                        <a:rPr lang="en-US" altLang="ko-KR" sz="600" u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</a:t>
                      </a:r>
                      <a:r>
                        <a:rPr lang="en-US" altLang="ko-KR" sz="600" b="1" u="none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X</a:t>
                      </a:r>
                      <a:endParaRPr lang="ko-KR" altLang="en-US" sz="600" u="sng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u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00" u="sng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첨부파일</a:t>
                      </a:r>
                      <a:r>
                        <a:rPr lang="en-US" altLang="ko-KR" sz="600" u="sng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3.doc</a:t>
                      </a:r>
                      <a:r>
                        <a:rPr lang="en-US" altLang="ko-KR" sz="600" u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</a:t>
                      </a:r>
                      <a:r>
                        <a:rPr lang="en-US" altLang="ko-KR" sz="600" b="1" u="none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X</a:t>
                      </a:r>
                      <a:endParaRPr lang="ko-KR" altLang="en-US" sz="600" u="sng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23665114"/>
                  </a:ext>
                </a:extLst>
              </a:tr>
            </a:tbl>
          </a:graphicData>
        </a:graphic>
      </p:graphicFrame>
      <p:sp>
        <p:nvSpPr>
          <p:cNvPr id="96" name="Google Shape;2236;g27fe52d962f_1_4247">
            <a:extLst>
              <a:ext uri="{FF2B5EF4-FFF2-40B4-BE49-F238E27FC236}">
                <a16:creationId xmlns:a16="http://schemas.microsoft.com/office/drawing/2014/main" id="{1A40D714-0826-9886-C0F7-778D436452C1}"/>
              </a:ext>
            </a:extLst>
          </p:cNvPr>
          <p:cNvSpPr/>
          <p:nvPr/>
        </p:nvSpPr>
        <p:spPr>
          <a:xfrm>
            <a:off x="1151048" y="1634525"/>
            <a:ext cx="269059" cy="15021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dirty="0">
                <a:latin typeface="Malgun Gothic"/>
                <a:ea typeface="Malgun Gothic"/>
                <a:cs typeface="Malgun Gothic"/>
                <a:sym typeface="Malgun Gothic"/>
              </a:rPr>
              <a:t>선택</a:t>
            </a:r>
            <a:endParaRPr sz="6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7" name="Google Shape;2097;g27fe52d962f_1_4065">
            <a:extLst>
              <a:ext uri="{FF2B5EF4-FFF2-40B4-BE49-F238E27FC236}">
                <a16:creationId xmlns:a16="http://schemas.microsoft.com/office/drawing/2014/main" id="{7DC3BF7C-5DD3-4DF8-A303-5BFA2EA5F164}"/>
              </a:ext>
            </a:extLst>
          </p:cNvPr>
          <p:cNvSpPr/>
          <p:nvPr/>
        </p:nvSpPr>
        <p:spPr>
          <a:xfrm>
            <a:off x="3864738" y="1634525"/>
            <a:ext cx="690925" cy="1800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sz="5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8" name="Google Shape;2099;g27fe52d962f_1_4065">
            <a:extLst>
              <a:ext uri="{FF2B5EF4-FFF2-40B4-BE49-F238E27FC236}">
                <a16:creationId xmlns:a16="http://schemas.microsoft.com/office/drawing/2014/main" id="{91B20248-E27C-F3CD-FEA9-864A6C4A690D}"/>
              </a:ext>
            </a:extLst>
          </p:cNvPr>
          <p:cNvSpPr/>
          <p:nvPr/>
        </p:nvSpPr>
        <p:spPr>
          <a:xfrm>
            <a:off x="1480430" y="1634043"/>
            <a:ext cx="2273609" cy="152908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spcFirstLastPara="1" wrap="square" lIns="36000" tIns="0" rIns="0" bIns="0" anchor="ctr" anchorCtr="0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tabLst/>
              <a:defRPr/>
            </a:pPr>
            <a:r>
              <a:rPr lang="en-US" altLang="ko-KR" sz="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[202411 </a:t>
            </a:r>
            <a:r>
              <a:rPr lang="ko-KR" altLang="en-US" sz="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서울 강북구</a:t>
            </a:r>
            <a:r>
              <a:rPr lang="en-US" altLang="ko-KR" sz="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]_</a:t>
            </a:r>
            <a:r>
              <a:rPr lang="ko-KR" altLang="en-US" sz="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강북도시 철도공사</a:t>
            </a:r>
            <a:endParaRPr lang="ko-KR" altLang="en-US" sz="5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9" name="Google Shape;2097;g27fe52d962f_1_4065">
            <a:extLst>
              <a:ext uri="{FF2B5EF4-FFF2-40B4-BE49-F238E27FC236}">
                <a16:creationId xmlns:a16="http://schemas.microsoft.com/office/drawing/2014/main" id="{57C05776-6259-0754-F8A4-913925A7A3AD}"/>
              </a:ext>
            </a:extLst>
          </p:cNvPr>
          <p:cNvSpPr/>
          <p:nvPr/>
        </p:nvSpPr>
        <p:spPr>
          <a:xfrm>
            <a:off x="1318234" y="1626410"/>
            <a:ext cx="915004" cy="1800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sz="5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0" name="Google Shape;2236;g27fe52d962f_1_4247">
            <a:extLst>
              <a:ext uri="{FF2B5EF4-FFF2-40B4-BE49-F238E27FC236}">
                <a16:creationId xmlns:a16="http://schemas.microsoft.com/office/drawing/2014/main" id="{DBCCE18B-8228-0D72-9432-301D68573741}"/>
              </a:ext>
            </a:extLst>
          </p:cNvPr>
          <p:cNvSpPr/>
          <p:nvPr/>
        </p:nvSpPr>
        <p:spPr>
          <a:xfrm>
            <a:off x="4630627" y="1372140"/>
            <a:ext cx="835579" cy="183817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>
                <a:latin typeface="Malgun Gothic"/>
                <a:ea typeface="Malgun Gothic"/>
                <a:cs typeface="Malgun Gothic"/>
                <a:sym typeface="Malgun Gothic"/>
              </a:rPr>
              <a:t>장바구니 내용 저장</a:t>
            </a:r>
            <a:endParaRPr sz="6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1" name="Google Shape;1747;g2fb18904de5_2_107">
            <a:extLst>
              <a:ext uri="{FF2B5EF4-FFF2-40B4-BE49-F238E27FC236}">
                <a16:creationId xmlns:a16="http://schemas.microsoft.com/office/drawing/2014/main" id="{66614DCA-3BEC-121D-4015-985B3879C3C6}"/>
              </a:ext>
            </a:extLst>
          </p:cNvPr>
          <p:cNvSpPr/>
          <p:nvPr/>
        </p:nvSpPr>
        <p:spPr>
          <a:xfrm>
            <a:off x="1154100" y="1849398"/>
            <a:ext cx="4136476" cy="156872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500" b="0" i="0" u="none" strike="noStrike" cap="none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  (</a:t>
            </a:r>
            <a:r>
              <a:rPr lang="ko-KR" altLang="en-US" sz="500" b="0" i="0" u="none" strike="noStrike" cap="none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</a:t>
            </a:r>
            <a:r>
              <a:rPr lang="en-US" altLang="ko-KR" sz="500" b="0" i="0" u="none" strike="noStrike" cap="none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r>
              <a:rPr lang="en-US" sz="500" b="0" i="0" u="none" strike="noStrike" cap="none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500" b="0" i="0" u="none" strike="noStrike" cap="none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공급사에 요처하실 내용을 입력해 주십시오</a:t>
            </a:r>
            <a:endParaRPr sz="500" b="0" i="0" u="none" strike="noStrike" cap="none" dirty="0">
              <a:solidFill>
                <a:schemeClr val="bg1">
                  <a:lumMod val="75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2" name="Google Shape;1747;g2fb18904de5_2_107">
            <a:extLst>
              <a:ext uri="{FF2B5EF4-FFF2-40B4-BE49-F238E27FC236}">
                <a16:creationId xmlns:a16="http://schemas.microsoft.com/office/drawing/2014/main" id="{66614DCA-3BEC-121D-4015-985B3879C3C6}"/>
              </a:ext>
            </a:extLst>
          </p:cNvPr>
          <p:cNvSpPr/>
          <p:nvPr/>
        </p:nvSpPr>
        <p:spPr>
          <a:xfrm>
            <a:off x="1155077" y="2061846"/>
            <a:ext cx="4119166" cy="156872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500" b="0" i="0" u="none" strike="noStrike" cap="none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  (</a:t>
            </a:r>
            <a:r>
              <a:rPr lang="ko-KR" altLang="en-US" sz="500" b="0" i="0" u="none" strike="noStrike" cap="none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</a:t>
            </a:r>
            <a:r>
              <a:rPr lang="en-US" altLang="ko-KR" sz="500" b="0" i="0" u="none" strike="noStrike" cap="none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) </a:t>
            </a:r>
            <a:r>
              <a:rPr lang="ko-KR" altLang="en-US" sz="500" b="0" i="0" u="none" strike="noStrike" cap="none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 시 남길 이력을 입력해 주십시오</a:t>
            </a:r>
            <a:endParaRPr sz="500" b="0" i="0" u="none" strike="noStrike" cap="none" dirty="0">
              <a:solidFill>
                <a:schemeClr val="bg1">
                  <a:lumMod val="75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" name="Google Shape;2236;g27fe52d962f_1_4247">
            <a:extLst>
              <a:ext uri="{FF2B5EF4-FFF2-40B4-BE49-F238E27FC236}">
                <a16:creationId xmlns:a16="http://schemas.microsoft.com/office/drawing/2014/main" id="{1A40D714-0826-9886-C0F7-778D436452C1}"/>
              </a:ext>
            </a:extLst>
          </p:cNvPr>
          <p:cNvSpPr/>
          <p:nvPr/>
        </p:nvSpPr>
        <p:spPr>
          <a:xfrm>
            <a:off x="1170284" y="2500621"/>
            <a:ext cx="269059" cy="15021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endParaRPr sz="6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04" name="표 103">
            <a:extLst>
              <a:ext uri="{FF2B5EF4-FFF2-40B4-BE49-F238E27FC236}">
                <a16:creationId xmlns:a16="http://schemas.microsoft.com/office/drawing/2014/main" id="{75F759DB-C7F2-7032-3F2D-320416F5F5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3459336"/>
              </p:ext>
            </p:extLst>
          </p:nvPr>
        </p:nvGraphicFramePr>
        <p:xfrm>
          <a:off x="198017" y="2761275"/>
          <a:ext cx="5282390" cy="4311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6645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1999874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  <a:gridCol w="696286">
                  <a:extLst>
                    <a:ext uri="{9D8B030D-6E8A-4147-A177-3AD203B41FA5}">
                      <a16:colId xmlns:a16="http://schemas.microsoft.com/office/drawing/2014/main" val="4184124069"/>
                    </a:ext>
                  </a:extLst>
                </a:gridCol>
                <a:gridCol w="1839585">
                  <a:extLst>
                    <a:ext uri="{9D8B030D-6E8A-4147-A177-3AD203B41FA5}">
                      <a16:colId xmlns:a16="http://schemas.microsoft.com/office/drawing/2014/main" val="3765079349"/>
                    </a:ext>
                  </a:extLst>
                </a:gridCol>
              </a:tblGrid>
              <a:tr h="21555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r>
                        <a:rPr lang="en-US" altLang="ko-KR" sz="600" b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*</a:t>
                      </a:r>
                      <a:r>
                        <a:rPr lang="en-US" altLang="ko-KR" sz="600" b="1"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6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배송지</a:t>
                      </a:r>
                      <a:endParaRPr lang="ko-KR" altLang="en-US" sz="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  <a:tr h="21555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r>
                        <a:rPr lang="en-US" altLang="ko-KR" sz="600" b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*</a:t>
                      </a:r>
                      <a:r>
                        <a:rPr lang="en-US" altLang="ko-KR" sz="600" b="1"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600" b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인수자</a:t>
                      </a:r>
                      <a:endParaRPr lang="ko-KR" altLang="en-US" sz="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b="1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*</a:t>
                      </a:r>
                      <a:r>
                        <a:rPr lang="en-US" altLang="ko-KR" sz="600" b="1"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6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인수자 전화번호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</a:tbl>
          </a:graphicData>
        </a:graphic>
      </p:graphicFrame>
      <p:sp>
        <p:nvSpPr>
          <p:cNvPr id="105" name="Google Shape;2236;g27fe52d962f_1_4247">
            <a:extLst>
              <a:ext uri="{FF2B5EF4-FFF2-40B4-BE49-F238E27FC236}">
                <a16:creationId xmlns:a16="http://schemas.microsoft.com/office/drawing/2014/main" id="{1A40D714-0826-9886-C0F7-778D436452C1}"/>
              </a:ext>
            </a:extLst>
          </p:cNvPr>
          <p:cNvSpPr/>
          <p:nvPr/>
        </p:nvSpPr>
        <p:spPr>
          <a:xfrm>
            <a:off x="1033315" y="2797816"/>
            <a:ext cx="269059" cy="15021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dirty="0">
                <a:latin typeface="Malgun Gothic"/>
                <a:ea typeface="Malgun Gothic"/>
                <a:cs typeface="Malgun Gothic"/>
                <a:sym typeface="Malgun Gothic"/>
              </a:rPr>
              <a:t>선택</a:t>
            </a:r>
            <a:endParaRPr sz="6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6" name="Google Shape;2099;g27fe52d962f_1_4065">
            <a:extLst>
              <a:ext uri="{FF2B5EF4-FFF2-40B4-BE49-F238E27FC236}">
                <a16:creationId xmlns:a16="http://schemas.microsoft.com/office/drawing/2014/main" id="{91B20248-E27C-F3CD-FEA9-864A6C4A690D}"/>
              </a:ext>
            </a:extLst>
          </p:cNvPr>
          <p:cNvSpPr/>
          <p:nvPr/>
        </p:nvSpPr>
        <p:spPr>
          <a:xfrm>
            <a:off x="1343154" y="2792819"/>
            <a:ext cx="4027836" cy="152908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spcFirstLastPara="1" wrap="square" lIns="36000" tIns="0" rIns="0" bIns="0" anchor="ctr" anchorCtr="0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tabLst/>
              <a:defRPr/>
            </a:pPr>
            <a:r>
              <a:rPr lang="en-US" altLang="ko-KR" sz="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34173 </a:t>
            </a:r>
            <a:r>
              <a:rPr lang="ko-KR" altLang="en-US" sz="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대전 유성구대로 </a:t>
            </a:r>
            <a:r>
              <a:rPr lang="en-US" altLang="ko-KR" sz="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719</a:t>
            </a:r>
            <a:r>
              <a:rPr lang="ko-KR" altLang="en-US" sz="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번지길 </a:t>
            </a:r>
            <a:r>
              <a:rPr lang="en-US" altLang="ko-KR" sz="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43 5</a:t>
            </a:r>
            <a:r>
              <a:rPr lang="ko-KR" altLang="en-US" sz="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층 </a:t>
            </a:r>
            <a:r>
              <a:rPr lang="en-US" altLang="ko-KR" sz="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513</a:t>
            </a:r>
            <a:r>
              <a:rPr lang="ko-KR" altLang="en-US" sz="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호</a:t>
            </a:r>
            <a:endParaRPr lang="ko-KR" altLang="en-US" sz="5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7" name="Google Shape;1747;g2fb18904de5_2_107">
            <a:extLst>
              <a:ext uri="{FF2B5EF4-FFF2-40B4-BE49-F238E27FC236}">
                <a16:creationId xmlns:a16="http://schemas.microsoft.com/office/drawing/2014/main" id="{66614DCA-3BEC-121D-4015-985B3879C3C6}"/>
              </a:ext>
            </a:extLst>
          </p:cNvPr>
          <p:cNvSpPr/>
          <p:nvPr/>
        </p:nvSpPr>
        <p:spPr>
          <a:xfrm>
            <a:off x="1051935" y="3002301"/>
            <a:ext cx="1517388" cy="156872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김인수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8" name="Google Shape;1747;g2fb18904de5_2_107">
            <a:extLst>
              <a:ext uri="{FF2B5EF4-FFF2-40B4-BE49-F238E27FC236}">
                <a16:creationId xmlns:a16="http://schemas.microsoft.com/office/drawing/2014/main" id="{66614DCA-3BEC-121D-4015-985B3879C3C6}"/>
              </a:ext>
            </a:extLst>
          </p:cNvPr>
          <p:cNvSpPr/>
          <p:nvPr/>
        </p:nvSpPr>
        <p:spPr>
          <a:xfrm>
            <a:off x="3691088" y="3005272"/>
            <a:ext cx="1517388" cy="156872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010-1234-1245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9" name="Google Shape;1699;g2fb18904de5_2_107">
            <a:extLst>
              <a:ext uri="{FF2B5EF4-FFF2-40B4-BE49-F238E27FC236}">
                <a16:creationId xmlns:a16="http://schemas.microsoft.com/office/drawing/2014/main" id="{26DD3539-5A1A-6690-FBDC-8775C3D794B7}"/>
              </a:ext>
            </a:extLst>
          </p:cNvPr>
          <p:cNvSpPr/>
          <p:nvPr/>
        </p:nvSpPr>
        <p:spPr>
          <a:xfrm>
            <a:off x="884356" y="1488117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0" name="Google Shape;1699;g2fb18904de5_2_107">
            <a:extLst>
              <a:ext uri="{FF2B5EF4-FFF2-40B4-BE49-F238E27FC236}">
                <a16:creationId xmlns:a16="http://schemas.microsoft.com/office/drawing/2014/main" id="{528E74A6-96B1-287C-512F-A6E23A448A47}"/>
              </a:ext>
            </a:extLst>
          </p:cNvPr>
          <p:cNvSpPr/>
          <p:nvPr/>
        </p:nvSpPr>
        <p:spPr>
          <a:xfrm>
            <a:off x="884356" y="2681163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1" name="Google Shape;2099;g27fe52d962f_1_4065">
            <a:extLst>
              <a:ext uri="{FF2B5EF4-FFF2-40B4-BE49-F238E27FC236}">
                <a16:creationId xmlns:a16="http://schemas.microsoft.com/office/drawing/2014/main" id="{91B20248-E27C-F3CD-FEA9-864A6C4A690D}"/>
              </a:ext>
            </a:extLst>
          </p:cNvPr>
          <p:cNvSpPr/>
          <p:nvPr/>
        </p:nvSpPr>
        <p:spPr>
          <a:xfrm>
            <a:off x="4394667" y="1628831"/>
            <a:ext cx="876575" cy="152908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spcFirstLastPara="1" wrap="square" lIns="36000" tIns="0" rIns="0" bIns="0" anchor="ctr" anchorCtr="0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tabLst/>
              <a:defRPr/>
            </a:pPr>
            <a:r>
              <a:rPr lang="en-US" altLang="ko-KR" sz="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20241101 ~ 20241231</a:t>
            </a:r>
            <a:endParaRPr lang="ko-KR" altLang="en-US" sz="5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" name="Google Shape;1747;g2fb18904de5_2_107">
            <a:extLst>
              <a:ext uri="{FF2B5EF4-FFF2-40B4-BE49-F238E27FC236}">
                <a16:creationId xmlns:a16="http://schemas.microsoft.com/office/drawing/2014/main" id="{156D4854-04E9-C3DE-2F11-36950EEF4D9B}"/>
              </a:ext>
            </a:extLst>
          </p:cNvPr>
          <p:cNvSpPr/>
          <p:nvPr/>
        </p:nvSpPr>
        <p:spPr>
          <a:xfrm>
            <a:off x="1155014" y="2270852"/>
            <a:ext cx="1398248" cy="156872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500" b="0" i="0" u="none" strike="noStrike" cap="none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   선택해 주세요</a:t>
            </a:r>
            <a:r>
              <a:rPr lang="en-US" altLang="ko-KR" sz="500" b="0" i="0" u="none" strike="noStrike" cap="none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r>
              <a:rPr lang="ko-KR" altLang="en-US" sz="500" b="0" i="0" u="none" strike="noStrike" cap="none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                  </a:t>
            </a:r>
            <a:r>
              <a:rPr lang="en-US" altLang="ko-KR" sz="500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v</a:t>
            </a:r>
            <a:endParaRPr sz="500" b="0" i="0" u="none" strike="noStrike" cap="none" dirty="0">
              <a:solidFill>
                <a:schemeClr val="bg1">
                  <a:lumMod val="75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971859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613786D-0477-59C8-164D-77333FB69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pPr/>
              <a:t>6</a:t>
            </a:fld>
            <a:r>
              <a:rPr lang="ko-KR" altLang="en-US"/>
              <a:t> </a:t>
            </a:r>
            <a:r>
              <a:rPr lang="en-US" altLang="ko-KR"/>
              <a:t>/ 30</a:t>
            </a:r>
            <a:endParaRPr lang="ko-KR" altLang="en-US" dirty="0"/>
          </a:p>
        </p:txBody>
      </p:sp>
      <p:sp>
        <p:nvSpPr>
          <p:cNvPr id="3" name="Google Shape;807;g28120bc8d10_0_307">
            <a:extLst>
              <a:ext uri="{FF2B5EF4-FFF2-40B4-BE49-F238E27FC236}">
                <a16:creationId xmlns:a16="http://schemas.microsoft.com/office/drawing/2014/main" id="{C14D4E4C-7FA6-A185-BE20-51CD2BF673A1}"/>
              </a:ext>
            </a:extLst>
          </p:cNvPr>
          <p:cNvSpPr/>
          <p:nvPr/>
        </p:nvSpPr>
        <p:spPr>
          <a:xfrm>
            <a:off x="360000" y="589800"/>
            <a:ext cx="4400700" cy="3924011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" name="Google Shape;808;g28120bc8d10_0_307">
            <a:extLst>
              <a:ext uri="{FF2B5EF4-FFF2-40B4-BE49-F238E27FC236}">
                <a16:creationId xmlns:a16="http://schemas.microsoft.com/office/drawing/2014/main" id="{95148D1A-C058-6074-E60F-90E3CFB7A62F}"/>
              </a:ext>
            </a:extLst>
          </p:cNvPr>
          <p:cNvSpPr/>
          <p:nvPr/>
        </p:nvSpPr>
        <p:spPr>
          <a:xfrm>
            <a:off x="532298" y="638837"/>
            <a:ext cx="360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10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공사</a:t>
            </a:r>
            <a:r>
              <a:rPr lang="en-US" altLang="ko-KR" sz="10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sz="10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</a:t>
            </a:r>
            <a:r>
              <a:rPr lang="en-US" altLang="ko-KR" sz="10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r>
              <a:rPr lang="ko-KR" sz="10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정보 </a:t>
            </a:r>
            <a:r>
              <a:rPr lang="ko-KR" sz="10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</a:t>
            </a:r>
            <a:endParaRPr sz="10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" name="Google Shape;809;g28120bc8d10_0_307">
            <a:extLst>
              <a:ext uri="{FF2B5EF4-FFF2-40B4-BE49-F238E27FC236}">
                <a16:creationId xmlns:a16="http://schemas.microsoft.com/office/drawing/2014/main" id="{B056E52D-DCDF-AAB7-A7EE-4A3D1D55CC74}"/>
              </a:ext>
            </a:extLst>
          </p:cNvPr>
          <p:cNvSpPr/>
          <p:nvPr/>
        </p:nvSpPr>
        <p:spPr>
          <a:xfrm>
            <a:off x="1800788" y="3997857"/>
            <a:ext cx="720000" cy="270000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" name="Google Shape;810;g28120bc8d10_0_307">
            <a:extLst>
              <a:ext uri="{FF2B5EF4-FFF2-40B4-BE49-F238E27FC236}">
                <a16:creationId xmlns:a16="http://schemas.microsoft.com/office/drawing/2014/main" id="{6F2AE877-E7FD-32B4-16B5-F40A277EC307}"/>
              </a:ext>
            </a:extLst>
          </p:cNvPr>
          <p:cNvSpPr/>
          <p:nvPr/>
        </p:nvSpPr>
        <p:spPr>
          <a:xfrm>
            <a:off x="2596988" y="3997857"/>
            <a:ext cx="720000" cy="270000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" name="Google Shape;811;g28120bc8d10_0_307">
            <a:extLst>
              <a:ext uri="{FF2B5EF4-FFF2-40B4-BE49-F238E27FC236}">
                <a16:creationId xmlns:a16="http://schemas.microsoft.com/office/drawing/2014/main" id="{A3B0239E-6C42-6C37-6DEF-5B7C40819105}"/>
              </a:ext>
            </a:extLst>
          </p:cNvPr>
          <p:cNvSpPr/>
          <p:nvPr/>
        </p:nvSpPr>
        <p:spPr>
          <a:xfrm>
            <a:off x="4165550" y="597271"/>
            <a:ext cx="4227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" name="Google Shape;829;g28120bc8d10_0_307">
            <a:extLst>
              <a:ext uri="{FF2B5EF4-FFF2-40B4-BE49-F238E27FC236}">
                <a16:creationId xmlns:a16="http://schemas.microsoft.com/office/drawing/2014/main" id="{E29B6D36-C940-CF70-16D5-AE85CFA8DF56}"/>
              </a:ext>
            </a:extLst>
          </p:cNvPr>
          <p:cNvSpPr/>
          <p:nvPr/>
        </p:nvSpPr>
        <p:spPr>
          <a:xfrm>
            <a:off x="360000" y="4719022"/>
            <a:ext cx="4400700" cy="2397486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" name="Google Shape;830;g28120bc8d10_0_307">
            <a:extLst>
              <a:ext uri="{FF2B5EF4-FFF2-40B4-BE49-F238E27FC236}">
                <a16:creationId xmlns:a16="http://schemas.microsoft.com/office/drawing/2014/main" id="{4C060C93-3DFE-E467-517E-8A69150624AB}"/>
              </a:ext>
            </a:extLst>
          </p:cNvPr>
          <p:cNvSpPr/>
          <p:nvPr/>
        </p:nvSpPr>
        <p:spPr>
          <a:xfrm>
            <a:off x="581100" y="5225108"/>
            <a:ext cx="3882300" cy="1205126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831;g28120bc8d10_0_307">
            <a:extLst>
              <a:ext uri="{FF2B5EF4-FFF2-40B4-BE49-F238E27FC236}">
                <a16:creationId xmlns:a16="http://schemas.microsoft.com/office/drawing/2014/main" id="{A390FE79-4CF0-7E5E-E39B-C4019F53743E}"/>
              </a:ext>
            </a:extLst>
          </p:cNvPr>
          <p:cNvSpPr/>
          <p:nvPr/>
        </p:nvSpPr>
        <p:spPr>
          <a:xfrm>
            <a:off x="786652" y="5367008"/>
            <a:ext cx="72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>
              <a:buClr>
                <a:schemeClr val="dk1"/>
              </a:buClr>
              <a:buSzPts val="600"/>
            </a:pPr>
            <a:r>
              <a:rPr lang="en-US" altLang="ko-KR" sz="7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*</a:t>
            </a:r>
            <a:r>
              <a:rPr lang="en-US" alt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공사명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" name="Google Shape;832;g28120bc8d10_0_307">
            <a:extLst>
              <a:ext uri="{FF2B5EF4-FFF2-40B4-BE49-F238E27FC236}">
                <a16:creationId xmlns:a16="http://schemas.microsoft.com/office/drawing/2014/main" id="{0EEAAB2E-12AD-72FE-FB72-9720DF9C7830}"/>
              </a:ext>
            </a:extLst>
          </p:cNvPr>
          <p:cNvSpPr/>
          <p:nvPr/>
        </p:nvSpPr>
        <p:spPr>
          <a:xfrm>
            <a:off x="1506050" y="5367008"/>
            <a:ext cx="2880000" cy="270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en-US" altLang="ko-KR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</a:t>
            </a:r>
            <a:r>
              <a:rPr lang="ko-KR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 (필수) 공사명을 입력해 주세요.</a:t>
            </a:r>
            <a:endParaRPr sz="700" b="0" i="0" u="none" strike="noStrike" cap="none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" name="Google Shape;833;g28120bc8d10_0_307">
            <a:extLst>
              <a:ext uri="{FF2B5EF4-FFF2-40B4-BE49-F238E27FC236}">
                <a16:creationId xmlns:a16="http://schemas.microsoft.com/office/drawing/2014/main" id="{69258BC8-37F3-A3D9-7271-B5DDDD57AA9C}"/>
              </a:ext>
            </a:extLst>
          </p:cNvPr>
          <p:cNvSpPr/>
          <p:nvPr/>
        </p:nvSpPr>
        <p:spPr>
          <a:xfrm>
            <a:off x="786652" y="5671808"/>
            <a:ext cx="72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en-US" altLang="ko-KR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r>
              <a:rPr lang="ko-KR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사업년월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" name="Google Shape;835;g28120bc8d10_0_307">
            <a:extLst>
              <a:ext uri="{FF2B5EF4-FFF2-40B4-BE49-F238E27FC236}">
                <a16:creationId xmlns:a16="http://schemas.microsoft.com/office/drawing/2014/main" id="{D47FA091-2E21-39CE-C9F2-BBD4A5577476}"/>
              </a:ext>
            </a:extLst>
          </p:cNvPr>
          <p:cNvSpPr/>
          <p:nvPr/>
        </p:nvSpPr>
        <p:spPr>
          <a:xfrm>
            <a:off x="786652" y="5976608"/>
            <a:ext cx="72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en-US" altLang="ko-KR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r>
              <a:rPr lang="ko-KR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공사지역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" name="Google Shape;845;g28120bc8d10_0_307">
            <a:extLst>
              <a:ext uri="{FF2B5EF4-FFF2-40B4-BE49-F238E27FC236}">
                <a16:creationId xmlns:a16="http://schemas.microsoft.com/office/drawing/2014/main" id="{5AC73E5D-AB93-C8FF-975B-1A5F60C53AF9}"/>
              </a:ext>
            </a:extLst>
          </p:cNvPr>
          <p:cNvSpPr/>
          <p:nvPr/>
        </p:nvSpPr>
        <p:spPr>
          <a:xfrm>
            <a:off x="488600" y="4912958"/>
            <a:ext cx="360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10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공사정보</a:t>
            </a:r>
            <a:endParaRPr sz="10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" name="Google Shape;846;g28120bc8d10_0_307">
            <a:extLst>
              <a:ext uri="{FF2B5EF4-FFF2-40B4-BE49-F238E27FC236}">
                <a16:creationId xmlns:a16="http://schemas.microsoft.com/office/drawing/2014/main" id="{A2B1498D-825A-556F-22DD-38012D9A2F01}"/>
              </a:ext>
            </a:extLst>
          </p:cNvPr>
          <p:cNvSpPr/>
          <p:nvPr/>
        </p:nvSpPr>
        <p:spPr>
          <a:xfrm>
            <a:off x="1764150" y="6621557"/>
            <a:ext cx="720000" cy="270000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저장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" name="Google Shape;847;g28120bc8d10_0_307">
            <a:extLst>
              <a:ext uri="{FF2B5EF4-FFF2-40B4-BE49-F238E27FC236}">
                <a16:creationId xmlns:a16="http://schemas.microsoft.com/office/drawing/2014/main" id="{BC515020-CEC5-01C3-50A6-E109F6473526}"/>
              </a:ext>
            </a:extLst>
          </p:cNvPr>
          <p:cNvSpPr/>
          <p:nvPr/>
        </p:nvSpPr>
        <p:spPr>
          <a:xfrm>
            <a:off x="2560350" y="6621557"/>
            <a:ext cx="720000" cy="270000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" name="Google Shape;848;g28120bc8d10_0_307">
            <a:extLst>
              <a:ext uri="{FF2B5EF4-FFF2-40B4-BE49-F238E27FC236}">
                <a16:creationId xmlns:a16="http://schemas.microsoft.com/office/drawing/2014/main" id="{1A8FBE35-2961-604E-F560-E82117246FA5}"/>
              </a:ext>
            </a:extLst>
          </p:cNvPr>
          <p:cNvSpPr/>
          <p:nvPr/>
        </p:nvSpPr>
        <p:spPr>
          <a:xfrm>
            <a:off x="4088600" y="4912958"/>
            <a:ext cx="4227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B891894-7434-7915-9CCD-0704DAE8DBD6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공사정보 팝업화면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D80DE99-1372-42C0-C2DD-87628822A11F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장바구니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75" name="Google Shape;998;g2efdfd133eb_0_868">
            <a:extLst>
              <a:ext uri="{FF2B5EF4-FFF2-40B4-BE49-F238E27FC236}">
                <a16:creationId xmlns:a16="http://schemas.microsoft.com/office/drawing/2014/main" id="{06EFF87E-D11B-BEAA-C7F0-4DDC366BAB74}"/>
              </a:ext>
            </a:extLst>
          </p:cNvPr>
          <p:cNvSpPr/>
          <p:nvPr/>
        </p:nvSpPr>
        <p:spPr>
          <a:xfrm>
            <a:off x="3658773" y="2144647"/>
            <a:ext cx="526154" cy="148760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공사 </a:t>
            </a:r>
            <a:r>
              <a:rPr lang="ko-KR"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추가</a:t>
            </a:r>
            <a:endParaRPr sz="5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6" name="Google Shape;858;g28120bc8d10_0_307">
            <a:extLst>
              <a:ext uri="{FF2B5EF4-FFF2-40B4-BE49-F238E27FC236}">
                <a16:creationId xmlns:a16="http://schemas.microsoft.com/office/drawing/2014/main" id="{3793AC2B-9E42-CE0B-65CF-244862D1FDDB}"/>
              </a:ext>
            </a:extLst>
          </p:cNvPr>
          <p:cNvSpPr/>
          <p:nvPr/>
        </p:nvSpPr>
        <p:spPr>
          <a:xfrm>
            <a:off x="1506384" y="5978063"/>
            <a:ext cx="1437476" cy="270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</a:t>
            </a:r>
            <a:r>
              <a:rPr lang="ko-KR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        </a:t>
            </a:r>
            <a:r>
              <a:rPr lang="ko-KR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</a:t>
            </a:r>
            <a:r>
              <a:rPr lang="ko-KR" sz="700" b="0" i="0" u="none" strike="noStrike" cap="none" dirty="0" err="1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V</a:t>
            </a:r>
            <a:endParaRPr sz="700" b="0" i="0" u="none" strike="noStrike" cap="none" dirty="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7" name="Google Shape;864;g28120bc8d10_0_307">
            <a:extLst>
              <a:ext uri="{FF2B5EF4-FFF2-40B4-BE49-F238E27FC236}">
                <a16:creationId xmlns:a16="http://schemas.microsoft.com/office/drawing/2014/main" id="{59B4FEDE-9262-52A1-B899-9C2061AE8642}"/>
              </a:ext>
            </a:extLst>
          </p:cNvPr>
          <p:cNvSpPr/>
          <p:nvPr/>
        </p:nvSpPr>
        <p:spPr>
          <a:xfrm>
            <a:off x="2990436" y="5978063"/>
            <a:ext cx="1396428" cy="270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</a:t>
            </a:r>
            <a:r>
              <a:rPr lang="ko-KR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       </a:t>
            </a:r>
            <a:r>
              <a:rPr lang="ko-KR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700" b="0" i="0" u="none" strike="noStrike" cap="none" dirty="0" err="1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V</a:t>
            </a:r>
            <a:endParaRPr sz="700" b="0" i="0" u="none" strike="noStrike" cap="none" dirty="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9" name="Google Shape;1935;g2f2558950df_0_84">
            <a:extLst>
              <a:ext uri="{FF2B5EF4-FFF2-40B4-BE49-F238E27FC236}">
                <a16:creationId xmlns:a16="http://schemas.microsoft.com/office/drawing/2014/main" id="{BEE80DF5-9ED5-31B4-0B47-A0A77D18EE0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57734040"/>
              </p:ext>
            </p:extLst>
          </p:nvPr>
        </p:nvGraphicFramePr>
        <p:xfrm>
          <a:off x="7066609" y="4740338"/>
          <a:ext cx="2511710" cy="9137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5117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1372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선택하신 항목을 삭제 하시겠습니까</a:t>
                      </a:r>
                      <a:r>
                        <a:rPr lang="en-US" altLang="ko-KR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?</a:t>
                      </a:r>
                      <a:endParaRPr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Google Shape;1936;g2f2558950df_0_84">
            <a:extLst>
              <a:ext uri="{FF2B5EF4-FFF2-40B4-BE49-F238E27FC236}">
                <a16:creationId xmlns:a16="http://schemas.microsoft.com/office/drawing/2014/main" id="{2AF4E3A2-61FB-E070-2B23-2402CB12B944}"/>
              </a:ext>
            </a:extLst>
          </p:cNvPr>
          <p:cNvSpPr/>
          <p:nvPr/>
        </p:nvSpPr>
        <p:spPr>
          <a:xfrm>
            <a:off x="7756496" y="5287028"/>
            <a:ext cx="588202" cy="214489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확인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" name="Google Shape;1937;g2f2558950df_0_84">
            <a:extLst>
              <a:ext uri="{FF2B5EF4-FFF2-40B4-BE49-F238E27FC236}">
                <a16:creationId xmlns:a16="http://schemas.microsoft.com/office/drawing/2014/main" id="{BE23C341-9183-C85E-10DE-FC53C3605070}"/>
              </a:ext>
            </a:extLst>
          </p:cNvPr>
          <p:cNvSpPr/>
          <p:nvPr/>
        </p:nvSpPr>
        <p:spPr>
          <a:xfrm>
            <a:off x="8419553" y="5287028"/>
            <a:ext cx="551492" cy="214489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sz="6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2" name="Google Shape;830;g28120bc8d10_0_307">
            <a:extLst>
              <a:ext uri="{FF2B5EF4-FFF2-40B4-BE49-F238E27FC236}">
                <a16:creationId xmlns:a16="http://schemas.microsoft.com/office/drawing/2014/main" id="{4C060C93-3DFE-E467-517E-8A69150624AB}"/>
              </a:ext>
            </a:extLst>
          </p:cNvPr>
          <p:cNvSpPr/>
          <p:nvPr/>
        </p:nvSpPr>
        <p:spPr>
          <a:xfrm>
            <a:off x="561160" y="2347448"/>
            <a:ext cx="4027090" cy="1447967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84" name="Google Shape;812;g28120bc8d10_0_307">
            <a:extLst>
              <a:ext uri="{FF2B5EF4-FFF2-40B4-BE49-F238E27FC236}">
                <a16:creationId xmlns:a16="http://schemas.microsoft.com/office/drawing/2014/main" id="{DDB60870-B637-1CBF-B531-E982FDB4135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28161415"/>
              </p:ext>
            </p:extLst>
          </p:nvPr>
        </p:nvGraphicFramePr>
        <p:xfrm>
          <a:off x="575013" y="2350299"/>
          <a:ext cx="4013238" cy="1202351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811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1049">
                  <a:extLst>
                    <a:ext uri="{9D8B030D-6E8A-4147-A177-3AD203B41FA5}">
                      <a16:colId xmlns:a16="http://schemas.microsoft.com/office/drawing/2014/main" val="29283310"/>
                    </a:ext>
                  </a:extLst>
                </a:gridCol>
                <a:gridCol w="13838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571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647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600" b="1" u="none" strike="noStrike" cap="none">
                          <a:solidFill>
                            <a:schemeClr val="lt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Malgun Gothic"/>
                          <a:sym typeface="Malgun Gothic"/>
                        </a:rPr>
                        <a:t>□</a:t>
                      </a:r>
                      <a:endParaRPr sz="600" b="1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b="1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공사명</a:t>
                      </a:r>
                      <a:endParaRPr sz="500" b="1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b="1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사업년월</a:t>
                      </a:r>
                      <a:endParaRPr sz="500" b="1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b="1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공사지역</a:t>
                      </a:r>
                      <a:endParaRPr sz="500" b="1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66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97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500" b="1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Malgun Gothic"/>
                          <a:sym typeface="Malgun Gothic"/>
                        </a:rPr>
                        <a:t>□</a:t>
                      </a:r>
                      <a:endParaRPr sz="5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sng" strike="noStrike" cap="none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여의도관로공사</a:t>
                      </a:r>
                      <a:endParaRPr sz="500" u="sng" strike="noStrike" cap="none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2024.08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서울시 영등포구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397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500" b="1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Malgun Gothic"/>
                          <a:sym typeface="Malgun Gothic"/>
                        </a:rPr>
                        <a:t>□</a:t>
                      </a:r>
                      <a:endParaRPr sz="500" u="sng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sng" strike="noStrike" cap="none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역삼동관로공사</a:t>
                      </a:r>
                      <a:endParaRPr sz="500" u="sng" strike="noStrike" cap="none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2024.07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서울시 강남구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397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500" b="1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Malgun Gothic"/>
                          <a:sym typeface="Malgun Gothic"/>
                        </a:rPr>
                        <a:t>□</a:t>
                      </a:r>
                      <a:endParaRPr sz="500" u="sng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sng" strike="noStrike" cap="none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화곡동관로공사</a:t>
                      </a:r>
                      <a:endParaRPr sz="500" u="sng" strike="noStrike" cap="none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2024.06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서울시 강서구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397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500" b="1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Malgun Gothic"/>
                          <a:sym typeface="Malgun Gothic"/>
                        </a:rPr>
                        <a:t>□</a:t>
                      </a:r>
                      <a:endParaRPr sz="500" u="sng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sng" strike="noStrike" cap="none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성내동관로공사</a:t>
                      </a:r>
                      <a:endParaRPr sz="500" u="sng" strike="noStrike" cap="none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2024.05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서울시 강동구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9" name="Google Shape;873;g28120bc8d10_0_307">
            <a:extLst>
              <a:ext uri="{FF2B5EF4-FFF2-40B4-BE49-F238E27FC236}">
                <a16:creationId xmlns:a16="http://schemas.microsoft.com/office/drawing/2014/main" id="{ED8D42DF-1867-EAF8-774F-57184A948E74}"/>
              </a:ext>
            </a:extLst>
          </p:cNvPr>
          <p:cNvSpPr/>
          <p:nvPr/>
        </p:nvSpPr>
        <p:spPr>
          <a:xfrm>
            <a:off x="964048" y="3335711"/>
            <a:ext cx="644100" cy="183389"/>
          </a:xfrm>
          <a:prstGeom prst="roundRect">
            <a:avLst>
              <a:gd name="adj" fmla="val 5768"/>
            </a:avLst>
          </a:prstGeom>
          <a:noFill/>
          <a:ln w="9525" cap="flat" cmpd="sng">
            <a:solidFill>
              <a:srgbClr val="0000FF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6" name="Google Shape;933;g28120bc8d10_0_403">
            <a:extLst>
              <a:ext uri="{FF2B5EF4-FFF2-40B4-BE49-F238E27FC236}">
                <a16:creationId xmlns:a16="http://schemas.microsoft.com/office/drawing/2014/main" id="{79203060-7311-3E82-4606-A1BE7076258D}"/>
              </a:ext>
            </a:extLst>
          </p:cNvPr>
          <p:cNvSpPr/>
          <p:nvPr/>
        </p:nvSpPr>
        <p:spPr>
          <a:xfrm>
            <a:off x="1506050" y="5686575"/>
            <a:ext cx="1800000" cy="245455"/>
          </a:xfrm>
          <a:prstGeom prst="roundRect">
            <a:avLst>
              <a:gd name="adj" fmla="val 0"/>
            </a:avLst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endParaRPr sz="700" b="0" i="0" u="none" strike="noStrike" cap="none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7" name="Google Shape;941;g28120bc8d10_0_403">
            <a:extLst>
              <a:ext uri="{FF2B5EF4-FFF2-40B4-BE49-F238E27FC236}">
                <a16:creationId xmlns:a16="http://schemas.microsoft.com/office/drawing/2014/main" id="{BC8EDADE-0E9E-7553-300B-88964B67B898}"/>
              </a:ext>
            </a:extLst>
          </p:cNvPr>
          <p:cNvSpPr/>
          <p:nvPr/>
        </p:nvSpPr>
        <p:spPr>
          <a:xfrm>
            <a:off x="3006072" y="5710901"/>
            <a:ext cx="270000" cy="180000"/>
          </a:xfrm>
          <a:prstGeom prst="roundRect">
            <a:avLst>
              <a:gd name="adj" fmla="val 1693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10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📅</a:t>
            </a:r>
            <a:endParaRPr sz="10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6" name="Google Shape;830;g28120bc8d10_0_307">
            <a:extLst>
              <a:ext uri="{FF2B5EF4-FFF2-40B4-BE49-F238E27FC236}">
                <a16:creationId xmlns:a16="http://schemas.microsoft.com/office/drawing/2014/main" id="{4C060C93-3DFE-E467-517E-8A69150624AB}"/>
              </a:ext>
            </a:extLst>
          </p:cNvPr>
          <p:cNvSpPr/>
          <p:nvPr/>
        </p:nvSpPr>
        <p:spPr>
          <a:xfrm>
            <a:off x="561160" y="1527595"/>
            <a:ext cx="4027090" cy="522707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7" name="Google Shape;852;g28120bc8d10_0_307">
            <a:extLst>
              <a:ext uri="{FF2B5EF4-FFF2-40B4-BE49-F238E27FC236}">
                <a16:creationId xmlns:a16="http://schemas.microsoft.com/office/drawing/2014/main" id="{CA7A73C9-7A8B-E963-54ED-72FA1CB19E39}"/>
              </a:ext>
            </a:extLst>
          </p:cNvPr>
          <p:cNvSpPr/>
          <p:nvPr/>
        </p:nvSpPr>
        <p:spPr>
          <a:xfrm>
            <a:off x="669459" y="1557839"/>
            <a:ext cx="72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공사명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9" name="Google Shape;853;g28120bc8d10_0_307">
            <a:extLst>
              <a:ext uri="{FF2B5EF4-FFF2-40B4-BE49-F238E27FC236}">
                <a16:creationId xmlns:a16="http://schemas.microsoft.com/office/drawing/2014/main" id="{148F9C81-B602-5883-024A-528DD1CB9AF2}"/>
              </a:ext>
            </a:extLst>
          </p:cNvPr>
          <p:cNvSpPr/>
          <p:nvPr/>
        </p:nvSpPr>
        <p:spPr>
          <a:xfrm>
            <a:off x="1137585" y="1587855"/>
            <a:ext cx="2190282" cy="18135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endParaRPr sz="700" b="0" i="0" u="none" strike="noStrike" cap="none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4" name="Google Shape;1008;g2efdfd133eb_0_868">
            <a:extLst>
              <a:ext uri="{FF2B5EF4-FFF2-40B4-BE49-F238E27FC236}">
                <a16:creationId xmlns:a16="http://schemas.microsoft.com/office/drawing/2014/main" id="{51990304-F2DD-17D5-B6D5-613E8D293B15}"/>
              </a:ext>
            </a:extLst>
          </p:cNvPr>
          <p:cNvSpPr/>
          <p:nvPr/>
        </p:nvSpPr>
        <p:spPr>
          <a:xfrm>
            <a:off x="4068458" y="1702692"/>
            <a:ext cx="369474" cy="184414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7" name="Google Shape;994;g2efdfd133eb_0_868">
            <a:extLst>
              <a:ext uri="{FF2B5EF4-FFF2-40B4-BE49-F238E27FC236}">
                <a16:creationId xmlns:a16="http://schemas.microsoft.com/office/drawing/2014/main" id="{1F2067AF-82F8-8DCB-12B2-7DBC7AFA25FC}"/>
              </a:ext>
            </a:extLst>
          </p:cNvPr>
          <p:cNvSpPr/>
          <p:nvPr/>
        </p:nvSpPr>
        <p:spPr>
          <a:xfrm>
            <a:off x="4244924" y="2148226"/>
            <a:ext cx="326700" cy="148760"/>
          </a:xfrm>
          <a:prstGeom prst="roundRect">
            <a:avLst>
              <a:gd name="adj" fmla="val 5768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68" name="Google Shape;872;g28120bc8d10_0_307">
            <a:extLst>
              <a:ext uri="{FF2B5EF4-FFF2-40B4-BE49-F238E27FC236}">
                <a16:creationId xmlns:a16="http://schemas.microsoft.com/office/drawing/2014/main" id="{D376FC5B-70A6-72E2-9EB2-CB982F754D87}"/>
              </a:ext>
            </a:extLst>
          </p:cNvPr>
          <p:cNvCxnSpPr>
            <a:cxnSpLocks/>
            <a:stCxn id="75" idx="2"/>
            <a:endCxn id="23" idx="0"/>
          </p:cNvCxnSpPr>
          <p:nvPr/>
        </p:nvCxnSpPr>
        <p:spPr>
          <a:xfrm rot="5400000">
            <a:off x="2028293" y="2825464"/>
            <a:ext cx="2425615" cy="13615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71" name="Google Shape;852;g28120bc8d10_0_307">
            <a:extLst>
              <a:ext uri="{FF2B5EF4-FFF2-40B4-BE49-F238E27FC236}">
                <a16:creationId xmlns:a16="http://schemas.microsoft.com/office/drawing/2014/main" id="{CA7A73C9-7A8B-E963-54ED-72FA1CB19E39}"/>
              </a:ext>
            </a:extLst>
          </p:cNvPr>
          <p:cNvSpPr/>
          <p:nvPr/>
        </p:nvSpPr>
        <p:spPr>
          <a:xfrm>
            <a:off x="672229" y="1793369"/>
            <a:ext cx="72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공사지역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2" name="Google Shape;853;g28120bc8d10_0_307">
            <a:extLst>
              <a:ext uri="{FF2B5EF4-FFF2-40B4-BE49-F238E27FC236}">
                <a16:creationId xmlns:a16="http://schemas.microsoft.com/office/drawing/2014/main" id="{148F9C81-B602-5883-024A-528DD1CB9AF2}"/>
              </a:ext>
            </a:extLst>
          </p:cNvPr>
          <p:cNvSpPr/>
          <p:nvPr/>
        </p:nvSpPr>
        <p:spPr>
          <a:xfrm>
            <a:off x="1140357" y="1823385"/>
            <a:ext cx="2190282" cy="18135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endParaRPr sz="700" b="0" i="0" u="none" strike="noStrike" cap="none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73" name="Google Shape;874;g28120bc8d10_0_307">
            <a:extLst>
              <a:ext uri="{FF2B5EF4-FFF2-40B4-BE49-F238E27FC236}">
                <a16:creationId xmlns:a16="http://schemas.microsoft.com/office/drawing/2014/main" id="{3DF32FBA-933F-5094-1023-F5B82D5F0F14}"/>
              </a:ext>
            </a:extLst>
          </p:cNvPr>
          <p:cNvCxnSpPr>
            <a:stCxn id="89" idx="3"/>
            <a:endCxn id="23" idx="0"/>
          </p:cNvCxnSpPr>
          <p:nvPr/>
        </p:nvCxnSpPr>
        <p:spPr>
          <a:xfrm>
            <a:off x="1608148" y="3427406"/>
            <a:ext cx="952202" cy="1291616"/>
          </a:xfrm>
          <a:prstGeom prst="bentConnector2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78" name="Google Shape;1000;g2efdfd133eb_0_868">
            <a:extLst>
              <a:ext uri="{FF2B5EF4-FFF2-40B4-BE49-F238E27FC236}">
                <a16:creationId xmlns:a16="http://schemas.microsoft.com/office/drawing/2014/main" id="{BED43095-1455-0BCB-D956-F91CBB8EAC0C}"/>
              </a:ext>
            </a:extLst>
          </p:cNvPr>
          <p:cNvSpPr/>
          <p:nvPr/>
        </p:nvSpPr>
        <p:spPr>
          <a:xfrm>
            <a:off x="535370" y="914996"/>
            <a:ext cx="4052880" cy="49653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08000" marR="0" lvl="0" indent="-108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 panose="020B0604020202020204" pitchFamily="34" charset="0"/>
              <a:buChar char="•"/>
            </a:pPr>
            <a:r>
              <a:rPr lang="ko-KR" altLang="en-US" sz="7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 시 공사</a:t>
            </a:r>
            <a:r>
              <a:rPr lang="en-US" altLang="ko-KR" sz="7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sz="7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</a:t>
            </a:r>
            <a:r>
              <a:rPr lang="en-US" altLang="ko-KR" sz="7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r>
              <a:rPr lang="ko-KR" altLang="en-US" sz="7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정보를 선택</a:t>
            </a:r>
            <a:r>
              <a:rPr lang="en-US" altLang="ko-KR" sz="7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sz="7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관리</a:t>
            </a:r>
            <a:r>
              <a:rPr lang="en-US" altLang="ko-KR" sz="7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r>
              <a:rPr lang="ko-KR" altLang="en-US" sz="7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하는 화면입니다</a:t>
            </a:r>
            <a:r>
              <a:rPr lang="en-US" altLang="ko-KR" sz="7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  <a:p>
            <a:pPr marL="108000" marR="0" lvl="0" indent="-108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 panose="020B0604020202020204" pitchFamily="34" charset="0"/>
              <a:buChar char="•"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아래 리스트는 로그인 사용자가 등록한 공사정보입니다</a:t>
            </a:r>
            <a:r>
              <a:rPr lang="en-US" alt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r>
              <a:rPr lang="ko-KR" altLang="en-US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조직 내 사업장 사용자가 등록한 공사정보는 </a:t>
            </a:r>
            <a:r>
              <a:rPr lang="en-US" alt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[</a:t>
            </a:r>
            <a:r>
              <a:rPr lang="ko-KR" altLang="en-US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사업장 공사정보 조회</a:t>
            </a:r>
            <a:r>
              <a:rPr lang="en-US" alt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altLang="en-US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추가</a:t>
            </a:r>
            <a:r>
              <a:rPr lang="en-US" alt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]</a:t>
            </a:r>
            <a:r>
              <a:rPr lang="ko-KR" altLang="en-US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버튼을 이용하여 등록해 주십시오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1" name="Google Shape;998;g2efdfd133eb_0_868">
            <a:extLst>
              <a:ext uri="{FF2B5EF4-FFF2-40B4-BE49-F238E27FC236}">
                <a16:creationId xmlns:a16="http://schemas.microsoft.com/office/drawing/2014/main" id="{EEB5D733-F548-5321-846E-33C566B1C6A8}"/>
              </a:ext>
            </a:extLst>
          </p:cNvPr>
          <p:cNvSpPr/>
          <p:nvPr/>
        </p:nvSpPr>
        <p:spPr>
          <a:xfrm>
            <a:off x="2675779" y="2145669"/>
            <a:ext cx="932114" cy="163636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사업장 공사정보 조회</a:t>
            </a:r>
            <a:r>
              <a:rPr lang="en-US" altLang="ko-KR"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altLang="en-US"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추가</a:t>
            </a:r>
            <a:endParaRPr sz="5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1" name="Google Shape;807;g28120bc8d10_0_307">
            <a:extLst>
              <a:ext uri="{FF2B5EF4-FFF2-40B4-BE49-F238E27FC236}">
                <a16:creationId xmlns:a16="http://schemas.microsoft.com/office/drawing/2014/main" id="{C14D4E4C-7FA6-A185-BE20-51CD2BF673A1}"/>
              </a:ext>
            </a:extLst>
          </p:cNvPr>
          <p:cNvSpPr/>
          <p:nvPr/>
        </p:nvSpPr>
        <p:spPr>
          <a:xfrm>
            <a:off x="5283350" y="597271"/>
            <a:ext cx="4400700" cy="3924011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4" name="Google Shape;808;g28120bc8d10_0_307">
            <a:extLst>
              <a:ext uri="{FF2B5EF4-FFF2-40B4-BE49-F238E27FC236}">
                <a16:creationId xmlns:a16="http://schemas.microsoft.com/office/drawing/2014/main" id="{95148D1A-C058-6074-E60F-90E3CFB7A62F}"/>
              </a:ext>
            </a:extLst>
          </p:cNvPr>
          <p:cNvSpPr/>
          <p:nvPr/>
        </p:nvSpPr>
        <p:spPr>
          <a:xfrm>
            <a:off x="5455648" y="646308"/>
            <a:ext cx="360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10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사업장 </a:t>
            </a:r>
            <a:r>
              <a:rPr lang="ko-KR" sz="10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공사</a:t>
            </a:r>
            <a:r>
              <a:rPr lang="en-US" altLang="ko-KR" sz="10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sz="10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</a:t>
            </a:r>
            <a:r>
              <a:rPr lang="en-US" altLang="ko-KR" sz="10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r>
              <a:rPr lang="ko-KR" sz="10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정보</a:t>
            </a:r>
            <a:endParaRPr sz="10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8" name="Google Shape;810;g28120bc8d10_0_307">
            <a:extLst>
              <a:ext uri="{FF2B5EF4-FFF2-40B4-BE49-F238E27FC236}">
                <a16:creationId xmlns:a16="http://schemas.microsoft.com/office/drawing/2014/main" id="{6F2AE877-E7FD-32B4-16B5-F40A277EC307}"/>
              </a:ext>
            </a:extLst>
          </p:cNvPr>
          <p:cNvSpPr/>
          <p:nvPr/>
        </p:nvSpPr>
        <p:spPr>
          <a:xfrm>
            <a:off x="7262644" y="4063519"/>
            <a:ext cx="720000" cy="270000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0" name="Google Shape;830;g28120bc8d10_0_307">
            <a:extLst>
              <a:ext uri="{FF2B5EF4-FFF2-40B4-BE49-F238E27FC236}">
                <a16:creationId xmlns:a16="http://schemas.microsoft.com/office/drawing/2014/main" id="{4C060C93-3DFE-E467-517E-8A69150624AB}"/>
              </a:ext>
            </a:extLst>
          </p:cNvPr>
          <p:cNvSpPr/>
          <p:nvPr/>
        </p:nvSpPr>
        <p:spPr>
          <a:xfrm>
            <a:off x="5484510" y="2354919"/>
            <a:ext cx="4027090" cy="1447967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01" name="Google Shape;812;g28120bc8d10_0_307">
            <a:extLst>
              <a:ext uri="{FF2B5EF4-FFF2-40B4-BE49-F238E27FC236}">
                <a16:creationId xmlns:a16="http://schemas.microsoft.com/office/drawing/2014/main" id="{DDB60870-B637-1CBF-B531-E982FDB4135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01480794"/>
              </p:ext>
            </p:extLst>
          </p:nvPr>
        </p:nvGraphicFramePr>
        <p:xfrm>
          <a:off x="5498363" y="2357770"/>
          <a:ext cx="4013238" cy="1202351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811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1049">
                  <a:extLst>
                    <a:ext uri="{9D8B030D-6E8A-4147-A177-3AD203B41FA5}">
                      <a16:colId xmlns:a16="http://schemas.microsoft.com/office/drawing/2014/main" val="29283310"/>
                    </a:ext>
                  </a:extLst>
                </a:gridCol>
                <a:gridCol w="13838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571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647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600" b="1" u="none" strike="noStrike" cap="none">
                          <a:solidFill>
                            <a:schemeClr val="lt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Malgun Gothic"/>
                          <a:sym typeface="Malgun Gothic"/>
                        </a:rPr>
                        <a:t>□</a:t>
                      </a:r>
                      <a:endParaRPr sz="600" b="1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b="1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공사명</a:t>
                      </a:r>
                      <a:endParaRPr sz="500" b="1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b="1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사업년월</a:t>
                      </a:r>
                      <a:endParaRPr sz="500" b="1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b="1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공사지역</a:t>
                      </a:r>
                      <a:endParaRPr sz="500" b="1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66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97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500" b="1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Malgun Gothic"/>
                          <a:sym typeface="Malgun Gothic"/>
                        </a:rPr>
                        <a:t>□</a:t>
                      </a:r>
                      <a:endParaRPr sz="5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kern="1200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여의도관로공사</a:t>
                      </a:r>
                      <a:endParaRPr sz="500" u="none" strike="noStrike" kern="1200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2024.08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서울시 영등포구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397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500" b="1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Malgun Gothic"/>
                          <a:sym typeface="Malgun Gothic"/>
                        </a:rPr>
                        <a:t>□</a:t>
                      </a:r>
                      <a:endParaRPr sz="500" u="sng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kern="1200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역삼동관로공사</a:t>
                      </a:r>
                      <a:endParaRPr sz="500" u="none" strike="noStrike" kern="1200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2024.07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서울시 강남구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397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500" b="1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Malgun Gothic"/>
                          <a:sym typeface="Malgun Gothic"/>
                        </a:rPr>
                        <a:t>□</a:t>
                      </a:r>
                      <a:endParaRPr sz="500" u="sng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kern="1200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화곡동관로공사</a:t>
                      </a:r>
                      <a:endParaRPr sz="500" u="none" strike="noStrike" kern="1200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2024.06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서울시 강서구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397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500" b="1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Malgun Gothic"/>
                          <a:sym typeface="Malgun Gothic"/>
                        </a:rPr>
                        <a:t>□</a:t>
                      </a:r>
                      <a:endParaRPr sz="500" u="sng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kern="1200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성내동관로공사</a:t>
                      </a:r>
                      <a:endParaRPr sz="500" u="none" strike="noStrike" kern="1200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2024.05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서울시 강동구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4" name="Google Shape;830;g28120bc8d10_0_307">
            <a:extLst>
              <a:ext uri="{FF2B5EF4-FFF2-40B4-BE49-F238E27FC236}">
                <a16:creationId xmlns:a16="http://schemas.microsoft.com/office/drawing/2014/main" id="{4C060C93-3DFE-E467-517E-8A69150624AB}"/>
              </a:ext>
            </a:extLst>
          </p:cNvPr>
          <p:cNvSpPr/>
          <p:nvPr/>
        </p:nvSpPr>
        <p:spPr>
          <a:xfrm>
            <a:off x="5484510" y="1535066"/>
            <a:ext cx="4027090" cy="522707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5" name="Google Shape;852;g28120bc8d10_0_307">
            <a:extLst>
              <a:ext uri="{FF2B5EF4-FFF2-40B4-BE49-F238E27FC236}">
                <a16:creationId xmlns:a16="http://schemas.microsoft.com/office/drawing/2014/main" id="{CA7A73C9-7A8B-E963-54ED-72FA1CB19E39}"/>
              </a:ext>
            </a:extLst>
          </p:cNvPr>
          <p:cNvSpPr/>
          <p:nvPr/>
        </p:nvSpPr>
        <p:spPr>
          <a:xfrm>
            <a:off x="5592809" y="1565310"/>
            <a:ext cx="72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공사명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6" name="Google Shape;853;g28120bc8d10_0_307">
            <a:extLst>
              <a:ext uri="{FF2B5EF4-FFF2-40B4-BE49-F238E27FC236}">
                <a16:creationId xmlns:a16="http://schemas.microsoft.com/office/drawing/2014/main" id="{148F9C81-B602-5883-024A-528DD1CB9AF2}"/>
              </a:ext>
            </a:extLst>
          </p:cNvPr>
          <p:cNvSpPr/>
          <p:nvPr/>
        </p:nvSpPr>
        <p:spPr>
          <a:xfrm>
            <a:off x="6060935" y="1595326"/>
            <a:ext cx="2190282" cy="18135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endParaRPr sz="700" b="0" i="0" u="none" strike="noStrike" cap="none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7" name="Google Shape;1008;g2efdfd133eb_0_868">
            <a:extLst>
              <a:ext uri="{FF2B5EF4-FFF2-40B4-BE49-F238E27FC236}">
                <a16:creationId xmlns:a16="http://schemas.microsoft.com/office/drawing/2014/main" id="{51990304-F2DD-17D5-B6D5-613E8D293B15}"/>
              </a:ext>
            </a:extLst>
          </p:cNvPr>
          <p:cNvSpPr/>
          <p:nvPr/>
        </p:nvSpPr>
        <p:spPr>
          <a:xfrm>
            <a:off x="8991808" y="1710163"/>
            <a:ext cx="369474" cy="184414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9" name="Google Shape;852;g28120bc8d10_0_307">
            <a:extLst>
              <a:ext uri="{FF2B5EF4-FFF2-40B4-BE49-F238E27FC236}">
                <a16:creationId xmlns:a16="http://schemas.microsoft.com/office/drawing/2014/main" id="{CA7A73C9-7A8B-E963-54ED-72FA1CB19E39}"/>
              </a:ext>
            </a:extLst>
          </p:cNvPr>
          <p:cNvSpPr/>
          <p:nvPr/>
        </p:nvSpPr>
        <p:spPr>
          <a:xfrm>
            <a:off x="5595579" y="1800840"/>
            <a:ext cx="72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공사지역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0" name="Google Shape;853;g28120bc8d10_0_307">
            <a:extLst>
              <a:ext uri="{FF2B5EF4-FFF2-40B4-BE49-F238E27FC236}">
                <a16:creationId xmlns:a16="http://schemas.microsoft.com/office/drawing/2014/main" id="{148F9C81-B602-5883-024A-528DD1CB9AF2}"/>
              </a:ext>
            </a:extLst>
          </p:cNvPr>
          <p:cNvSpPr/>
          <p:nvPr/>
        </p:nvSpPr>
        <p:spPr>
          <a:xfrm>
            <a:off x="6063707" y="1830856"/>
            <a:ext cx="2190282" cy="18135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endParaRPr sz="700" b="0" i="0" u="none" strike="noStrike" cap="none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1" name="Google Shape;1000;g2efdfd133eb_0_868">
            <a:extLst>
              <a:ext uri="{FF2B5EF4-FFF2-40B4-BE49-F238E27FC236}">
                <a16:creationId xmlns:a16="http://schemas.microsoft.com/office/drawing/2014/main" id="{BED43095-1455-0BCB-D956-F91CBB8EAC0C}"/>
              </a:ext>
            </a:extLst>
          </p:cNvPr>
          <p:cNvSpPr/>
          <p:nvPr/>
        </p:nvSpPr>
        <p:spPr>
          <a:xfrm>
            <a:off x="5458720" y="922467"/>
            <a:ext cx="4052880" cy="55842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08000" lvl="0" indent="-108000">
              <a:buClr>
                <a:srgbClr val="000000"/>
              </a:buClr>
              <a:buSzPts val="700"/>
              <a:buFont typeface="Arial" panose="020B0604020202020204" pitchFamily="34" charset="0"/>
              <a:buChar char="•"/>
            </a:pPr>
            <a:r>
              <a:rPr lang="ko-KR" altLang="en-US" sz="7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사업장 공사정보는 같은 사업장 내 다른 사용자가 등록한 공사정보를 조회한 후 내 공사정보로 추가하는 기능을 제공합니다</a:t>
            </a:r>
            <a:r>
              <a:rPr lang="en-US" altLang="ko-KR" sz="7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  <a:p>
            <a:pPr marL="108000" lvl="0" indent="-108000">
              <a:buClr>
                <a:srgbClr val="000000"/>
              </a:buClr>
              <a:buSzPts val="700"/>
              <a:buFont typeface="Arial" panose="020B0604020202020204" pitchFamily="34" charset="0"/>
              <a:buChar char="•"/>
            </a:pPr>
            <a:r>
              <a:rPr lang="ko-KR" altLang="en-US" sz="7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내 공사정보로 추가 하시려면 조회한 공사정보를 선택 후 </a:t>
            </a:r>
            <a:r>
              <a:rPr lang="en-US" altLang="ko-KR" sz="7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[</a:t>
            </a:r>
            <a:r>
              <a:rPr lang="ko-KR" altLang="en-US" sz="7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내 공사정보로 추가</a:t>
            </a:r>
            <a:r>
              <a:rPr lang="en-US" altLang="ko-KR" sz="7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] </a:t>
            </a:r>
            <a:r>
              <a:rPr lang="ko-KR" altLang="en-US" sz="7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버튼을 클릭하십시오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3" name="Google Shape;998;g2efdfd133eb_0_868">
            <a:extLst>
              <a:ext uri="{FF2B5EF4-FFF2-40B4-BE49-F238E27FC236}">
                <a16:creationId xmlns:a16="http://schemas.microsoft.com/office/drawing/2014/main" id="{EEB5D733-F548-5321-846E-33C566B1C6A8}"/>
              </a:ext>
            </a:extLst>
          </p:cNvPr>
          <p:cNvSpPr/>
          <p:nvPr/>
        </p:nvSpPr>
        <p:spPr>
          <a:xfrm>
            <a:off x="8646117" y="2166563"/>
            <a:ext cx="847376" cy="163636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내 공사정보로 추가</a:t>
            </a:r>
            <a:endParaRPr sz="5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14" name="Google Shape;872;g28120bc8d10_0_307">
            <a:extLst>
              <a:ext uri="{FF2B5EF4-FFF2-40B4-BE49-F238E27FC236}">
                <a16:creationId xmlns:a16="http://schemas.microsoft.com/office/drawing/2014/main" id="{6D73CFAF-4E70-A82B-4D88-A65EB9202D32}"/>
              </a:ext>
            </a:extLst>
          </p:cNvPr>
          <p:cNvCxnSpPr>
            <a:cxnSpLocks/>
            <a:stCxn id="67" idx="3"/>
            <a:endCxn id="9" idx="1"/>
          </p:cNvCxnSpPr>
          <p:nvPr/>
        </p:nvCxnSpPr>
        <p:spPr>
          <a:xfrm>
            <a:off x="4571624" y="2222606"/>
            <a:ext cx="2494985" cy="2974592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15" name="Google Shape;872;g28120bc8d10_0_307">
            <a:extLst>
              <a:ext uri="{FF2B5EF4-FFF2-40B4-BE49-F238E27FC236}">
                <a16:creationId xmlns:a16="http://schemas.microsoft.com/office/drawing/2014/main" id="{D376FC5B-70A6-72E2-9EB2-CB982F754D87}"/>
              </a:ext>
            </a:extLst>
          </p:cNvPr>
          <p:cNvCxnSpPr>
            <a:cxnSpLocks/>
            <a:stCxn id="81" idx="0"/>
            <a:endCxn id="91" idx="1"/>
          </p:cNvCxnSpPr>
          <p:nvPr/>
        </p:nvCxnSpPr>
        <p:spPr>
          <a:xfrm rot="16200000" flipH="1">
            <a:off x="4005789" y="1281716"/>
            <a:ext cx="413608" cy="2141514"/>
          </a:xfrm>
          <a:prstGeom prst="bentConnector4">
            <a:avLst>
              <a:gd name="adj1" fmla="val -55270"/>
              <a:gd name="adj2" fmla="val 60881"/>
            </a:avLst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1801221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613786D-0477-59C8-164D-77333FB69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pPr/>
              <a:t>7</a:t>
            </a:fld>
            <a:r>
              <a:rPr lang="ko-KR" altLang="en-US"/>
              <a:t> </a:t>
            </a:r>
            <a:r>
              <a:rPr lang="en-US" altLang="ko-KR"/>
              <a:t>/ 30</a:t>
            </a:r>
            <a:endParaRPr lang="ko-KR" altLang="en-US" dirty="0"/>
          </a:p>
        </p:txBody>
      </p:sp>
      <p:sp>
        <p:nvSpPr>
          <p:cNvPr id="3" name="Google Shape;807;g28120bc8d10_0_307">
            <a:extLst>
              <a:ext uri="{FF2B5EF4-FFF2-40B4-BE49-F238E27FC236}">
                <a16:creationId xmlns:a16="http://schemas.microsoft.com/office/drawing/2014/main" id="{C14D4E4C-7FA6-A185-BE20-51CD2BF673A1}"/>
              </a:ext>
            </a:extLst>
          </p:cNvPr>
          <p:cNvSpPr/>
          <p:nvPr/>
        </p:nvSpPr>
        <p:spPr>
          <a:xfrm>
            <a:off x="360000" y="516510"/>
            <a:ext cx="4400700" cy="3997302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" name="Google Shape;808;g28120bc8d10_0_307">
            <a:extLst>
              <a:ext uri="{FF2B5EF4-FFF2-40B4-BE49-F238E27FC236}">
                <a16:creationId xmlns:a16="http://schemas.microsoft.com/office/drawing/2014/main" id="{95148D1A-C058-6074-E60F-90E3CFB7A62F}"/>
              </a:ext>
            </a:extLst>
          </p:cNvPr>
          <p:cNvSpPr/>
          <p:nvPr/>
        </p:nvSpPr>
        <p:spPr>
          <a:xfrm>
            <a:off x="532298" y="564020"/>
            <a:ext cx="360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>
              <a:buClr>
                <a:schemeClr val="dk1"/>
              </a:buClr>
              <a:buSzPts val="600"/>
            </a:pPr>
            <a:r>
              <a:rPr lang="ko-KR" altLang="ko-KR" sz="10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산업안전보건관리 정보 선택</a:t>
            </a:r>
            <a:endParaRPr sz="10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" name="Google Shape;809;g28120bc8d10_0_307">
            <a:extLst>
              <a:ext uri="{FF2B5EF4-FFF2-40B4-BE49-F238E27FC236}">
                <a16:creationId xmlns:a16="http://schemas.microsoft.com/office/drawing/2014/main" id="{B056E52D-DCDF-AAB7-A7EE-4A3D1D55CC74}"/>
              </a:ext>
            </a:extLst>
          </p:cNvPr>
          <p:cNvSpPr/>
          <p:nvPr/>
        </p:nvSpPr>
        <p:spPr>
          <a:xfrm>
            <a:off x="1800788" y="4156881"/>
            <a:ext cx="720000" cy="270000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" name="Google Shape;810;g28120bc8d10_0_307">
            <a:extLst>
              <a:ext uri="{FF2B5EF4-FFF2-40B4-BE49-F238E27FC236}">
                <a16:creationId xmlns:a16="http://schemas.microsoft.com/office/drawing/2014/main" id="{6F2AE877-E7FD-32B4-16B5-F40A277EC307}"/>
              </a:ext>
            </a:extLst>
          </p:cNvPr>
          <p:cNvSpPr/>
          <p:nvPr/>
        </p:nvSpPr>
        <p:spPr>
          <a:xfrm>
            <a:off x="2596988" y="4156881"/>
            <a:ext cx="720000" cy="270000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" name="Google Shape;811;g28120bc8d10_0_307">
            <a:extLst>
              <a:ext uri="{FF2B5EF4-FFF2-40B4-BE49-F238E27FC236}">
                <a16:creationId xmlns:a16="http://schemas.microsoft.com/office/drawing/2014/main" id="{A3B0239E-6C42-6C37-6DEF-5B7C40819105}"/>
              </a:ext>
            </a:extLst>
          </p:cNvPr>
          <p:cNvSpPr/>
          <p:nvPr/>
        </p:nvSpPr>
        <p:spPr>
          <a:xfrm>
            <a:off x="4165550" y="555706"/>
            <a:ext cx="4227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5" name="Google Shape;998;g2efdfd133eb_0_868">
            <a:extLst>
              <a:ext uri="{FF2B5EF4-FFF2-40B4-BE49-F238E27FC236}">
                <a16:creationId xmlns:a16="http://schemas.microsoft.com/office/drawing/2014/main" id="{06EFF87E-D11B-BEAA-C7F0-4DDC366BAB74}"/>
              </a:ext>
            </a:extLst>
          </p:cNvPr>
          <p:cNvSpPr/>
          <p:nvPr/>
        </p:nvSpPr>
        <p:spPr>
          <a:xfrm>
            <a:off x="3463932" y="2152960"/>
            <a:ext cx="732953" cy="148760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산업안전보건 </a:t>
            </a:r>
            <a:r>
              <a:rPr lang="ko-KR"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추가</a:t>
            </a:r>
            <a:endParaRPr sz="5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9" name="Google Shape;1935;g2f2558950df_0_84">
            <a:extLst>
              <a:ext uri="{FF2B5EF4-FFF2-40B4-BE49-F238E27FC236}">
                <a16:creationId xmlns:a16="http://schemas.microsoft.com/office/drawing/2014/main" id="{BEE80DF5-9ED5-31B4-0B47-A0A77D18EE0E}"/>
              </a:ext>
            </a:extLst>
          </p:cNvPr>
          <p:cNvGraphicFramePr/>
          <p:nvPr/>
        </p:nvGraphicFramePr>
        <p:xfrm>
          <a:off x="7066609" y="4740338"/>
          <a:ext cx="2511710" cy="9137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5117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1372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선택하신 항목을 삭제 하시겠습니까</a:t>
                      </a:r>
                      <a:r>
                        <a:rPr lang="en-US" altLang="ko-KR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?</a:t>
                      </a:r>
                      <a:endParaRPr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Google Shape;1936;g2f2558950df_0_84">
            <a:extLst>
              <a:ext uri="{FF2B5EF4-FFF2-40B4-BE49-F238E27FC236}">
                <a16:creationId xmlns:a16="http://schemas.microsoft.com/office/drawing/2014/main" id="{2AF4E3A2-61FB-E070-2B23-2402CB12B944}"/>
              </a:ext>
            </a:extLst>
          </p:cNvPr>
          <p:cNvSpPr/>
          <p:nvPr/>
        </p:nvSpPr>
        <p:spPr>
          <a:xfrm>
            <a:off x="7756496" y="5287028"/>
            <a:ext cx="588202" cy="214489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확인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" name="Google Shape;1937;g2f2558950df_0_84">
            <a:extLst>
              <a:ext uri="{FF2B5EF4-FFF2-40B4-BE49-F238E27FC236}">
                <a16:creationId xmlns:a16="http://schemas.microsoft.com/office/drawing/2014/main" id="{BE23C341-9183-C85E-10DE-FC53C3605070}"/>
              </a:ext>
            </a:extLst>
          </p:cNvPr>
          <p:cNvSpPr/>
          <p:nvPr/>
        </p:nvSpPr>
        <p:spPr>
          <a:xfrm>
            <a:off x="8419553" y="5287028"/>
            <a:ext cx="551492" cy="214489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sz="6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2" name="Google Shape;830;g28120bc8d10_0_307">
            <a:extLst>
              <a:ext uri="{FF2B5EF4-FFF2-40B4-BE49-F238E27FC236}">
                <a16:creationId xmlns:a16="http://schemas.microsoft.com/office/drawing/2014/main" id="{4C060C93-3DFE-E467-517E-8A69150624AB}"/>
              </a:ext>
            </a:extLst>
          </p:cNvPr>
          <p:cNvSpPr/>
          <p:nvPr/>
        </p:nvSpPr>
        <p:spPr>
          <a:xfrm>
            <a:off x="561160" y="2347448"/>
            <a:ext cx="4027090" cy="1447967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6" name="Google Shape;830;g28120bc8d10_0_307">
            <a:extLst>
              <a:ext uri="{FF2B5EF4-FFF2-40B4-BE49-F238E27FC236}">
                <a16:creationId xmlns:a16="http://schemas.microsoft.com/office/drawing/2014/main" id="{4C060C93-3DFE-E467-517E-8A69150624AB}"/>
              </a:ext>
            </a:extLst>
          </p:cNvPr>
          <p:cNvSpPr/>
          <p:nvPr/>
        </p:nvSpPr>
        <p:spPr>
          <a:xfrm>
            <a:off x="561160" y="1527595"/>
            <a:ext cx="4027090" cy="522707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7" name="Google Shape;852;g28120bc8d10_0_307">
            <a:extLst>
              <a:ext uri="{FF2B5EF4-FFF2-40B4-BE49-F238E27FC236}">
                <a16:creationId xmlns:a16="http://schemas.microsoft.com/office/drawing/2014/main" id="{CA7A73C9-7A8B-E963-54ED-72FA1CB19E39}"/>
              </a:ext>
            </a:extLst>
          </p:cNvPr>
          <p:cNvSpPr/>
          <p:nvPr/>
        </p:nvSpPr>
        <p:spPr>
          <a:xfrm>
            <a:off x="669459" y="1557839"/>
            <a:ext cx="72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공사명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9" name="Google Shape;853;g28120bc8d10_0_307">
            <a:extLst>
              <a:ext uri="{FF2B5EF4-FFF2-40B4-BE49-F238E27FC236}">
                <a16:creationId xmlns:a16="http://schemas.microsoft.com/office/drawing/2014/main" id="{148F9C81-B602-5883-024A-528DD1CB9AF2}"/>
              </a:ext>
            </a:extLst>
          </p:cNvPr>
          <p:cNvSpPr/>
          <p:nvPr/>
        </p:nvSpPr>
        <p:spPr>
          <a:xfrm>
            <a:off x="1135427" y="1587855"/>
            <a:ext cx="2676743" cy="18135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endParaRPr sz="700" b="0" i="0" u="none" strike="noStrike" cap="none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4" name="Google Shape;1008;g2efdfd133eb_0_868">
            <a:extLst>
              <a:ext uri="{FF2B5EF4-FFF2-40B4-BE49-F238E27FC236}">
                <a16:creationId xmlns:a16="http://schemas.microsoft.com/office/drawing/2014/main" id="{51990304-F2DD-17D5-B6D5-613E8D293B15}"/>
              </a:ext>
            </a:extLst>
          </p:cNvPr>
          <p:cNvSpPr/>
          <p:nvPr/>
        </p:nvSpPr>
        <p:spPr>
          <a:xfrm>
            <a:off x="4068458" y="1702692"/>
            <a:ext cx="369474" cy="184414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7" name="Google Shape;994;g2efdfd133eb_0_868">
            <a:extLst>
              <a:ext uri="{FF2B5EF4-FFF2-40B4-BE49-F238E27FC236}">
                <a16:creationId xmlns:a16="http://schemas.microsoft.com/office/drawing/2014/main" id="{1F2067AF-82F8-8DCB-12B2-7DBC7AFA25FC}"/>
              </a:ext>
            </a:extLst>
          </p:cNvPr>
          <p:cNvSpPr/>
          <p:nvPr/>
        </p:nvSpPr>
        <p:spPr>
          <a:xfrm>
            <a:off x="4244924" y="2148226"/>
            <a:ext cx="326700" cy="148760"/>
          </a:xfrm>
          <a:prstGeom prst="roundRect">
            <a:avLst>
              <a:gd name="adj" fmla="val 5768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1" name="Google Shape;852;g28120bc8d10_0_307">
            <a:extLst>
              <a:ext uri="{FF2B5EF4-FFF2-40B4-BE49-F238E27FC236}">
                <a16:creationId xmlns:a16="http://schemas.microsoft.com/office/drawing/2014/main" id="{CA7A73C9-7A8B-E963-54ED-72FA1CB19E39}"/>
              </a:ext>
            </a:extLst>
          </p:cNvPr>
          <p:cNvSpPr/>
          <p:nvPr/>
        </p:nvSpPr>
        <p:spPr>
          <a:xfrm>
            <a:off x="672229" y="1793369"/>
            <a:ext cx="72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도급사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2" name="Google Shape;853;g28120bc8d10_0_307">
            <a:extLst>
              <a:ext uri="{FF2B5EF4-FFF2-40B4-BE49-F238E27FC236}">
                <a16:creationId xmlns:a16="http://schemas.microsoft.com/office/drawing/2014/main" id="{148F9C81-B602-5883-024A-528DD1CB9AF2}"/>
              </a:ext>
            </a:extLst>
          </p:cNvPr>
          <p:cNvSpPr/>
          <p:nvPr/>
        </p:nvSpPr>
        <p:spPr>
          <a:xfrm>
            <a:off x="1142712" y="1823385"/>
            <a:ext cx="1021783" cy="18135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>
              <a:buClr>
                <a:schemeClr val="dk1"/>
              </a:buClr>
              <a:buSzPts val="600"/>
            </a:pPr>
            <a:r>
              <a:rPr lang="ko-KR" altLang="en-US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  전체                    </a:t>
            </a:r>
            <a:r>
              <a:rPr lang="ko-KR" altLang="ko-KR" sz="70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V</a:t>
            </a:r>
            <a:endParaRPr sz="700" b="0" i="0" u="none" strike="noStrike" cap="none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8" name="Google Shape;1000;g2efdfd133eb_0_868">
            <a:extLst>
              <a:ext uri="{FF2B5EF4-FFF2-40B4-BE49-F238E27FC236}">
                <a16:creationId xmlns:a16="http://schemas.microsoft.com/office/drawing/2014/main" id="{BED43095-1455-0BCB-D956-F91CBB8EAC0C}"/>
              </a:ext>
            </a:extLst>
          </p:cNvPr>
          <p:cNvSpPr/>
          <p:nvPr/>
        </p:nvSpPr>
        <p:spPr>
          <a:xfrm>
            <a:off x="535370" y="848494"/>
            <a:ext cx="4052880" cy="60648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08000" marR="0" lvl="0" indent="-108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 panose="020B0604020202020204" pitchFamily="34" charset="0"/>
              <a:buChar char="•"/>
            </a:pPr>
            <a:r>
              <a:rPr lang="ko-KR" altLang="en-US" sz="7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 시 산업안전보건정보를 선택</a:t>
            </a:r>
            <a:r>
              <a:rPr lang="en-US" altLang="ko-KR" sz="7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sz="7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관리</a:t>
            </a:r>
            <a:r>
              <a:rPr lang="en-US" altLang="ko-KR" sz="7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r>
              <a:rPr lang="ko-KR" altLang="en-US" sz="7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하는 화면입니다</a:t>
            </a:r>
            <a:r>
              <a:rPr lang="en-US" altLang="ko-KR" sz="7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  <a:p>
            <a:pPr marL="108000" marR="0" lvl="0" indent="-108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 panose="020B0604020202020204" pitchFamily="34" charset="0"/>
              <a:buChar char="•"/>
            </a:pPr>
            <a:r>
              <a:rPr lang="ko-KR" altLang="en-US" sz="7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산업안전보건관리비를 등록하기 위해서는 주문 시 반드시 산업안정보건 정보가 있어야 합니다</a:t>
            </a:r>
            <a:r>
              <a:rPr lang="en-US" altLang="ko-KR" sz="7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  <a:p>
            <a:pPr marL="108000" marR="0" lvl="0" indent="-108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 panose="020B0604020202020204" pitchFamily="34" charset="0"/>
              <a:buChar char="•"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아래 리스트는 로그인 사용자가 등록한 산업안전보건정보입니다</a:t>
            </a:r>
            <a:r>
              <a:rPr lang="en-US" alt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r>
              <a:rPr lang="ko-KR" altLang="en-US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조직 내 사업장 사용자가 등록한 산업안전보건 정보는 </a:t>
            </a:r>
            <a:r>
              <a:rPr lang="en-US" alt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[</a:t>
            </a:r>
            <a:r>
              <a:rPr lang="ko-KR" altLang="en-US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사업장 산업안전보건정보 조회</a:t>
            </a:r>
            <a:r>
              <a:rPr lang="en-US" alt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altLang="en-US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추가</a:t>
            </a:r>
            <a:r>
              <a:rPr lang="en-US" alt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]</a:t>
            </a:r>
            <a:r>
              <a:rPr lang="ko-KR" altLang="en-US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버튼을 이용하여 등록해 주십시오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1" name="Google Shape;998;g2efdfd133eb_0_868">
            <a:extLst>
              <a:ext uri="{FF2B5EF4-FFF2-40B4-BE49-F238E27FC236}">
                <a16:creationId xmlns:a16="http://schemas.microsoft.com/office/drawing/2014/main" id="{EEB5D733-F548-5321-846E-33C566B1C6A8}"/>
              </a:ext>
            </a:extLst>
          </p:cNvPr>
          <p:cNvSpPr/>
          <p:nvPr/>
        </p:nvSpPr>
        <p:spPr>
          <a:xfrm>
            <a:off x="2245396" y="2145669"/>
            <a:ext cx="1127858" cy="163636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사업장 산업안전정보 조회</a:t>
            </a:r>
            <a:r>
              <a:rPr lang="en-US" altLang="ko-KR"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altLang="en-US"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추가</a:t>
            </a:r>
            <a:endParaRPr sz="5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1" name="Google Shape;807;g28120bc8d10_0_307">
            <a:extLst>
              <a:ext uri="{FF2B5EF4-FFF2-40B4-BE49-F238E27FC236}">
                <a16:creationId xmlns:a16="http://schemas.microsoft.com/office/drawing/2014/main" id="{C14D4E4C-7FA6-A185-BE20-51CD2BF673A1}"/>
              </a:ext>
            </a:extLst>
          </p:cNvPr>
          <p:cNvSpPr/>
          <p:nvPr/>
        </p:nvSpPr>
        <p:spPr>
          <a:xfrm>
            <a:off x="5283350" y="597271"/>
            <a:ext cx="4400700" cy="3924011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4" name="Google Shape;808;g28120bc8d10_0_307">
            <a:extLst>
              <a:ext uri="{FF2B5EF4-FFF2-40B4-BE49-F238E27FC236}">
                <a16:creationId xmlns:a16="http://schemas.microsoft.com/office/drawing/2014/main" id="{95148D1A-C058-6074-E60F-90E3CFB7A62F}"/>
              </a:ext>
            </a:extLst>
          </p:cNvPr>
          <p:cNvSpPr/>
          <p:nvPr/>
        </p:nvSpPr>
        <p:spPr>
          <a:xfrm>
            <a:off x="5455648" y="646308"/>
            <a:ext cx="360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10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사업장 산업안전보건 </a:t>
            </a:r>
            <a:r>
              <a:rPr lang="ko-KR" sz="10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정보</a:t>
            </a:r>
            <a:endParaRPr sz="10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8" name="Google Shape;810;g28120bc8d10_0_307">
            <a:extLst>
              <a:ext uri="{FF2B5EF4-FFF2-40B4-BE49-F238E27FC236}">
                <a16:creationId xmlns:a16="http://schemas.microsoft.com/office/drawing/2014/main" id="{6F2AE877-E7FD-32B4-16B5-F40A277EC307}"/>
              </a:ext>
            </a:extLst>
          </p:cNvPr>
          <p:cNvSpPr/>
          <p:nvPr/>
        </p:nvSpPr>
        <p:spPr>
          <a:xfrm>
            <a:off x="7262644" y="4222543"/>
            <a:ext cx="720000" cy="270000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0" name="Google Shape;830;g28120bc8d10_0_307">
            <a:extLst>
              <a:ext uri="{FF2B5EF4-FFF2-40B4-BE49-F238E27FC236}">
                <a16:creationId xmlns:a16="http://schemas.microsoft.com/office/drawing/2014/main" id="{4C060C93-3DFE-E467-517E-8A69150624AB}"/>
              </a:ext>
            </a:extLst>
          </p:cNvPr>
          <p:cNvSpPr/>
          <p:nvPr/>
        </p:nvSpPr>
        <p:spPr>
          <a:xfrm>
            <a:off x="5484510" y="2354919"/>
            <a:ext cx="4027090" cy="1447967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" name="Google Shape;830;g28120bc8d10_0_307">
            <a:extLst>
              <a:ext uri="{FF2B5EF4-FFF2-40B4-BE49-F238E27FC236}">
                <a16:creationId xmlns:a16="http://schemas.microsoft.com/office/drawing/2014/main" id="{4C060C93-3DFE-E467-517E-8A69150624AB}"/>
              </a:ext>
            </a:extLst>
          </p:cNvPr>
          <p:cNvSpPr/>
          <p:nvPr/>
        </p:nvSpPr>
        <p:spPr>
          <a:xfrm>
            <a:off x="5484510" y="1535066"/>
            <a:ext cx="4027090" cy="522707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7" name="Google Shape;1008;g2efdfd133eb_0_868">
            <a:extLst>
              <a:ext uri="{FF2B5EF4-FFF2-40B4-BE49-F238E27FC236}">
                <a16:creationId xmlns:a16="http://schemas.microsoft.com/office/drawing/2014/main" id="{51990304-F2DD-17D5-B6D5-613E8D293B15}"/>
              </a:ext>
            </a:extLst>
          </p:cNvPr>
          <p:cNvSpPr/>
          <p:nvPr/>
        </p:nvSpPr>
        <p:spPr>
          <a:xfrm>
            <a:off x="8991808" y="1710163"/>
            <a:ext cx="369474" cy="184414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1" name="Google Shape;1000;g2efdfd133eb_0_868">
            <a:extLst>
              <a:ext uri="{FF2B5EF4-FFF2-40B4-BE49-F238E27FC236}">
                <a16:creationId xmlns:a16="http://schemas.microsoft.com/office/drawing/2014/main" id="{BED43095-1455-0BCB-D956-F91CBB8EAC0C}"/>
              </a:ext>
            </a:extLst>
          </p:cNvPr>
          <p:cNvSpPr/>
          <p:nvPr/>
        </p:nvSpPr>
        <p:spPr>
          <a:xfrm>
            <a:off x="5458720" y="922467"/>
            <a:ext cx="4052880" cy="55842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08000" lvl="0" indent="-108000">
              <a:buClr>
                <a:srgbClr val="000000"/>
              </a:buClr>
              <a:buSzPts val="700"/>
              <a:buFont typeface="Arial" panose="020B0604020202020204" pitchFamily="34" charset="0"/>
              <a:buChar char="•"/>
            </a:pPr>
            <a:r>
              <a:rPr lang="ko-KR" altLang="en-US" sz="7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사업장 산업안전보건 정보는 같은 사업장 내 다른 사용자가 등록한 산업안전보건 정보를 조회한 후 내 산업안전보건 정보로 추가하는 기능을 제공합니다</a:t>
            </a:r>
            <a:r>
              <a:rPr lang="en-US" altLang="ko-KR" sz="7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  <a:p>
            <a:pPr marL="108000" lvl="0" indent="-108000">
              <a:buClr>
                <a:srgbClr val="000000"/>
              </a:buClr>
              <a:buSzPts val="700"/>
              <a:buFont typeface="Arial" panose="020B0604020202020204" pitchFamily="34" charset="0"/>
              <a:buChar char="•"/>
            </a:pPr>
            <a:r>
              <a:rPr lang="ko-KR" altLang="en-US" sz="7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내 산업안전보건 정보로 추가 하시려면 조회한 산업안전보건 정보를 선택 후 </a:t>
            </a:r>
            <a:r>
              <a:rPr lang="en-US" altLang="ko-KR" sz="7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[</a:t>
            </a:r>
            <a:r>
              <a:rPr lang="ko-KR" altLang="en-US" sz="7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내 산업안전보건 정보로 추가</a:t>
            </a:r>
            <a:r>
              <a:rPr lang="en-US" altLang="ko-KR" sz="7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] </a:t>
            </a:r>
            <a:r>
              <a:rPr lang="ko-KR" altLang="en-US" sz="7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버튼을 클릭하십시오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3" name="Google Shape;998;g2efdfd133eb_0_868">
            <a:extLst>
              <a:ext uri="{FF2B5EF4-FFF2-40B4-BE49-F238E27FC236}">
                <a16:creationId xmlns:a16="http://schemas.microsoft.com/office/drawing/2014/main" id="{EEB5D733-F548-5321-846E-33C566B1C6A8}"/>
              </a:ext>
            </a:extLst>
          </p:cNvPr>
          <p:cNvSpPr/>
          <p:nvPr/>
        </p:nvSpPr>
        <p:spPr>
          <a:xfrm>
            <a:off x="8474013" y="2166563"/>
            <a:ext cx="1025325" cy="163636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내 산업안전보건 정보로 추가</a:t>
            </a:r>
            <a:endParaRPr sz="5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D11EF00-2FB7-FE76-E3E6-66060A4CCB80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산업안전 보건관리 팝업화면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0314F61-ABEB-A3A4-2E08-692842310D75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장바구니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(OK Safety)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61" name="Google Shape;884;g28120bc8d10_0_403">
            <a:extLst>
              <a:ext uri="{FF2B5EF4-FFF2-40B4-BE49-F238E27FC236}">
                <a16:creationId xmlns:a16="http://schemas.microsoft.com/office/drawing/2014/main" id="{B15D97A7-5971-C987-7692-7FA905B77FC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05474783"/>
              </p:ext>
            </p:extLst>
          </p:nvPr>
        </p:nvGraphicFramePr>
        <p:xfrm>
          <a:off x="587179" y="2378380"/>
          <a:ext cx="3984446" cy="117467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52016">
                  <a:extLst>
                    <a:ext uri="{9D8B030D-6E8A-4147-A177-3AD203B41FA5}">
                      <a16:colId xmlns:a16="http://schemas.microsoft.com/office/drawing/2014/main" val="3098833982"/>
                    </a:ext>
                  </a:extLst>
                </a:gridCol>
                <a:gridCol w="395245">
                  <a:extLst>
                    <a:ext uri="{9D8B030D-6E8A-4147-A177-3AD203B41FA5}">
                      <a16:colId xmlns:a16="http://schemas.microsoft.com/office/drawing/2014/main" val="7979833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30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0687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600" b="1" u="none" strike="noStrike" cap="none">
                          <a:solidFill>
                            <a:schemeClr val="lt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Malgun Gothic"/>
                          <a:sym typeface="Malgun Gothic"/>
                        </a:rPr>
                        <a:t>□</a:t>
                      </a:r>
                      <a:endParaRPr sz="600" b="1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500" b="1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사업자</a:t>
                      </a:r>
                      <a:endParaRPr sz="600" b="1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b="1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공사명</a:t>
                      </a:r>
                      <a:endParaRPr sz="500" b="1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b="1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도급사</a:t>
                      </a:r>
                      <a:endParaRPr sz="500" b="1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b="1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사업구분</a:t>
                      </a:r>
                      <a:endParaRPr sz="500" b="1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b="1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사업년월</a:t>
                      </a:r>
                      <a:endParaRPr sz="500" b="1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b="1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공사기간</a:t>
                      </a:r>
                      <a:endParaRPr sz="500" b="1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666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1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500" b="1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Malgun Gothic"/>
                          <a:sym typeface="Malgun Gothic"/>
                        </a:rPr>
                        <a:t>□</a:t>
                      </a:r>
                      <a:endParaRPr sz="5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500" u="none" strike="noStrike" cap="none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SKB</a:t>
                      </a:r>
                      <a:endParaRPr sz="500" u="none" strike="noStrike" cap="none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sng" strike="noStrike" cap="none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여의도관로공사</a:t>
                      </a:r>
                      <a:endParaRPr sz="500" u="sng" strike="noStrike" cap="none" dirty="0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SKB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SKB </a:t>
                      </a:r>
                      <a:r>
                        <a:rPr lang="ko-KR" sz="500" u="none" strike="noStrike" cap="none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사급</a:t>
                      </a:r>
                      <a:endParaRPr sz="5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2024.08</a:t>
                      </a:r>
                      <a:endParaRPr sz="5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2024.08.01 - 2024.09.30</a:t>
                      </a:r>
                      <a:endParaRPr sz="5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500" b="1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Malgun Gothic"/>
                          <a:sym typeface="Malgun Gothic"/>
                        </a:rPr>
                        <a:t>□</a:t>
                      </a:r>
                      <a:endParaRPr sz="500" u="sng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500" u="none" strike="noStrike" cap="none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SKT</a:t>
                      </a:r>
                      <a:endParaRPr sz="500" u="none" strike="noStrike" cap="none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sng" strike="noStrike" cap="none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역삼동관로공사</a:t>
                      </a:r>
                      <a:endParaRPr sz="500" u="sng" strike="noStrike" cap="none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SKB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SKB 사급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2024.07</a:t>
                      </a:r>
                      <a:endParaRPr sz="5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2024.07.01 - 2024.09.30</a:t>
                      </a:r>
                      <a:endParaRPr sz="5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1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500" b="1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Malgun Gothic"/>
                          <a:sym typeface="Malgun Gothic"/>
                        </a:rPr>
                        <a:t>□</a:t>
                      </a:r>
                      <a:endParaRPr sz="500" u="sng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500" u="none" strike="noStrike" cap="none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SKT</a:t>
                      </a:r>
                      <a:endParaRPr sz="500" u="none" strike="noStrike" cap="none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sng" strike="noStrike" cap="none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화곡동관로공사</a:t>
                      </a:r>
                      <a:endParaRPr sz="500" u="sng" strike="noStrike" cap="none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SKB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2군 구축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2024.06</a:t>
                      </a:r>
                      <a:endParaRPr sz="5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2024.06.01 - 2024.09.30</a:t>
                      </a:r>
                      <a:endParaRPr sz="5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1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500" b="1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Malgun Gothic"/>
                          <a:sym typeface="Malgun Gothic"/>
                        </a:rPr>
                        <a:t>□</a:t>
                      </a:r>
                      <a:endParaRPr sz="500" u="sng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500" u="none" strike="noStrike" cap="none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SKB</a:t>
                      </a:r>
                      <a:endParaRPr sz="500" u="none" strike="noStrike" cap="none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sng" strike="noStrike" cap="none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성내동관로공사</a:t>
                      </a:r>
                      <a:endParaRPr sz="500" u="sng" strike="noStrike" cap="none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SKB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1군 구축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2024.05</a:t>
                      </a:r>
                      <a:endParaRPr sz="5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2024.05.01 - 2024.09.30</a:t>
                      </a:r>
                      <a:endParaRPr sz="5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5" name="Google Shape;852;g28120bc8d10_0_307">
            <a:extLst>
              <a:ext uri="{FF2B5EF4-FFF2-40B4-BE49-F238E27FC236}">
                <a16:creationId xmlns:a16="http://schemas.microsoft.com/office/drawing/2014/main" id="{CA7A73C9-7A8B-E963-54ED-72FA1CB19E39}"/>
              </a:ext>
            </a:extLst>
          </p:cNvPr>
          <p:cNvSpPr/>
          <p:nvPr/>
        </p:nvSpPr>
        <p:spPr>
          <a:xfrm>
            <a:off x="2337548" y="1796142"/>
            <a:ext cx="72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사업구분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6" name="Google Shape;853;g28120bc8d10_0_307">
            <a:extLst>
              <a:ext uri="{FF2B5EF4-FFF2-40B4-BE49-F238E27FC236}">
                <a16:creationId xmlns:a16="http://schemas.microsoft.com/office/drawing/2014/main" id="{148F9C81-B602-5883-024A-528DD1CB9AF2}"/>
              </a:ext>
            </a:extLst>
          </p:cNvPr>
          <p:cNvSpPr/>
          <p:nvPr/>
        </p:nvSpPr>
        <p:spPr>
          <a:xfrm>
            <a:off x="2808031" y="1826158"/>
            <a:ext cx="1021783" cy="18135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>
              <a:buClr>
                <a:schemeClr val="dk1"/>
              </a:buClr>
              <a:buSzPts val="600"/>
            </a:pPr>
            <a:r>
              <a:rPr lang="en-US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r>
              <a:rPr lang="ko-KR" altLang="en-US" sz="70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전체                   </a:t>
            </a:r>
            <a:r>
              <a:rPr lang="ko-KR" altLang="ko-KR" sz="70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V</a:t>
            </a:r>
            <a:endParaRPr sz="700" b="0" i="0" u="none" strike="noStrike" cap="none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4" name="Google Shape;852;g28120bc8d10_0_307">
            <a:extLst>
              <a:ext uri="{FF2B5EF4-FFF2-40B4-BE49-F238E27FC236}">
                <a16:creationId xmlns:a16="http://schemas.microsoft.com/office/drawing/2014/main" id="{CA7A73C9-7A8B-E963-54ED-72FA1CB19E39}"/>
              </a:ext>
            </a:extLst>
          </p:cNvPr>
          <p:cNvSpPr/>
          <p:nvPr/>
        </p:nvSpPr>
        <p:spPr>
          <a:xfrm>
            <a:off x="5593355" y="1560607"/>
            <a:ext cx="72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공사명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9" name="Google Shape;853;g28120bc8d10_0_307">
            <a:extLst>
              <a:ext uri="{FF2B5EF4-FFF2-40B4-BE49-F238E27FC236}">
                <a16:creationId xmlns:a16="http://schemas.microsoft.com/office/drawing/2014/main" id="{148F9C81-B602-5883-024A-528DD1CB9AF2}"/>
              </a:ext>
            </a:extLst>
          </p:cNvPr>
          <p:cNvSpPr/>
          <p:nvPr/>
        </p:nvSpPr>
        <p:spPr>
          <a:xfrm>
            <a:off x="6059323" y="1590623"/>
            <a:ext cx="2676743" cy="18135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endParaRPr sz="700" b="0" i="0" u="none" strike="noStrike" cap="none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0" name="Google Shape;852;g28120bc8d10_0_307">
            <a:extLst>
              <a:ext uri="{FF2B5EF4-FFF2-40B4-BE49-F238E27FC236}">
                <a16:creationId xmlns:a16="http://schemas.microsoft.com/office/drawing/2014/main" id="{CA7A73C9-7A8B-E963-54ED-72FA1CB19E39}"/>
              </a:ext>
            </a:extLst>
          </p:cNvPr>
          <p:cNvSpPr/>
          <p:nvPr/>
        </p:nvSpPr>
        <p:spPr>
          <a:xfrm>
            <a:off x="5596125" y="1796137"/>
            <a:ext cx="72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도급사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3" name="Google Shape;853;g28120bc8d10_0_307">
            <a:extLst>
              <a:ext uri="{FF2B5EF4-FFF2-40B4-BE49-F238E27FC236}">
                <a16:creationId xmlns:a16="http://schemas.microsoft.com/office/drawing/2014/main" id="{148F9C81-B602-5883-024A-528DD1CB9AF2}"/>
              </a:ext>
            </a:extLst>
          </p:cNvPr>
          <p:cNvSpPr/>
          <p:nvPr/>
        </p:nvSpPr>
        <p:spPr>
          <a:xfrm>
            <a:off x="6066608" y="1826153"/>
            <a:ext cx="1021783" cy="18135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>
              <a:buClr>
                <a:schemeClr val="dk1"/>
              </a:buClr>
              <a:buSzPts val="600"/>
            </a:pPr>
            <a:r>
              <a:rPr lang="ko-KR" altLang="en-US" sz="700" b="0" i="0" u="none" strike="noStrike" cap="none" dirty="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  전체                    </a:t>
            </a:r>
            <a:r>
              <a:rPr lang="ko-KR" altLang="ko-KR" sz="700" dirty="0" err="1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V</a:t>
            </a:r>
            <a:endParaRPr sz="700" b="0" i="0" u="none" strike="noStrike" cap="none" dirty="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5" name="Google Shape;852;g28120bc8d10_0_307">
            <a:extLst>
              <a:ext uri="{FF2B5EF4-FFF2-40B4-BE49-F238E27FC236}">
                <a16:creationId xmlns:a16="http://schemas.microsoft.com/office/drawing/2014/main" id="{CA7A73C9-7A8B-E963-54ED-72FA1CB19E39}"/>
              </a:ext>
            </a:extLst>
          </p:cNvPr>
          <p:cNvSpPr/>
          <p:nvPr/>
        </p:nvSpPr>
        <p:spPr>
          <a:xfrm>
            <a:off x="7261444" y="1798910"/>
            <a:ext cx="72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사업구분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6" name="Google Shape;853;g28120bc8d10_0_307">
            <a:extLst>
              <a:ext uri="{FF2B5EF4-FFF2-40B4-BE49-F238E27FC236}">
                <a16:creationId xmlns:a16="http://schemas.microsoft.com/office/drawing/2014/main" id="{148F9C81-B602-5883-024A-528DD1CB9AF2}"/>
              </a:ext>
            </a:extLst>
          </p:cNvPr>
          <p:cNvSpPr/>
          <p:nvPr/>
        </p:nvSpPr>
        <p:spPr>
          <a:xfrm>
            <a:off x="7731927" y="1828926"/>
            <a:ext cx="1021783" cy="18135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>
              <a:buClr>
                <a:schemeClr val="dk1"/>
              </a:buClr>
              <a:buSzPts val="600"/>
            </a:pPr>
            <a:r>
              <a:rPr lang="en-US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r>
              <a:rPr lang="ko-KR" altLang="en-US" sz="70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전체                   </a:t>
            </a:r>
            <a:r>
              <a:rPr lang="ko-KR" altLang="ko-KR" sz="70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V</a:t>
            </a:r>
            <a:endParaRPr sz="700" b="0" i="0" u="none" strike="noStrike" cap="none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87" name="Google Shape;884;g28120bc8d10_0_403">
            <a:extLst>
              <a:ext uri="{FF2B5EF4-FFF2-40B4-BE49-F238E27FC236}">
                <a16:creationId xmlns:a16="http://schemas.microsoft.com/office/drawing/2014/main" id="{B15D97A7-5971-C987-7692-7FA905B77FC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25771967"/>
              </p:ext>
            </p:extLst>
          </p:nvPr>
        </p:nvGraphicFramePr>
        <p:xfrm>
          <a:off x="5514893" y="2378380"/>
          <a:ext cx="3984446" cy="117467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13384">
                  <a:extLst>
                    <a:ext uri="{9D8B030D-6E8A-4147-A177-3AD203B41FA5}">
                      <a16:colId xmlns:a16="http://schemas.microsoft.com/office/drawing/2014/main" val="3098833982"/>
                    </a:ext>
                  </a:extLst>
                </a:gridCol>
                <a:gridCol w="450273">
                  <a:extLst>
                    <a:ext uri="{9D8B030D-6E8A-4147-A177-3AD203B41FA5}">
                      <a16:colId xmlns:a16="http://schemas.microsoft.com/office/drawing/2014/main" val="3228547471"/>
                    </a:ext>
                  </a:extLst>
                </a:gridCol>
                <a:gridCol w="1035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26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13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90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227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0687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600" b="1" u="none" strike="noStrike" cap="none">
                          <a:solidFill>
                            <a:schemeClr val="lt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Malgun Gothic"/>
                          <a:sym typeface="Malgun Gothic"/>
                        </a:rPr>
                        <a:t>□</a:t>
                      </a:r>
                      <a:endParaRPr sz="600" b="1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500" b="1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사업자</a:t>
                      </a:r>
                      <a:endParaRPr sz="600" b="1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b="1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공사명</a:t>
                      </a:r>
                      <a:endParaRPr sz="500" b="1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b="1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도급사</a:t>
                      </a:r>
                      <a:endParaRPr sz="500" b="1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b="1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사업구분</a:t>
                      </a:r>
                      <a:endParaRPr sz="500" b="1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b="1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사업년월</a:t>
                      </a:r>
                      <a:endParaRPr sz="500" b="1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b="1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공사기간</a:t>
                      </a:r>
                      <a:endParaRPr sz="500" b="1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666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1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500" b="1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Malgun Gothic"/>
                          <a:sym typeface="Malgun Gothic"/>
                        </a:rPr>
                        <a:t>□</a:t>
                      </a:r>
                      <a:endParaRPr sz="5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500" u="none" strike="noStrike" cap="none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SKB</a:t>
                      </a:r>
                      <a:endParaRPr sz="500" u="none" strike="noStrike" cap="none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500" u="none" strike="noStrike" kern="1200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여의도관로공사</a:t>
                      </a:r>
                      <a:endParaRPr sz="500" u="none" strike="noStrike" kern="1200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SKB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SKB </a:t>
                      </a:r>
                      <a:r>
                        <a:rPr lang="ko-KR" sz="500" u="none" strike="noStrike" cap="none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사급</a:t>
                      </a:r>
                      <a:endParaRPr sz="5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2024.08</a:t>
                      </a:r>
                      <a:endParaRPr sz="5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2024.08.01 - 2024.09.30</a:t>
                      </a:r>
                      <a:endParaRPr sz="5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500" b="1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Malgun Gothic"/>
                          <a:sym typeface="Malgun Gothic"/>
                        </a:rPr>
                        <a:t>□</a:t>
                      </a:r>
                      <a:endParaRPr sz="500" u="sng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500" u="none" strike="noStrike" cap="none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SKT</a:t>
                      </a:r>
                      <a:endParaRPr sz="500" u="none" strike="noStrike" cap="none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500" u="none" strike="noStrike" kern="1200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역삼동관로공사</a:t>
                      </a:r>
                      <a:endParaRPr sz="500" u="none" strike="noStrike" kern="1200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SKB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SKB 사급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2024.07</a:t>
                      </a:r>
                      <a:endParaRPr sz="5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2024.07.01 - 2024.09.30</a:t>
                      </a:r>
                      <a:endParaRPr sz="5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1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500" b="1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Malgun Gothic"/>
                          <a:sym typeface="Malgun Gothic"/>
                        </a:rPr>
                        <a:t>□</a:t>
                      </a:r>
                      <a:endParaRPr sz="500" u="sng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500" u="none" strike="noStrike" cap="none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SKT</a:t>
                      </a:r>
                      <a:endParaRPr sz="500" u="none" strike="noStrike" cap="none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500" u="none" strike="noStrike" kern="1200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화곡동관로공사</a:t>
                      </a:r>
                      <a:endParaRPr sz="500" u="none" strike="noStrike" kern="1200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SKB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2군 구축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2024.06</a:t>
                      </a:r>
                      <a:endParaRPr sz="5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2024.06.01 - 2024.09.30</a:t>
                      </a:r>
                      <a:endParaRPr sz="5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1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500" b="1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Malgun Gothic"/>
                          <a:sym typeface="Malgun Gothic"/>
                        </a:rPr>
                        <a:t>□</a:t>
                      </a:r>
                      <a:endParaRPr sz="500" u="sng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500" u="none" strike="noStrike" cap="none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SKB</a:t>
                      </a:r>
                      <a:endParaRPr sz="500" u="none" strike="noStrike" cap="none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500" u="none" strike="noStrike" kern="1200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성내동관로공사</a:t>
                      </a:r>
                      <a:endParaRPr sz="500" u="none" strike="noStrike" kern="1200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SKB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1군 구축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2024.05</a:t>
                      </a:r>
                      <a:endParaRPr sz="5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2024.05.01 - 2024.09.30</a:t>
                      </a:r>
                      <a:endParaRPr sz="5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8" name="Google Shape;928;g28120bc8d10_0_403">
            <a:extLst>
              <a:ext uri="{FF2B5EF4-FFF2-40B4-BE49-F238E27FC236}">
                <a16:creationId xmlns:a16="http://schemas.microsoft.com/office/drawing/2014/main" id="{3AC1A53C-DF1C-ED60-4EC3-D8041AF6D9A7}"/>
              </a:ext>
            </a:extLst>
          </p:cNvPr>
          <p:cNvSpPr/>
          <p:nvPr/>
        </p:nvSpPr>
        <p:spPr>
          <a:xfrm>
            <a:off x="360000" y="4725564"/>
            <a:ext cx="4400700" cy="2805767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0" name="Google Shape;929;g28120bc8d10_0_403">
            <a:extLst>
              <a:ext uri="{FF2B5EF4-FFF2-40B4-BE49-F238E27FC236}">
                <a16:creationId xmlns:a16="http://schemas.microsoft.com/office/drawing/2014/main" id="{AFF281FF-9873-189D-70BA-4CB620B42DE9}"/>
              </a:ext>
            </a:extLst>
          </p:cNvPr>
          <p:cNvSpPr/>
          <p:nvPr/>
        </p:nvSpPr>
        <p:spPr>
          <a:xfrm>
            <a:off x="658050" y="5208414"/>
            <a:ext cx="3882300" cy="1840086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2" name="Google Shape;930;g28120bc8d10_0_403">
            <a:extLst>
              <a:ext uri="{FF2B5EF4-FFF2-40B4-BE49-F238E27FC236}">
                <a16:creationId xmlns:a16="http://schemas.microsoft.com/office/drawing/2014/main" id="{E7AEFC65-379F-B8F1-0D42-F33E7FB74485}"/>
              </a:ext>
            </a:extLst>
          </p:cNvPr>
          <p:cNvSpPr/>
          <p:nvPr/>
        </p:nvSpPr>
        <p:spPr>
          <a:xfrm>
            <a:off x="863602" y="5836069"/>
            <a:ext cx="72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Clr>
                <a:schemeClr val="dk1"/>
              </a:buClr>
              <a:buSzPts val="600"/>
            </a:pPr>
            <a:r>
              <a:rPr lang="en-US" altLang="ko-KR" sz="7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*</a:t>
            </a:r>
            <a:r>
              <a:rPr lang="en-US" alt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공사명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3" name="Google Shape;931;g28120bc8d10_0_403">
            <a:extLst>
              <a:ext uri="{FF2B5EF4-FFF2-40B4-BE49-F238E27FC236}">
                <a16:creationId xmlns:a16="http://schemas.microsoft.com/office/drawing/2014/main" id="{80AC6C39-B18F-1D74-2867-77624CD82E4B}"/>
              </a:ext>
            </a:extLst>
          </p:cNvPr>
          <p:cNvSpPr/>
          <p:nvPr/>
        </p:nvSpPr>
        <p:spPr>
          <a:xfrm>
            <a:off x="1583000" y="5836069"/>
            <a:ext cx="2880000" cy="270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en-US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 (</a:t>
            </a:r>
            <a:r>
              <a:rPr lang="ko-KR" altLang="en-US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필수</a:t>
            </a:r>
            <a:r>
              <a:rPr lang="en-US" altLang="ko-KR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sz="700" b="0" i="0" u="none" strike="noStrike" cap="none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5" name="Google Shape;932;g28120bc8d10_0_403">
            <a:extLst>
              <a:ext uri="{FF2B5EF4-FFF2-40B4-BE49-F238E27FC236}">
                <a16:creationId xmlns:a16="http://schemas.microsoft.com/office/drawing/2014/main" id="{75A77227-EBB9-2AC1-C6E8-8BB40D0AFF1F}"/>
              </a:ext>
            </a:extLst>
          </p:cNvPr>
          <p:cNvSpPr/>
          <p:nvPr/>
        </p:nvSpPr>
        <p:spPr>
          <a:xfrm>
            <a:off x="863602" y="6140869"/>
            <a:ext cx="72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Clr>
                <a:schemeClr val="dk1"/>
              </a:buClr>
              <a:buSzPts val="600"/>
            </a:pPr>
            <a:r>
              <a:rPr lang="en-US" altLang="ko-KR" sz="7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*</a:t>
            </a:r>
            <a:r>
              <a:rPr lang="en-US" alt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사업년월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9" name="Google Shape;933;g28120bc8d10_0_403">
            <a:extLst>
              <a:ext uri="{FF2B5EF4-FFF2-40B4-BE49-F238E27FC236}">
                <a16:creationId xmlns:a16="http://schemas.microsoft.com/office/drawing/2014/main" id="{79203060-7311-3E82-4606-A1BE7076258D}"/>
              </a:ext>
            </a:extLst>
          </p:cNvPr>
          <p:cNvSpPr/>
          <p:nvPr/>
        </p:nvSpPr>
        <p:spPr>
          <a:xfrm>
            <a:off x="1583000" y="6140869"/>
            <a:ext cx="1800000" cy="270000"/>
          </a:xfrm>
          <a:prstGeom prst="roundRect">
            <a:avLst>
              <a:gd name="adj" fmla="val 0"/>
            </a:avLst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en-US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 (</a:t>
            </a:r>
            <a:r>
              <a:rPr lang="ko-KR" altLang="en-US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필수</a:t>
            </a:r>
            <a:r>
              <a:rPr lang="en-US" altLang="ko-KR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sz="700" b="0" i="0" u="none" strike="noStrike" cap="none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2" name="Google Shape;934;g28120bc8d10_0_403">
            <a:extLst>
              <a:ext uri="{FF2B5EF4-FFF2-40B4-BE49-F238E27FC236}">
                <a16:creationId xmlns:a16="http://schemas.microsoft.com/office/drawing/2014/main" id="{EC8A3283-4547-35D7-2ED9-E7CD439DA5E2}"/>
              </a:ext>
            </a:extLst>
          </p:cNvPr>
          <p:cNvSpPr/>
          <p:nvPr/>
        </p:nvSpPr>
        <p:spPr>
          <a:xfrm>
            <a:off x="863602" y="6445669"/>
            <a:ext cx="72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Clr>
                <a:schemeClr val="dk1"/>
              </a:buClr>
              <a:buSzPts val="600"/>
            </a:pPr>
            <a:r>
              <a:rPr lang="en-US" altLang="ko-KR" sz="7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*</a:t>
            </a:r>
            <a:r>
              <a:rPr lang="en-US" alt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공사기간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" name="Google Shape;935;g28120bc8d10_0_403">
            <a:extLst>
              <a:ext uri="{FF2B5EF4-FFF2-40B4-BE49-F238E27FC236}">
                <a16:creationId xmlns:a16="http://schemas.microsoft.com/office/drawing/2014/main" id="{45B082E0-3C29-13F2-893C-B3F519FFEC25}"/>
              </a:ext>
            </a:extLst>
          </p:cNvPr>
          <p:cNvSpPr/>
          <p:nvPr/>
        </p:nvSpPr>
        <p:spPr>
          <a:xfrm>
            <a:off x="863602" y="6750469"/>
            <a:ext cx="72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Clr>
                <a:schemeClr val="dk1"/>
              </a:buClr>
              <a:buSzPts val="600"/>
            </a:pPr>
            <a:r>
              <a:rPr lang="en-US" altLang="ko-KR" sz="7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*</a:t>
            </a:r>
            <a:r>
              <a:rPr lang="en-US" alt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사업구분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8" name="Google Shape;936;g28120bc8d10_0_403">
            <a:extLst>
              <a:ext uri="{FF2B5EF4-FFF2-40B4-BE49-F238E27FC236}">
                <a16:creationId xmlns:a16="http://schemas.microsoft.com/office/drawing/2014/main" id="{2FD61AFC-80D2-0768-D236-5FB2A96B87DF}"/>
              </a:ext>
            </a:extLst>
          </p:cNvPr>
          <p:cNvSpPr/>
          <p:nvPr/>
        </p:nvSpPr>
        <p:spPr>
          <a:xfrm>
            <a:off x="1583000" y="6445669"/>
            <a:ext cx="720000" cy="270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en-US" altLang="ko-KR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 (</a:t>
            </a:r>
            <a:r>
              <a:rPr lang="ko-KR" altLang="en-US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필수</a:t>
            </a:r>
            <a:r>
              <a:rPr lang="en-US" altLang="ko-KR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sz="700" b="0" i="0" u="none" strike="noStrike" cap="none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2" name="Google Shape;937;g28120bc8d10_0_403">
            <a:extLst>
              <a:ext uri="{FF2B5EF4-FFF2-40B4-BE49-F238E27FC236}">
                <a16:creationId xmlns:a16="http://schemas.microsoft.com/office/drawing/2014/main" id="{77FC8069-C711-966F-31E8-CA8ADEE0F632}"/>
              </a:ext>
            </a:extLst>
          </p:cNvPr>
          <p:cNvSpPr/>
          <p:nvPr/>
        </p:nvSpPr>
        <p:spPr>
          <a:xfrm>
            <a:off x="1583000" y="6750469"/>
            <a:ext cx="1800000" cy="270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70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sz="70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필수</a:t>
            </a:r>
            <a:r>
              <a:rPr lang="en-US" altLang="ko-KR" sz="70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) </a:t>
            </a:r>
            <a:r>
              <a:rPr lang="ko-KR" altLang="en-US" sz="70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                                     </a:t>
            </a:r>
            <a:r>
              <a:rPr lang="ko-KR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V</a:t>
            </a:r>
            <a:endParaRPr sz="700" b="0" i="0" u="none" strike="noStrike" cap="none" dirty="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9" name="Google Shape;941;g28120bc8d10_0_403">
            <a:extLst>
              <a:ext uri="{FF2B5EF4-FFF2-40B4-BE49-F238E27FC236}">
                <a16:creationId xmlns:a16="http://schemas.microsoft.com/office/drawing/2014/main" id="{BC8EDADE-0E9E-7553-300B-88964B67B898}"/>
              </a:ext>
            </a:extLst>
          </p:cNvPr>
          <p:cNvSpPr/>
          <p:nvPr/>
        </p:nvSpPr>
        <p:spPr>
          <a:xfrm>
            <a:off x="3099800" y="6185857"/>
            <a:ext cx="270000" cy="180000"/>
          </a:xfrm>
          <a:prstGeom prst="roundRect">
            <a:avLst>
              <a:gd name="adj" fmla="val 1693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10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📅</a:t>
            </a:r>
            <a:endParaRPr sz="10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0" name="Google Shape;942;g28120bc8d10_0_403">
            <a:extLst>
              <a:ext uri="{FF2B5EF4-FFF2-40B4-BE49-F238E27FC236}">
                <a16:creationId xmlns:a16="http://schemas.microsoft.com/office/drawing/2014/main" id="{AA2C2CCB-0059-8F21-55B4-60B3258243DD}"/>
              </a:ext>
            </a:extLst>
          </p:cNvPr>
          <p:cNvSpPr/>
          <p:nvPr/>
        </p:nvSpPr>
        <p:spPr>
          <a:xfrm>
            <a:off x="2649800" y="6445669"/>
            <a:ext cx="720000" cy="270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en-US" altLang="ko-KR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 (</a:t>
            </a:r>
            <a:r>
              <a:rPr lang="ko-KR" altLang="en-US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필수</a:t>
            </a:r>
            <a:r>
              <a:rPr lang="en-US" altLang="ko-KR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sz="700" b="0" i="0" u="none" strike="noStrike" cap="none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2" name="Google Shape;944;g28120bc8d10_0_403">
            <a:extLst>
              <a:ext uri="{FF2B5EF4-FFF2-40B4-BE49-F238E27FC236}">
                <a16:creationId xmlns:a16="http://schemas.microsoft.com/office/drawing/2014/main" id="{D31469A6-79CB-467D-AF45-BADAEC5B5A16}"/>
              </a:ext>
            </a:extLst>
          </p:cNvPr>
          <p:cNvSpPr/>
          <p:nvPr/>
        </p:nvSpPr>
        <p:spPr>
          <a:xfrm>
            <a:off x="565550" y="4863414"/>
            <a:ext cx="360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10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산업안전보건관리 정보</a:t>
            </a:r>
            <a:endParaRPr sz="10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3" name="Google Shape;945;g28120bc8d10_0_403">
            <a:extLst>
              <a:ext uri="{FF2B5EF4-FFF2-40B4-BE49-F238E27FC236}">
                <a16:creationId xmlns:a16="http://schemas.microsoft.com/office/drawing/2014/main" id="{17196E71-3ECF-8981-43B0-FC588624BEBD}"/>
              </a:ext>
            </a:extLst>
          </p:cNvPr>
          <p:cNvSpPr/>
          <p:nvPr/>
        </p:nvSpPr>
        <p:spPr>
          <a:xfrm>
            <a:off x="1841100" y="7126620"/>
            <a:ext cx="720000" cy="270000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sz="700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저장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4" name="Google Shape;946;g28120bc8d10_0_403">
            <a:extLst>
              <a:ext uri="{FF2B5EF4-FFF2-40B4-BE49-F238E27FC236}">
                <a16:creationId xmlns:a16="http://schemas.microsoft.com/office/drawing/2014/main" id="{C724DD3E-361B-F4EC-3EF1-A24B47EC2DB7}"/>
              </a:ext>
            </a:extLst>
          </p:cNvPr>
          <p:cNvSpPr/>
          <p:nvPr/>
        </p:nvSpPr>
        <p:spPr>
          <a:xfrm>
            <a:off x="2637300" y="7126620"/>
            <a:ext cx="720000" cy="270000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5" name="Google Shape;947;g28120bc8d10_0_403">
            <a:extLst>
              <a:ext uri="{FF2B5EF4-FFF2-40B4-BE49-F238E27FC236}">
                <a16:creationId xmlns:a16="http://schemas.microsoft.com/office/drawing/2014/main" id="{63C64F38-8CA4-A4C5-FBB5-72BA664A0802}"/>
              </a:ext>
            </a:extLst>
          </p:cNvPr>
          <p:cNvSpPr/>
          <p:nvPr/>
        </p:nvSpPr>
        <p:spPr>
          <a:xfrm>
            <a:off x="4165550" y="4863414"/>
            <a:ext cx="4227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6" name="Google Shape;950;g28120bc8d10_0_403">
            <a:extLst>
              <a:ext uri="{FF2B5EF4-FFF2-40B4-BE49-F238E27FC236}">
                <a16:creationId xmlns:a16="http://schemas.microsoft.com/office/drawing/2014/main" id="{1836856B-823C-9CBC-B2B9-388F39D5AE24}"/>
              </a:ext>
            </a:extLst>
          </p:cNvPr>
          <p:cNvSpPr/>
          <p:nvPr/>
        </p:nvSpPr>
        <p:spPr>
          <a:xfrm>
            <a:off x="2337800" y="6445669"/>
            <a:ext cx="27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14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-</a:t>
            </a:r>
            <a:endParaRPr sz="1400" b="0" i="0" u="none" strike="noStrike" cap="none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7" name="Google Shape;951;g28120bc8d10_0_403">
            <a:extLst>
              <a:ext uri="{FF2B5EF4-FFF2-40B4-BE49-F238E27FC236}">
                <a16:creationId xmlns:a16="http://schemas.microsoft.com/office/drawing/2014/main" id="{333D7821-E774-1CA3-AC6F-78DCA2F32AC2}"/>
              </a:ext>
            </a:extLst>
          </p:cNvPr>
          <p:cNvSpPr/>
          <p:nvPr/>
        </p:nvSpPr>
        <p:spPr>
          <a:xfrm>
            <a:off x="863602" y="5531269"/>
            <a:ext cx="72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Clr>
                <a:schemeClr val="dk1"/>
              </a:buClr>
              <a:buSzPts val="600"/>
            </a:pPr>
            <a:r>
              <a:rPr lang="en-US" altLang="ko-KR" sz="7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*</a:t>
            </a:r>
            <a:r>
              <a:rPr lang="en-US" alt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도급사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8" name="Google Shape;952;g28120bc8d10_0_403">
            <a:extLst>
              <a:ext uri="{FF2B5EF4-FFF2-40B4-BE49-F238E27FC236}">
                <a16:creationId xmlns:a16="http://schemas.microsoft.com/office/drawing/2014/main" id="{16FD20E6-6873-7C98-58F8-73011264E0D1}"/>
              </a:ext>
            </a:extLst>
          </p:cNvPr>
          <p:cNvSpPr/>
          <p:nvPr/>
        </p:nvSpPr>
        <p:spPr>
          <a:xfrm>
            <a:off x="1583000" y="5563088"/>
            <a:ext cx="1013988" cy="223141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en-US" altLang="ko-KR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 (</a:t>
            </a:r>
            <a:r>
              <a:rPr lang="ko-KR" altLang="en-US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필수</a:t>
            </a:r>
            <a:r>
              <a:rPr lang="en-US" altLang="ko-KR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r>
              <a:rPr lang="ko-KR" altLang="en-US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 선택      </a:t>
            </a:r>
            <a:r>
              <a:rPr lang="en-US" altLang="ko-KR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</a:t>
            </a:r>
            <a:r>
              <a:rPr lang="ko-KR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V</a:t>
            </a:r>
            <a:endParaRPr sz="700" b="0" i="0" u="none" strike="noStrike" cap="none" dirty="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29" name="그래픽 88" descr="일일 일정표 단색으로 채워진">
            <a:extLst>
              <a:ext uri="{FF2B5EF4-FFF2-40B4-BE49-F238E27FC236}">
                <a16:creationId xmlns:a16="http://schemas.microsoft.com/office/drawing/2014/main" id="{B3B3D6AA-B298-28FF-1A0C-8BF483BB92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2120625" y="6485869"/>
            <a:ext cx="164242" cy="188524"/>
          </a:xfrm>
          <a:prstGeom prst="rect">
            <a:avLst/>
          </a:prstGeom>
        </p:spPr>
      </p:pic>
      <p:pic>
        <p:nvPicPr>
          <p:cNvPr id="130" name="그래픽 89" descr="일일 일정표 단색으로 채워진">
            <a:extLst>
              <a:ext uri="{FF2B5EF4-FFF2-40B4-BE49-F238E27FC236}">
                <a16:creationId xmlns:a16="http://schemas.microsoft.com/office/drawing/2014/main" id="{4D25EAE2-4ACD-699E-84E0-065D01F046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3179350" y="6485869"/>
            <a:ext cx="164242" cy="188524"/>
          </a:xfrm>
          <a:prstGeom prst="rect">
            <a:avLst/>
          </a:prstGeom>
        </p:spPr>
      </p:pic>
      <p:sp>
        <p:nvSpPr>
          <p:cNvPr id="132" name="Google Shape;873;g28120bc8d10_0_307">
            <a:extLst>
              <a:ext uri="{FF2B5EF4-FFF2-40B4-BE49-F238E27FC236}">
                <a16:creationId xmlns:a16="http://schemas.microsoft.com/office/drawing/2014/main" id="{ED8D42DF-1867-EAF8-774F-57184A948E74}"/>
              </a:ext>
            </a:extLst>
          </p:cNvPr>
          <p:cNvSpPr/>
          <p:nvPr/>
        </p:nvSpPr>
        <p:spPr>
          <a:xfrm>
            <a:off x="1386527" y="3345330"/>
            <a:ext cx="644100" cy="183389"/>
          </a:xfrm>
          <a:prstGeom prst="roundRect">
            <a:avLst>
              <a:gd name="adj" fmla="val 5768"/>
            </a:avLst>
          </a:prstGeom>
          <a:noFill/>
          <a:ln w="9525" cap="flat" cmpd="sng">
            <a:solidFill>
              <a:srgbClr val="0000FF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33" name="Google Shape;872;g28120bc8d10_0_307">
            <a:extLst>
              <a:ext uri="{FF2B5EF4-FFF2-40B4-BE49-F238E27FC236}">
                <a16:creationId xmlns:a16="http://schemas.microsoft.com/office/drawing/2014/main" id="{D376FC5B-70A6-72E2-9EB2-CB982F754D87}"/>
              </a:ext>
            </a:extLst>
          </p:cNvPr>
          <p:cNvCxnSpPr>
            <a:cxnSpLocks/>
            <a:stCxn id="75" idx="2"/>
            <a:endCxn id="88" idx="0"/>
          </p:cNvCxnSpPr>
          <p:nvPr/>
        </p:nvCxnSpPr>
        <p:spPr>
          <a:xfrm rot="5400000">
            <a:off x="1983458" y="2878613"/>
            <a:ext cx="2423844" cy="1270059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34" name="Google Shape;872;g28120bc8d10_0_307">
            <a:extLst>
              <a:ext uri="{FF2B5EF4-FFF2-40B4-BE49-F238E27FC236}">
                <a16:creationId xmlns:a16="http://schemas.microsoft.com/office/drawing/2014/main" id="{D376FC5B-70A6-72E2-9EB2-CB982F754D87}"/>
              </a:ext>
            </a:extLst>
          </p:cNvPr>
          <p:cNvCxnSpPr>
            <a:cxnSpLocks/>
            <a:stCxn id="81" idx="0"/>
            <a:endCxn id="91" idx="1"/>
          </p:cNvCxnSpPr>
          <p:nvPr/>
        </p:nvCxnSpPr>
        <p:spPr>
          <a:xfrm rot="16200000" flipH="1">
            <a:off x="3839533" y="1115461"/>
            <a:ext cx="413608" cy="2474025"/>
          </a:xfrm>
          <a:prstGeom prst="bentConnector4">
            <a:avLst>
              <a:gd name="adj1" fmla="val -55270"/>
              <a:gd name="adj2" fmla="val 61397"/>
            </a:avLst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35" name="Google Shape;872;g28120bc8d10_0_307">
            <a:extLst>
              <a:ext uri="{FF2B5EF4-FFF2-40B4-BE49-F238E27FC236}">
                <a16:creationId xmlns:a16="http://schemas.microsoft.com/office/drawing/2014/main" id="{6D73CFAF-4E70-A82B-4D88-A65EB9202D32}"/>
              </a:ext>
            </a:extLst>
          </p:cNvPr>
          <p:cNvCxnSpPr>
            <a:cxnSpLocks/>
            <a:stCxn id="67" idx="3"/>
            <a:endCxn id="9" idx="1"/>
          </p:cNvCxnSpPr>
          <p:nvPr/>
        </p:nvCxnSpPr>
        <p:spPr>
          <a:xfrm>
            <a:off x="4571624" y="2222606"/>
            <a:ext cx="2494985" cy="2974592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CB91CDFD-FF43-F222-AFFF-E21F79EAF292}"/>
              </a:ext>
            </a:extLst>
          </p:cNvPr>
          <p:cNvSpPr/>
          <p:nvPr/>
        </p:nvSpPr>
        <p:spPr>
          <a:xfrm>
            <a:off x="563486" y="2142217"/>
            <a:ext cx="664846" cy="18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총 </a:t>
            </a:r>
            <a:r>
              <a:rPr kumimoji="1" lang="en-US" altLang="ko-KR" sz="700" b="1" dirty="0">
                <a:solidFill>
                  <a:srgbClr val="C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00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건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1018F728-5C8A-CC76-56EA-B59A1D815CA0}"/>
              </a:ext>
            </a:extLst>
          </p:cNvPr>
          <p:cNvGrpSpPr/>
          <p:nvPr/>
        </p:nvGrpSpPr>
        <p:grpSpPr>
          <a:xfrm>
            <a:off x="1420259" y="3854106"/>
            <a:ext cx="2105082" cy="186100"/>
            <a:chOff x="19175035" y="-2703341"/>
            <a:chExt cx="2105082" cy="186100"/>
          </a:xfrm>
        </p:grpSpPr>
        <p:sp>
          <p:nvSpPr>
            <p:cNvPr id="13" name="모서리가 둥근 직사각형 12">
              <a:extLst>
                <a:ext uri="{FF2B5EF4-FFF2-40B4-BE49-F238E27FC236}">
                  <a16:creationId xmlns:a16="http://schemas.microsoft.com/office/drawing/2014/main" id="{C3CD49CD-19B2-C41D-DC65-A3FBD9D74847}"/>
                </a:ext>
              </a:extLst>
            </p:cNvPr>
            <p:cNvSpPr/>
            <p:nvPr/>
          </p:nvSpPr>
          <p:spPr>
            <a:xfrm>
              <a:off x="19175035" y="-269724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&lt;&lt;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4" name="모서리가 둥근 직사각형 13">
              <a:extLst>
                <a:ext uri="{FF2B5EF4-FFF2-40B4-BE49-F238E27FC236}">
                  <a16:creationId xmlns:a16="http://schemas.microsoft.com/office/drawing/2014/main" id="{82236B76-44C0-1ED5-B0D1-CCB0C39B8A0D}"/>
                </a:ext>
              </a:extLst>
            </p:cNvPr>
            <p:cNvSpPr/>
            <p:nvPr/>
          </p:nvSpPr>
          <p:spPr>
            <a:xfrm>
              <a:off x="19390219" y="-269860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&lt;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5" name="모서리가 둥근 직사각형 14">
              <a:extLst>
                <a:ext uri="{FF2B5EF4-FFF2-40B4-BE49-F238E27FC236}">
                  <a16:creationId xmlns:a16="http://schemas.microsoft.com/office/drawing/2014/main" id="{1F1C941C-39FA-6018-756E-B684977E4CDC}"/>
                </a:ext>
              </a:extLst>
            </p:cNvPr>
            <p:cNvSpPr/>
            <p:nvPr/>
          </p:nvSpPr>
          <p:spPr>
            <a:xfrm>
              <a:off x="2045188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5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6" name="모서리가 둥근 직사각형 15">
              <a:extLst>
                <a:ext uri="{FF2B5EF4-FFF2-40B4-BE49-F238E27FC236}">
                  <a16:creationId xmlns:a16="http://schemas.microsoft.com/office/drawing/2014/main" id="{59A74534-316E-E372-9DED-212B6087ECB4}"/>
                </a:ext>
              </a:extLst>
            </p:cNvPr>
            <p:cNvSpPr/>
            <p:nvPr/>
          </p:nvSpPr>
          <p:spPr>
            <a:xfrm>
              <a:off x="20667068" y="-270198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⋯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7" name="모서리가 둥근 직사각형 16">
              <a:extLst>
                <a:ext uri="{FF2B5EF4-FFF2-40B4-BE49-F238E27FC236}">
                  <a16:creationId xmlns:a16="http://schemas.microsoft.com/office/drawing/2014/main" id="{27BAA216-5004-555E-BBEE-96EA804B2A56}"/>
                </a:ext>
              </a:extLst>
            </p:cNvPr>
            <p:cNvSpPr/>
            <p:nvPr/>
          </p:nvSpPr>
          <p:spPr>
            <a:xfrm>
              <a:off x="19605403" y="-269860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1</a:t>
              </a:r>
              <a:endParaRPr kumimoji="1" lang="ko-KR" altLang="en-US" sz="5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8" name="모서리가 둥근 직사각형 17">
              <a:extLst>
                <a:ext uri="{FF2B5EF4-FFF2-40B4-BE49-F238E27FC236}">
                  <a16:creationId xmlns:a16="http://schemas.microsoft.com/office/drawing/2014/main" id="{7CDA6A58-9261-23DE-6999-414A19E151C3}"/>
                </a:ext>
              </a:extLst>
            </p:cNvPr>
            <p:cNvSpPr/>
            <p:nvPr/>
          </p:nvSpPr>
          <p:spPr>
            <a:xfrm>
              <a:off x="19816353" y="-269860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2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9" name="모서리가 둥근 직사각형 18">
              <a:extLst>
                <a:ext uri="{FF2B5EF4-FFF2-40B4-BE49-F238E27FC236}">
                  <a16:creationId xmlns:a16="http://schemas.microsoft.com/office/drawing/2014/main" id="{B98232F8-2B4A-EE35-0165-2312BAF32E7B}"/>
                </a:ext>
              </a:extLst>
            </p:cNvPr>
            <p:cNvSpPr/>
            <p:nvPr/>
          </p:nvSpPr>
          <p:spPr>
            <a:xfrm>
              <a:off x="2002998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3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0" name="모서리가 둥근 직사각형 19">
              <a:extLst>
                <a:ext uri="{FF2B5EF4-FFF2-40B4-BE49-F238E27FC236}">
                  <a16:creationId xmlns:a16="http://schemas.microsoft.com/office/drawing/2014/main" id="{61F48B0E-C942-5984-394F-B9DDC6688EFC}"/>
                </a:ext>
              </a:extLst>
            </p:cNvPr>
            <p:cNvSpPr/>
            <p:nvPr/>
          </p:nvSpPr>
          <p:spPr>
            <a:xfrm>
              <a:off x="2024093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4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1" name="모서리가 둥근 직사각형 20">
              <a:extLst>
                <a:ext uri="{FF2B5EF4-FFF2-40B4-BE49-F238E27FC236}">
                  <a16:creationId xmlns:a16="http://schemas.microsoft.com/office/drawing/2014/main" id="{E3E132E3-47E3-2D13-BBF2-0CD5DDD3ADA8}"/>
                </a:ext>
              </a:extLst>
            </p:cNvPr>
            <p:cNvSpPr/>
            <p:nvPr/>
          </p:nvSpPr>
          <p:spPr>
            <a:xfrm>
              <a:off x="20884933" y="-270198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&gt;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2" name="모서리가 둥근 직사각형 21">
              <a:extLst>
                <a:ext uri="{FF2B5EF4-FFF2-40B4-BE49-F238E27FC236}">
                  <a16:creationId xmlns:a16="http://schemas.microsoft.com/office/drawing/2014/main" id="{B8056E63-7ECB-4E2D-E6DE-B852BAA8E50C}"/>
                </a:ext>
              </a:extLst>
            </p:cNvPr>
            <p:cNvSpPr/>
            <p:nvPr/>
          </p:nvSpPr>
          <p:spPr>
            <a:xfrm>
              <a:off x="21100117" y="-270334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&gt;&gt;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AC66D898-B968-29B1-D7E4-63274F53CF94}"/>
              </a:ext>
            </a:extLst>
          </p:cNvPr>
          <p:cNvSpPr/>
          <p:nvPr/>
        </p:nvSpPr>
        <p:spPr>
          <a:xfrm>
            <a:off x="1245412" y="2149761"/>
            <a:ext cx="664846" cy="18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30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개씩 보기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v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84" name="Google Shape;951;g28120bc8d10_0_403">
            <a:extLst>
              <a:ext uri="{FF2B5EF4-FFF2-40B4-BE49-F238E27FC236}">
                <a16:creationId xmlns:a16="http://schemas.microsoft.com/office/drawing/2014/main" id="{333D7821-E774-1CA3-AC6F-78DCA2F32AC2}"/>
              </a:ext>
            </a:extLst>
          </p:cNvPr>
          <p:cNvSpPr/>
          <p:nvPr/>
        </p:nvSpPr>
        <p:spPr>
          <a:xfrm>
            <a:off x="858437" y="5234574"/>
            <a:ext cx="72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Clr>
                <a:schemeClr val="dk1"/>
              </a:buClr>
              <a:buSzPts val="600"/>
            </a:pPr>
            <a:r>
              <a:rPr lang="en-US" altLang="ko-KR" sz="7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*</a:t>
            </a:r>
            <a:r>
              <a:rPr lang="en-US" alt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사업자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9" name="Google Shape;952;g28120bc8d10_0_403">
            <a:extLst>
              <a:ext uri="{FF2B5EF4-FFF2-40B4-BE49-F238E27FC236}">
                <a16:creationId xmlns:a16="http://schemas.microsoft.com/office/drawing/2014/main" id="{16FD20E6-6873-7C98-58F8-73011264E0D1}"/>
              </a:ext>
            </a:extLst>
          </p:cNvPr>
          <p:cNvSpPr/>
          <p:nvPr/>
        </p:nvSpPr>
        <p:spPr>
          <a:xfrm>
            <a:off x="1577835" y="5234574"/>
            <a:ext cx="1800000" cy="270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en-US" altLang="ko-KR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 (</a:t>
            </a:r>
            <a:r>
              <a:rPr lang="ko-KR" altLang="en-US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필수</a:t>
            </a:r>
            <a:r>
              <a:rPr lang="en-US" altLang="ko-KR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r>
              <a:rPr lang="ko-KR" altLang="en-US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 선택</a:t>
            </a:r>
            <a:r>
              <a:rPr lang="en-US" altLang="ko-KR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                      </a:t>
            </a:r>
            <a:r>
              <a:rPr lang="ko-KR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V</a:t>
            </a:r>
            <a:endParaRPr sz="700" b="0" i="0" u="none" strike="noStrike" cap="none" dirty="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31" name="Google Shape;874;g28120bc8d10_0_307">
            <a:extLst>
              <a:ext uri="{FF2B5EF4-FFF2-40B4-BE49-F238E27FC236}">
                <a16:creationId xmlns:a16="http://schemas.microsoft.com/office/drawing/2014/main" id="{3DF32FBA-933F-5094-1023-F5B82D5F0F14}"/>
              </a:ext>
            </a:extLst>
          </p:cNvPr>
          <p:cNvCxnSpPr>
            <a:stCxn id="132" idx="2"/>
            <a:endCxn id="88" idx="0"/>
          </p:cNvCxnSpPr>
          <p:nvPr/>
        </p:nvCxnSpPr>
        <p:spPr>
          <a:xfrm rot="16200000" flipH="1">
            <a:off x="1536041" y="3701254"/>
            <a:ext cx="1196845" cy="851773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96" name="Google Shape;951;g28120bc8d10_0_403">
            <a:extLst>
              <a:ext uri="{FF2B5EF4-FFF2-40B4-BE49-F238E27FC236}">
                <a16:creationId xmlns:a16="http://schemas.microsoft.com/office/drawing/2014/main" id="{333D7821-E774-1CA3-AC6F-78DCA2F32AC2}"/>
              </a:ext>
            </a:extLst>
          </p:cNvPr>
          <p:cNvSpPr/>
          <p:nvPr/>
        </p:nvSpPr>
        <p:spPr>
          <a:xfrm>
            <a:off x="2944047" y="5572992"/>
            <a:ext cx="720000" cy="223141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Clr>
                <a:schemeClr val="dk1"/>
              </a:buClr>
              <a:buSzPts val="600"/>
            </a:pPr>
            <a:r>
              <a:rPr lang="en-US" alt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지사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7" name="Google Shape;952;g28120bc8d10_0_403">
            <a:extLst>
              <a:ext uri="{FF2B5EF4-FFF2-40B4-BE49-F238E27FC236}">
                <a16:creationId xmlns:a16="http://schemas.microsoft.com/office/drawing/2014/main" id="{16FD20E6-6873-7C98-58F8-73011264E0D1}"/>
              </a:ext>
            </a:extLst>
          </p:cNvPr>
          <p:cNvSpPr/>
          <p:nvPr/>
        </p:nvSpPr>
        <p:spPr>
          <a:xfrm>
            <a:off x="3467090" y="5556062"/>
            <a:ext cx="921807" cy="223141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en-US" altLang="ko-KR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 (</a:t>
            </a:r>
            <a:r>
              <a:rPr lang="ko-KR" altLang="en-US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필수</a:t>
            </a:r>
            <a:r>
              <a:rPr lang="en-US" altLang="ko-KR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r>
              <a:rPr lang="ko-KR" altLang="en-US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 선택      </a:t>
            </a:r>
            <a:r>
              <a:rPr lang="en-US" altLang="ko-KR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</a:t>
            </a:r>
            <a:r>
              <a:rPr lang="ko-KR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V</a:t>
            </a:r>
            <a:endParaRPr sz="700" b="0" i="0" u="none" strike="noStrike" cap="none" dirty="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808031" y="5535651"/>
            <a:ext cx="1654969" cy="272727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4408274" y="6170382"/>
            <a:ext cx="1891770" cy="5452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>
                <a:solidFill>
                  <a:srgbClr val="FF0000"/>
                </a:solidFill>
              </a:rPr>
              <a:t>도급사 선택 시 </a:t>
            </a:r>
            <a:r>
              <a:rPr lang="en-US" altLang="ko-KR" sz="700">
                <a:solidFill>
                  <a:srgbClr val="FF0000"/>
                </a:solidFill>
              </a:rPr>
              <a:t>[CIS]</a:t>
            </a:r>
            <a:r>
              <a:rPr lang="ko-KR" altLang="en-US" sz="700">
                <a:solidFill>
                  <a:srgbClr val="FF0000"/>
                </a:solidFill>
              </a:rPr>
              <a:t>를 선택하면 우측에 지사 콤보박스 활성화되고 지사를 필수 선택해야 함</a:t>
            </a:r>
            <a:endParaRPr lang="en-US" altLang="ko-KR" sz="700">
              <a:solidFill>
                <a:srgbClr val="FF0000"/>
              </a:solidFill>
            </a:endParaRPr>
          </a:p>
        </p:txBody>
      </p:sp>
      <p:cxnSp>
        <p:nvCxnSpPr>
          <p:cNvPr id="101" name="Google Shape;872;g28120bc8d10_0_307">
            <a:extLst>
              <a:ext uri="{FF2B5EF4-FFF2-40B4-BE49-F238E27FC236}">
                <a16:creationId xmlns:a16="http://schemas.microsoft.com/office/drawing/2014/main" id="{D376FC5B-70A6-72E2-9EB2-CB982F754D87}"/>
              </a:ext>
            </a:extLst>
          </p:cNvPr>
          <p:cNvCxnSpPr>
            <a:cxnSpLocks/>
            <a:stCxn id="128" idx="2"/>
            <a:endCxn id="25" idx="1"/>
          </p:cNvCxnSpPr>
          <p:nvPr/>
        </p:nvCxnSpPr>
        <p:spPr>
          <a:xfrm rot="16200000" flipH="1">
            <a:off x="2920736" y="4955487"/>
            <a:ext cx="656797" cy="2318280"/>
          </a:xfrm>
          <a:prstGeom prst="bentConnector2">
            <a:avLst/>
          </a:prstGeom>
          <a:noFill/>
          <a:ln w="9525" cap="flat" cmpd="sng">
            <a:solidFill>
              <a:srgbClr val="FF0000"/>
            </a:solidFill>
            <a:prstDash val="dash"/>
            <a:round/>
            <a:headEnd type="none" w="sm" len="sm"/>
            <a:tailEnd type="triangle" w="med" len="med"/>
          </a:ln>
        </p:spPr>
      </p:cxnSp>
      <p:cxnSp>
        <p:nvCxnSpPr>
          <p:cNvPr id="105" name="Google Shape;872;g28120bc8d10_0_307">
            <a:extLst>
              <a:ext uri="{FF2B5EF4-FFF2-40B4-BE49-F238E27FC236}">
                <a16:creationId xmlns:a16="http://schemas.microsoft.com/office/drawing/2014/main" id="{D376FC5B-70A6-72E2-9EB2-CB982F754D87}"/>
              </a:ext>
            </a:extLst>
          </p:cNvPr>
          <p:cNvCxnSpPr>
            <a:cxnSpLocks/>
            <a:stCxn id="25" idx="0"/>
            <a:endCxn id="24" idx="3"/>
          </p:cNvCxnSpPr>
          <p:nvPr/>
        </p:nvCxnSpPr>
        <p:spPr>
          <a:xfrm rot="16200000" flipV="1">
            <a:off x="4659397" y="5475619"/>
            <a:ext cx="498367" cy="891159"/>
          </a:xfrm>
          <a:prstGeom prst="bentConnector2">
            <a:avLst/>
          </a:prstGeom>
          <a:noFill/>
          <a:ln w="9525" cap="flat" cmpd="sng">
            <a:solidFill>
              <a:srgbClr val="FF0000"/>
            </a:solidFill>
            <a:prstDash val="dash"/>
            <a:round/>
            <a:headEnd type="none" w="sm" len="sm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3184060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9BD2515-4C88-2F13-C5BD-8EFC116F2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pPr/>
              <a:t>8</a:t>
            </a:fld>
            <a:r>
              <a:rPr lang="ko-KR" altLang="en-US"/>
              <a:t> </a:t>
            </a:r>
            <a:r>
              <a:rPr lang="en-US" altLang="ko-KR"/>
              <a:t>/ 30</a:t>
            </a:r>
            <a:endParaRPr lang="ko-KR" altLang="en-US" dirty="0"/>
          </a:p>
        </p:txBody>
      </p:sp>
      <p:sp>
        <p:nvSpPr>
          <p:cNvPr id="3" name="Google Shape;959;g2efdfd133eb_0_868">
            <a:extLst>
              <a:ext uri="{FF2B5EF4-FFF2-40B4-BE49-F238E27FC236}">
                <a16:creationId xmlns:a16="http://schemas.microsoft.com/office/drawing/2014/main" id="{5B6E1F6D-A53C-3D99-1C39-76D46E1FD734}"/>
              </a:ext>
            </a:extLst>
          </p:cNvPr>
          <p:cNvSpPr/>
          <p:nvPr/>
        </p:nvSpPr>
        <p:spPr>
          <a:xfrm>
            <a:off x="360000" y="899999"/>
            <a:ext cx="4400700" cy="4290068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" name="Google Shape;960;g2efdfd133eb_0_868">
            <a:extLst>
              <a:ext uri="{FF2B5EF4-FFF2-40B4-BE49-F238E27FC236}">
                <a16:creationId xmlns:a16="http://schemas.microsoft.com/office/drawing/2014/main" id="{1AD4608F-C4BC-3804-3EFD-9CC2743D5078}"/>
              </a:ext>
            </a:extLst>
          </p:cNvPr>
          <p:cNvSpPr/>
          <p:nvPr/>
        </p:nvSpPr>
        <p:spPr>
          <a:xfrm>
            <a:off x="565550" y="1037850"/>
            <a:ext cx="360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10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배송지 선택</a:t>
            </a:r>
            <a:endParaRPr sz="10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" name="Google Shape;963;g2efdfd133eb_0_868">
            <a:extLst>
              <a:ext uri="{FF2B5EF4-FFF2-40B4-BE49-F238E27FC236}">
                <a16:creationId xmlns:a16="http://schemas.microsoft.com/office/drawing/2014/main" id="{B485AD7D-DAEE-6EBE-2A70-D7545CA9BBAD}"/>
              </a:ext>
            </a:extLst>
          </p:cNvPr>
          <p:cNvSpPr/>
          <p:nvPr/>
        </p:nvSpPr>
        <p:spPr>
          <a:xfrm>
            <a:off x="4165550" y="1037850"/>
            <a:ext cx="4227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3B8830C-556F-AF53-C9CC-CE622DC4B9C2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배송지 선택 팝업화면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DB8FBA5-9B17-2438-2A34-9E79C6347242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장바구니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44" name="Google Shape;1000;g2efdfd133eb_0_868">
            <a:extLst>
              <a:ext uri="{FF2B5EF4-FFF2-40B4-BE49-F238E27FC236}">
                <a16:creationId xmlns:a16="http://schemas.microsoft.com/office/drawing/2014/main" id="{BED43095-1455-0BCB-D956-F91CBB8EAC0C}"/>
              </a:ext>
            </a:extLst>
          </p:cNvPr>
          <p:cNvSpPr/>
          <p:nvPr/>
        </p:nvSpPr>
        <p:spPr>
          <a:xfrm>
            <a:off x="535370" y="1322321"/>
            <a:ext cx="4052880" cy="49653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08000" marR="0" lvl="0" indent="-108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 panose="020B0604020202020204" pitchFamily="34" charset="0"/>
              <a:buChar char="•"/>
            </a:pPr>
            <a:r>
              <a:rPr lang="ko-KR" altLang="en-US" sz="7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 시 배송지를 선택</a:t>
            </a:r>
            <a:r>
              <a:rPr lang="en-US" altLang="ko-KR" sz="7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sz="7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관리</a:t>
            </a:r>
            <a:r>
              <a:rPr lang="en-US" altLang="ko-KR" sz="7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r>
              <a:rPr lang="ko-KR" altLang="en-US" sz="7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하는 화면입니다</a:t>
            </a:r>
            <a:r>
              <a:rPr lang="en-US" altLang="ko-KR" sz="7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  <a:p>
            <a:pPr marL="108000" marR="0" lvl="0" indent="-108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 panose="020B0604020202020204" pitchFamily="34" charset="0"/>
              <a:buChar char="•"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아래 리스트는 로그인 사용자가 등록한 배송지입니다</a:t>
            </a:r>
            <a:r>
              <a:rPr lang="en-US" alt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r>
              <a:rPr lang="ko-KR" altLang="en-US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조직 내 사업장 사용자가 등록한 배송지는 </a:t>
            </a:r>
            <a:r>
              <a:rPr lang="en-US" alt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[</a:t>
            </a:r>
            <a:r>
              <a:rPr lang="ko-KR" altLang="en-US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사업장 배송지 조회</a:t>
            </a:r>
            <a:r>
              <a:rPr lang="en-US" alt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altLang="en-US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추가</a:t>
            </a:r>
            <a:r>
              <a:rPr lang="en-US" alt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]</a:t>
            </a:r>
            <a:r>
              <a:rPr lang="ko-KR" altLang="en-US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버튼을 이용하여 등록해 주십시오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6" name="Google Shape;830;g28120bc8d10_0_307">
            <a:extLst>
              <a:ext uri="{FF2B5EF4-FFF2-40B4-BE49-F238E27FC236}">
                <a16:creationId xmlns:a16="http://schemas.microsoft.com/office/drawing/2014/main" id="{4C060C93-3DFE-E467-517E-8A69150624AB}"/>
              </a:ext>
            </a:extLst>
          </p:cNvPr>
          <p:cNvSpPr/>
          <p:nvPr/>
        </p:nvSpPr>
        <p:spPr>
          <a:xfrm>
            <a:off x="535370" y="2740723"/>
            <a:ext cx="4057270" cy="1814343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0" name="Google Shape;830;g28120bc8d10_0_307">
            <a:extLst>
              <a:ext uri="{FF2B5EF4-FFF2-40B4-BE49-F238E27FC236}">
                <a16:creationId xmlns:a16="http://schemas.microsoft.com/office/drawing/2014/main" id="{4C060C93-3DFE-E467-517E-8A69150624AB}"/>
              </a:ext>
            </a:extLst>
          </p:cNvPr>
          <p:cNvSpPr/>
          <p:nvPr/>
        </p:nvSpPr>
        <p:spPr>
          <a:xfrm>
            <a:off x="535370" y="1902531"/>
            <a:ext cx="4052880" cy="580181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1" name="Google Shape;852;g28120bc8d10_0_307">
            <a:extLst>
              <a:ext uri="{FF2B5EF4-FFF2-40B4-BE49-F238E27FC236}">
                <a16:creationId xmlns:a16="http://schemas.microsoft.com/office/drawing/2014/main" id="{CA7A73C9-7A8B-E963-54ED-72FA1CB19E39}"/>
              </a:ext>
            </a:extLst>
          </p:cNvPr>
          <p:cNvSpPr/>
          <p:nvPr/>
        </p:nvSpPr>
        <p:spPr>
          <a:xfrm>
            <a:off x="695628" y="1908830"/>
            <a:ext cx="72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배송지</a:t>
            </a:r>
            <a:r>
              <a:rPr lang="ko-KR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명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2" name="Google Shape;853;g28120bc8d10_0_307">
            <a:extLst>
              <a:ext uri="{FF2B5EF4-FFF2-40B4-BE49-F238E27FC236}">
                <a16:creationId xmlns:a16="http://schemas.microsoft.com/office/drawing/2014/main" id="{148F9C81-B602-5883-024A-528DD1CB9AF2}"/>
              </a:ext>
            </a:extLst>
          </p:cNvPr>
          <p:cNvSpPr/>
          <p:nvPr/>
        </p:nvSpPr>
        <p:spPr>
          <a:xfrm>
            <a:off x="1131738" y="1938846"/>
            <a:ext cx="2190282" cy="18135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endParaRPr sz="700" b="0" i="0" u="none" strike="noStrike" cap="none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3" name="Google Shape;852;g28120bc8d10_0_307">
            <a:extLst>
              <a:ext uri="{FF2B5EF4-FFF2-40B4-BE49-F238E27FC236}">
                <a16:creationId xmlns:a16="http://schemas.microsoft.com/office/drawing/2014/main" id="{CA7A73C9-7A8B-E963-54ED-72FA1CB19E39}"/>
              </a:ext>
            </a:extLst>
          </p:cNvPr>
          <p:cNvSpPr/>
          <p:nvPr/>
        </p:nvSpPr>
        <p:spPr>
          <a:xfrm>
            <a:off x="695628" y="2187655"/>
            <a:ext cx="72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</a:t>
            </a:r>
            <a:r>
              <a:rPr lang="ko-KR" altLang="en-US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소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4" name="Google Shape;853;g28120bc8d10_0_307">
            <a:extLst>
              <a:ext uri="{FF2B5EF4-FFF2-40B4-BE49-F238E27FC236}">
                <a16:creationId xmlns:a16="http://schemas.microsoft.com/office/drawing/2014/main" id="{148F9C81-B602-5883-024A-528DD1CB9AF2}"/>
              </a:ext>
            </a:extLst>
          </p:cNvPr>
          <p:cNvSpPr/>
          <p:nvPr/>
        </p:nvSpPr>
        <p:spPr>
          <a:xfrm>
            <a:off x="1131738" y="2217671"/>
            <a:ext cx="2190282" cy="18135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endParaRPr sz="700" b="0" i="0" u="none" strike="noStrike" cap="none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5" name="Google Shape;1008;g2efdfd133eb_0_868">
            <a:extLst>
              <a:ext uri="{FF2B5EF4-FFF2-40B4-BE49-F238E27FC236}">
                <a16:creationId xmlns:a16="http://schemas.microsoft.com/office/drawing/2014/main" id="{51990304-F2DD-17D5-B6D5-613E8D293B15}"/>
              </a:ext>
            </a:extLst>
          </p:cNvPr>
          <p:cNvSpPr/>
          <p:nvPr/>
        </p:nvSpPr>
        <p:spPr>
          <a:xfrm>
            <a:off x="4104143" y="2081507"/>
            <a:ext cx="369474" cy="184414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57" name="Google Shape;993;g2efdfd133eb_0_868">
            <a:extLst>
              <a:ext uri="{FF2B5EF4-FFF2-40B4-BE49-F238E27FC236}">
                <a16:creationId xmlns:a16="http://schemas.microsoft.com/office/drawing/2014/main" id="{A1EE146C-F899-095A-24BA-5B8EF427DD8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63146444"/>
              </p:ext>
            </p:extLst>
          </p:nvPr>
        </p:nvGraphicFramePr>
        <p:xfrm>
          <a:off x="535369" y="2740724"/>
          <a:ext cx="4019646" cy="1263283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01484">
                  <a:extLst>
                    <a:ext uri="{9D8B030D-6E8A-4147-A177-3AD203B41FA5}">
                      <a16:colId xmlns:a16="http://schemas.microsoft.com/office/drawing/2014/main" val="3090005523"/>
                    </a:ext>
                  </a:extLst>
                </a:gridCol>
                <a:gridCol w="9680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68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71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62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2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600" b="1" u="none" strike="noStrike" cap="none">
                          <a:solidFill>
                            <a:schemeClr val="lt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Malgun Gothic"/>
                          <a:sym typeface="Malgun Gothic"/>
                        </a:rPr>
                        <a:t>□</a:t>
                      </a:r>
                      <a:endParaRPr sz="600" b="1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600" b="1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배송지명</a:t>
                      </a:r>
                      <a:endParaRPr sz="600" b="1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600" b="1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주소</a:t>
                      </a:r>
                      <a:endParaRPr sz="600" b="1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600" b="1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인수자</a:t>
                      </a:r>
                      <a:endParaRPr sz="600" b="1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600" b="1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인수자 연락처</a:t>
                      </a:r>
                      <a:endParaRPr sz="600" b="1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666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67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500" b="1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Malgun Gothic"/>
                          <a:sym typeface="Malgun Gothic"/>
                        </a:rPr>
                        <a:t>□</a:t>
                      </a:r>
                      <a:endParaRPr sz="5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sng" strike="noStrike" cap="none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여의도지점</a:t>
                      </a:r>
                      <a:r>
                        <a:rPr lang="ko-KR" sz="500" u="none" strike="noStrike" cap="none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 sz="500" u="none" strike="noStrike" cap="none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altLang="ko-KR" sz="500" u="none" strike="noStrike" cap="none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500" u="none" strike="noStrike" cap="none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택배</a:t>
                      </a:r>
                      <a:r>
                        <a:rPr lang="en-US" altLang="ko-KR" sz="500" u="none" strike="noStrike" cap="none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 </a:t>
                      </a:r>
                      <a:r>
                        <a:rPr lang="ko-KR" sz="500" u="none" strike="noStrike" cap="none" smtClean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서울시 </a:t>
                      </a:r>
                      <a:r>
                        <a:rPr lang="ko-KR" sz="5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영등포구 의사당대로 83 15층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김인수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7200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010-3333-4444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767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500" b="1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Malgun Gothic"/>
                          <a:sym typeface="Malgun Gothic"/>
                        </a:rPr>
                        <a:t>□</a:t>
                      </a:r>
                      <a:endParaRPr sz="500" u="sng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sng" strike="noStrike" cap="none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역삼동지점</a:t>
                      </a:r>
                      <a:endParaRPr sz="500" u="sng" strike="noStrike" cap="none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서울시 강남구 테헤란로 83 15층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김인수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7200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010-3333-4444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767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500" b="1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Malgun Gothic"/>
                          <a:sym typeface="Malgun Gothic"/>
                        </a:rPr>
                        <a:t>□</a:t>
                      </a:r>
                      <a:endParaRPr sz="500" u="sng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sng" strike="noStrike" cap="none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화곡동지점</a:t>
                      </a:r>
                      <a:endParaRPr sz="500" u="sng" strike="noStrike" cap="none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altLang="ko-KR" sz="500" u="none" strike="noStrike" cap="none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500" u="none" strike="noStrike" cap="none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택배</a:t>
                      </a:r>
                      <a:r>
                        <a:rPr lang="en-US" altLang="ko-KR" sz="500" u="none" strike="noStrike" cap="none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 </a:t>
                      </a:r>
                      <a:r>
                        <a:rPr lang="ko-KR" sz="500" u="none" strike="noStrike" cap="none" smtClean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서울시 </a:t>
                      </a: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강서구 화곡대로 83 15층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김인수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7200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010-3333-4444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767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500" b="1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Malgun Gothic"/>
                          <a:sym typeface="Malgun Gothic"/>
                        </a:rPr>
                        <a:t>□</a:t>
                      </a:r>
                      <a:endParaRPr sz="500" u="sng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sng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성내동지점</a:t>
                      </a:r>
                      <a:endParaRPr sz="500" u="sng" strike="noStrike" cap="none" dirty="0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서울시 강동구 성내대로 83 15층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김인수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7200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010-3333-4444</a:t>
                      </a:r>
                      <a:endParaRPr sz="5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58" name="Google Shape;994;g2efdfd133eb_0_868">
            <a:extLst>
              <a:ext uri="{FF2B5EF4-FFF2-40B4-BE49-F238E27FC236}">
                <a16:creationId xmlns:a16="http://schemas.microsoft.com/office/drawing/2014/main" id="{1F2067AF-82F8-8DCB-12B2-7DBC7AFA25FC}"/>
              </a:ext>
            </a:extLst>
          </p:cNvPr>
          <p:cNvSpPr/>
          <p:nvPr/>
        </p:nvSpPr>
        <p:spPr>
          <a:xfrm>
            <a:off x="4228316" y="2555643"/>
            <a:ext cx="326700" cy="163636"/>
          </a:xfrm>
          <a:prstGeom prst="roundRect">
            <a:avLst>
              <a:gd name="adj" fmla="val 5768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2" name="Google Shape;998;g2efdfd133eb_0_868">
            <a:extLst>
              <a:ext uri="{FF2B5EF4-FFF2-40B4-BE49-F238E27FC236}">
                <a16:creationId xmlns:a16="http://schemas.microsoft.com/office/drawing/2014/main" id="{EEB5D733-F548-5321-846E-33C566B1C6A8}"/>
              </a:ext>
            </a:extLst>
          </p:cNvPr>
          <p:cNvSpPr/>
          <p:nvPr/>
        </p:nvSpPr>
        <p:spPr>
          <a:xfrm>
            <a:off x="3645987" y="2555011"/>
            <a:ext cx="526154" cy="163636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배송지 추가</a:t>
            </a:r>
            <a:endParaRPr sz="5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3" name="Google Shape;998;g2efdfd133eb_0_868">
            <a:extLst>
              <a:ext uri="{FF2B5EF4-FFF2-40B4-BE49-F238E27FC236}">
                <a16:creationId xmlns:a16="http://schemas.microsoft.com/office/drawing/2014/main" id="{EEB5D733-F548-5321-846E-33C566B1C6A8}"/>
              </a:ext>
            </a:extLst>
          </p:cNvPr>
          <p:cNvSpPr/>
          <p:nvPr/>
        </p:nvSpPr>
        <p:spPr>
          <a:xfrm>
            <a:off x="2747973" y="2552534"/>
            <a:ext cx="847376" cy="163636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사업장 배송지 조회</a:t>
            </a:r>
            <a:r>
              <a:rPr lang="en-US" altLang="ko-KR"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altLang="en-US"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추가</a:t>
            </a:r>
            <a:endParaRPr sz="5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4" name="Google Shape;961;g2efdfd133eb_0_868">
            <a:extLst>
              <a:ext uri="{FF2B5EF4-FFF2-40B4-BE49-F238E27FC236}">
                <a16:creationId xmlns:a16="http://schemas.microsoft.com/office/drawing/2014/main" id="{6478A286-585F-C373-4653-5915D9216FC4}"/>
              </a:ext>
            </a:extLst>
          </p:cNvPr>
          <p:cNvSpPr/>
          <p:nvPr/>
        </p:nvSpPr>
        <p:spPr>
          <a:xfrm>
            <a:off x="1666550" y="4766960"/>
            <a:ext cx="720000" cy="223141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5" name="Google Shape;962;g2efdfd133eb_0_868">
            <a:extLst>
              <a:ext uri="{FF2B5EF4-FFF2-40B4-BE49-F238E27FC236}">
                <a16:creationId xmlns:a16="http://schemas.microsoft.com/office/drawing/2014/main" id="{7D06D855-49D8-26FE-B498-5D50B3B7B45A}"/>
              </a:ext>
            </a:extLst>
          </p:cNvPr>
          <p:cNvSpPr/>
          <p:nvPr/>
        </p:nvSpPr>
        <p:spPr>
          <a:xfrm>
            <a:off x="2462750" y="4766960"/>
            <a:ext cx="720000" cy="223141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6" name="Google Shape;959;g2efdfd133eb_0_868">
            <a:extLst>
              <a:ext uri="{FF2B5EF4-FFF2-40B4-BE49-F238E27FC236}">
                <a16:creationId xmlns:a16="http://schemas.microsoft.com/office/drawing/2014/main" id="{5B6E1F6D-A53C-3D99-1C39-76D46E1FD734}"/>
              </a:ext>
            </a:extLst>
          </p:cNvPr>
          <p:cNvSpPr/>
          <p:nvPr/>
        </p:nvSpPr>
        <p:spPr>
          <a:xfrm>
            <a:off x="5045334" y="899999"/>
            <a:ext cx="4400700" cy="4374669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7" name="Google Shape;960;g2efdfd133eb_0_868">
            <a:extLst>
              <a:ext uri="{FF2B5EF4-FFF2-40B4-BE49-F238E27FC236}">
                <a16:creationId xmlns:a16="http://schemas.microsoft.com/office/drawing/2014/main" id="{1AD4608F-C4BC-3804-3EFD-9CC2743D5078}"/>
              </a:ext>
            </a:extLst>
          </p:cNvPr>
          <p:cNvSpPr/>
          <p:nvPr/>
        </p:nvSpPr>
        <p:spPr>
          <a:xfrm>
            <a:off x="5245717" y="983901"/>
            <a:ext cx="360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10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사업장 배송지</a:t>
            </a:r>
            <a:endParaRPr sz="10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8" name="Google Shape;1000;g2efdfd133eb_0_868">
            <a:extLst>
              <a:ext uri="{FF2B5EF4-FFF2-40B4-BE49-F238E27FC236}">
                <a16:creationId xmlns:a16="http://schemas.microsoft.com/office/drawing/2014/main" id="{BED43095-1455-0BCB-D956-F91CBB8EAC0C}"/>
              </a:ext>
            </a:extLst>
          </p:cNvPr>
          <p:cNvSpPr/>
          <p:nvPr/>
        </p:nvSpPr>
        <p:spPr>
          <a:xfrm>
            <a:off x="5215537" y="1268372"/>
            <a:ext cx="4052880" cy="49653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08000" marR="0" lvl="0" indent="-108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 panose="020B0604020202020204" pitchFamily="34" charset="0"/>
              <a:buChar char="•"/>
            </a:pPr>
            <a:r>
              <a:rPr lang="ko-KR" altLang="en-US" sz="7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사업장 배송지는 같은 사업장 내 다른 사용자가 등록한 배송지를 조회한 후 내 배송지로 추가하는 기능을 제공합니다</a:t>
            </a:r>
            <a:r>
              <a:rPr lang="en-US" altLang="ko-KR" sz="7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  <a:p>
            <a:pPr marL="108000" marR="0" lvl="0" indent="-108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 panose="020B0604020202020204" pitchFamily="34" charset="0"/>
              <a:buChar char="•"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내 배송지로 추가 하시려면 조회한 배송지를 선택 후 </a:t>
            </a:r>
            <a:r>
              <a:rPr lang="en-US" alt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[</a:t>
            </a:r>
            <a:r>
              <a:rPr lang="ko-KR" altLang="en-US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내 배송지로 추가</a:t>
            </a:r>
            <a:r>
              <a:rPr lang="en-US" alt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] </a:t>
            </a:r>
            <a:r>
              <a:rPr lang="ko-KR" altLang="en-US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버튼을 클릭하십시오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9" name="Google Shape;830;g28120bc8d10_0_307">
            <a:extLst>
              <a:ext uri="{FF2B5EF4-FFF2-40B4-BE49-F238E27FC236}">
                <a16:creationId xmlns:a16="http://schemas.microsoft.com/office/drawing/2014/main" id="{4C060C93-3DFE-E467-517E-8A69150624AB}"/>
              </a:ext>
            </a:extLst>
          </p:cNvPr>
          <p:cNvSpPr/>
          <p:nvPr/>
        </p:nvSpPr>
        <p:spPr>
          <a:xfrm>
            <a:off x="5215537" y="1871865"/>
            <a:ext cx="4052880" cy="580181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0" name="Google Shape;852;g28120bc8d10_0_307">
            <a:extLst>
              <a:ext uri="{FF2B5EF4-FFF2-40B4-BE49-F238E27FC236}">
                <a16:creationId xmlns:a16="http://schemas.microsoft.com/office/drawing/2014/main" id="{CA7A73C9-7A8B-E963-54ED-72FA1CB19E39}"/>
              </a:ext>
            </a:extLst>
          </p:cNvPr>
          <p:cNvSpPr/>
          <p:nvPr/>
        </p:nvSpPr>
        <p:spPr>
          <a:xfrm>
            <a:off x="5375795" y="1878164"/>
            <a:ext cx="72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배송지</a:t>
            </a:r>
            <a:r>
              <a:rPr lang="ko-KR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명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1" name="Google Shape;853;g28120bc8d10_0_307">
            <a:extLst>
              <a:ext uri="{FF2B5EF4-FFF2-40B4-BE49-F238E27FC236}">
                <a16:creationId xmlns:a16="http://schemas.microsoft.com/office/drawing/2014/main" id="{148F9C81-B602-5883-024A-528DD1CB9AF2}"/>
              </a:ext>
            </a:extLst>
          </p:cNvPr>
          <p:cNvSpPr/>
          <p:nvPr/>
        </p:nvSpPr>
        <p:spPr>
          <a:xfrm>
            <a:off x="5811905" y="1908180"/>
            <a:ext cx="2190282" cy="18135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endParaRPr sz="700" b="0" i="0" u="none" strike="noStrike" cap="none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2" name="Google Shape;852;g28120bc8d10_0_307">
            <a:extLst>
              <a:ext uri="{FF2B5EF4-FFF2-40B4-BE49-F238E27FC236}">
                <a16:creationId xmlns:a16="http://schemas.microsoft.com/office/drawing/2014/main" id="{CA7A73C9-7A8B-E963-54ED-72FA1CB19E39}"/>
              </a:ext>
            </a:extLst>
          </p:cNvPr>
          <p:cNvSpPr/>
          <p:nvPr/>
        </p:nvSpPr>
        <p:spPr>
          <a:xfrm>
            <a:off x="5375795" y="2156989"/>
            <a:ext cx="72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</a:t>
            </a:r>
            <a:r>
              <a:rPr lang="ko-KR" altLang="en-US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소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3" name="Google Shape;853;g28120bc8d10_0_307">
            <a:extLst>
              <a:ext uri="{FF2B5EF4-FFF2-40B4-BE49-F238E27FC236}">
                <a16:creationId xmlns:a16="http://schemas.microsoft.com/office/drawing/2014/main" id="{148F9C81-B602-5883-024A-528DD1CB9AF2}"/>
              </a:ext>
            </a:extLst>
          </p:cNvPr>
          <p:cNvSpPr/>
          <p:nvPr/>
        </p:nvSpPr>
        <p:spPr>
          <a:xfrm>
            <a:off x="5811905" y="2187005"/>
            <a:ext cx="2190282" cy="18135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endParaRPr sz="700" b="0" i="0" u="none" strike="noStrike" cap="none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008;g2efdfd133eb_0_868">
            <a:extLst>
              <a:ext uri="{FF2B5EF4-FFF2-40B4-BE49-F238E27FC236}">
                <a16:creationId xmlns:a16="http://schemas.microsoft.com/office/drawing/2014/main" id="{51990304-F2DD-17D5-B6D5-613E8D293B15}"/>
              </a:ext>
            </a:extLst>
          </p:cNvPr>
          <p:cNvSpPr/>
          <p:nvPr/>
        </p:nvSpPr>
        <p:spPr>
          <a:xfrm>
            <a:off x="8784310" y="2050841"/>
            <a:ext cx="369474" cy="184414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5" name="Google Shape;830;g28120bc8d10_0_307">
            <a:extLst>
              <a:ext uri="{FF2B5EF4-FFF2-40B4-BE49-F238E27FC236}">
                <a16:creationId xmlns:a16="http://schemas.microsoft.com/office/drawing/2014/main" id="{4C060C93-3DFE-E467-517E-8A69150624AB}"/>
              </a:ext>
            </a:extLst>
          </p:cNvPr>
          <p:cNvSpPr/>
          <p:nvPr/>
        </p:nvSpPr>
        <p:spPr>
          <a:xfrm>
            <a:off x="5211147" y="2724257"/>
            <a:ext cx="4057270" cy="1814343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76" name="Google Shape;993;g2efdfd133eb_0_868">
            <a:extLst>
              <a:ext uri="{FF2B5EF4-FFF2-40B4-BE49-F238E27FC236}">
                <a16:creationId xmlns:a16="http://schemas.microsoft.com/office/drawing/2014/main" id="{A1EE146C-F899-095A-24BA-5B8EF427DD8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48899375"/>
              </p:ext>
            </p:extLst>
          </p:nvPr>
        </p:nvGraphicFramePr>
        <p:xfrm>
          <a:off x="5211146" y="2724258"/>
          <a:ext cx="4019646" cy="1263283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01484">
                  <a:extLst>
                    <a:ext uri="{9D8B030D-6E8A-4147-A177-3AD203B41FA5}">
                      <a16:colId xmlns:a16="http://schemas.microsoft.com/office/drawing/2014/main" val="3090005523"/>
                    </a:ext>
                  </a:extLst>
                </a:gridCol>
                <a:gridCol w="9680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68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71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62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2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600" b="1" u="none" strike="noStrike" cap="none">
                          <a:solidFill>
                            <a:schemeClr val="lt1"/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Malgun Gothic"/>
                          <a:sym typeface="Malgun Gothic"/>
                        </a:rPr>
                        <a:t>□</a:t>
                      </a:r>
                      <a:endParaRPr sz="600" b="1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600" b="1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배송지명</a:t>
                      </a:r>
                      <a:endParaRPr sz="600" b="1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600" b="1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주소</a:t>
                      </a:r>
                      <a:endParaRPr sz="600" b="1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600" b="1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인수자</a:t>
                      </a:r>
                      <a:endParaRPr sz="600" b="1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600" b="1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인수자 연락처</a:t>
                      </a:r>
                      <a:endParaRPr sz="600" b="1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666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67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500" b="1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Malgun Gothic"/>
                          <a:sym typeface="Malgun Gothic"/>
                        </a:rPr>
                        <a:t>□</a:t>
                      </a:r>
                      <a:endParaRPr sz="5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kern="1200" cap="none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여의도지점 </a:t>
                      </a:r>
                      <a:endParaRPr sz="500" u="none" strike="noStrike" kern="1200" cap="none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서울시 영등포구 의사당대로 83 15층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김인수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7200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010-3333-4444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767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500" b="1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Malgun Gothic"/>
                          <a:sym typeface="Malgun Gothic"/>
                        </a:rPr>
                        <a:t>□</a:t>
                      </a:r>
                      <a:endParaRPr sz="500" u="sng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kern="1200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역삼동지점</a:t>
                      </a:r>
                      <a:endParaRPr sz="500" u="none" strike="noStrike" kern="1200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서울시 강남구 테헤란로 83 15층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김인수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7200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010-3333-4444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767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500" b="1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Malgun Gothic"/>
                          <a:sym typeface="Malgun Gothic"/>
                        </a:rPr>
                        <a:t>□</a:t>
                      </a:r>
                      <a:endParaRPr sz="500" u="sng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kern="1200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화곡동지점</a:t>
                      </a:r>
                      <a:endParaRPr sz="500" u="none" strike="noStrike" kern="1200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서울시 강서구 화곡대로 83 15층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김인수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7200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010-3333-4444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767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500" b="1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돋움" panose="020B0600000101010101" pitchFamily="50" charset="-127"/>
                          <a:ea typeface="돋움" panose="020B0600000101010101" pitchFamily="50" charset="-127"/>
                          <a:cs typeface="Malgun Gothic"/>
                          <a:sym typeface="Malgun Gothic"/>
                        </a:rPr>
                        <a:t>□</a:t>
                      </a:r>
                      <a:endParaRPr sz="500" u="sng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kern="1200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성내동지점</a:t>
                      </a:r>
                      <a:endParaRPr sz="500" u="none" strike="noStrike" kern="1200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서울시 강동구 성내대로 83 15층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김인수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7200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010-3333-4444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77" name="Google Shape;962;g2efdfd133eb_0_868">
            <a:extLst>
              <a:ext uri="{FF2B5EF4-FFF2-40B4-BE49-F238E27FC236}">
                <a16:creationId xmlns:a16="http://schemas.microsoft.com/office/drawing/2014/main" id="{7D06D855-49D8-26FE-B498-5D50B3B7B45A}"/>
              </a:ext>
            </a:extLst>
          </p:cNvPr>
          <p:cNvSpPr/>
          <p:nvPr/>
        </p:nvSpPr>
        <p:spPr>
          <a:xfrm>
            <a:off x="6879782" y="4787178"/>
            <a:ext cx="720000" cy="223141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8" name="Google Shape;998;g2efdfd133eb_0_868">
            <a:extLst>
              <a:ext uri="{FF2B5EF4-FFF2-40B4-BE49-F238E27FC236}">
                <a16:creationId xmlns:a16="http://schemas.microsoft.com/office/drawing/2014/main" id="{EEB5D733-F548-5321-846E-33C566B1C6A8}"/>
              </a:ext>
            </a:extLst>
          </p:cNvPr>
          <p:cNvSpPr/>
          <p:nvPr/>
        </p:nvSpPr>
        <p:spPr>
          <a:xfrm>
            <a:off x="8405047" y="2532326"/>
            <a:ext cx="847376" cy="163636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내 배송지로 추가</a:t>
            </a:r>
            <a:endParaRPr sz="5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0" name="Google Shape;963;g2efdfd133eb_0_868">
            <a:extLst>
              <a:ext uri="{FF2B5EF4-FFF2-40B4-BE49-F238E27FC236}">
                <a16:creationId xmlns:a16="http://schemas.microsoft.com/office/drawing/2014/main" id="{B485AD7D-DAEE-6EBE-2A70-D7545CA9BBAD}"/>
              </a:ext>
            </a:extLst>
          </p:cNvPr>
          <p:cNvSpPr/>
          <p:nvPr/>
        </p:nvSpPr>
        <p:spPr>
          <a:xfrm>
            <a:off x="8840282" y="955606"/>
            <a:ext cx="4227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1" name="Google Shape;974;g2efdfd133eb_0_868">
            <a:extLst>
              <a:ext uri="{FF2B5EF4-FFF2-40B4-BE49-F238E27FC236}">
                <a16:creationId xmlns:a16="http://schemas.microsoft.com/office/drawing/2014/main" id="{67297B2F-9263-E447-16B6-29C3C6D7B54E}"/>
              </a:ext>
            </a:extLst>
          </p:cNvPr>
          <p:cNvSpPr/>
          <p:nvPr/>
        </p:nvSpPr>
        <p:spPr>
          <a:xfrm>
            <a:off x="1752525" y="5476933"/>
            <a:ext cx="4400700" cy="3082451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2" name="Google Shape;975;g2efdfd133eb_0_868">
            <a:extLst>
              <a:ext uri="{FF2B5EF4-FFF2-40B4-BE49-F238E27FC236}">
                <a16:creationId xmlns:a16="http://schemas.microsoft.com/office/drawing/2014/main" id="{ECA42512-19A4-147E-3955-0D860218605C}"/>
              </a:ext>
            </a:extLst>
          </p:cNvPr>
          <p:cNvSpPr/>
          <p:nvPr/>
        </p:nvSpPr>
        <p:spPr>
          <a:xfrm>
            <a:off x="2050575" y="5926933"/>
            <a:ext cx="3882300" cy="2160054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3" name="Google Shape;976;g2efdfd133eb_0_868">
            <a:extLst>
              <a:ext uri="{FF2B5EF4-FFF2-40B4-BE49-F238E27FC236}">
                <a16:creationId xmlns:a16="http://schemas.microsoft.com/office/drawing/2014/main" id="{7AC6997D-838E-8EEC-B017-DC7A62AD676E}"/>
              </a:ext>
            </a:extLst>
          </p:cNvPr>
          <p:cNvSpPr/>
          <p:nvPr/>
        </p:nvSpPr>
        <p:spPr>
          <a:xfrm>
            <a:off x="2256127" y="6027858"/>
            <a:ext cx="72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en-US" altLang="ko-KR" sz="700" b="0" i="0" u="none" strike="noStrike" cap="non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*</a:t>
            </a:r>
            <a:r>
              <a:rPr lang="en-US" altLang="ko-KR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배송지명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4" name="Google Shape;977;g2efdfd133eb_0_868">
            <a:extLst>
              <a:ext uri="{FF2B5EF4-FFF2-40B4-BE49-F238E27FC236}">
                <a16:creationId xmlns:a16="http://schemas.microsoft.com/office/drawing/2014/main" id="{67F860A1-C96B-8900-E0E9-0DD2C27BC517}"/>
              </a:ext>
            </a:extLst>
          </p:cNvPr>
          <p:cNvSpPr/>
          <p:nvPr/>
        </p:nvSpPr>
        <p:spPr>
          <a:xfrm>
            <a:off x="2975525" y="6027858"/>
            <a:ext cx="2880000" cy="270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 (필수) 배송지명을 입력해 주세요.</a:t>
            </a:r>
            <a:endParaRPr sz="700" b="0" i="0" u="none" strike="noStrike" cap="none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5" name="Google Shape;978;g2efdfd133eb_0_868">
            <a:extLst>
              <a:ext uri="{FF2B5EF4-FFF2-40B4-BE49-F238E27FC236}">
                <a16:creationId xmlns:a16="http://schemas.microsoft.com/office/drawing/2014/main" id="{23AD29D0-A1A7-A3DE-E2BB-C9EB4C704AE4}"/>
              </a:ext>
            </a:extLst>
          </p:cNvPr>
          <p:cNvSpPr/>
          <p:nvPr/>
        </p:nvSpPr>
        <p:spPr>
          <a:xfrm>
            <a:off x="2247738" y="6399770"/>
            <a:ext cx="72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>
              <a:buClr>
                <a:schemeClr val="dk1"/>
              </a:buClr>
              <a:buSzPts val="600"/>
            </a:pPr>
            <a:r>
              <a:rPr lang="en-US" altLang="ko-KR" sz="7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*</a:t>
            </a:r>
            <a:r>
              <a:rPr lang="en-US" alt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배송지 주소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6" name="Google Shape;979;g2efdfd133eb_0_868">
            <a:extLst>
              <a:ext uri="{FF2B5EF4-FFF2-40B4-BE49-F238E27FC236}">
                <a16:creationId xmlns:a16="http://schemas.microsoft.com/office/drawing/2014/main" id="{A1B9C265-CA8E-F6D8-5F83-7425A8781519}"/>
              </a:ext>
            </a:extLst>
          </p:cNvPr>
          <p:cNvSpPr/>
          <p:nvPr/>
        </p:nvSpPr>
        <p:spPr>
          <a:xfrm>
            <a:off x="3994902" y="6810794"/>
            <a:ext cx="1860624" cy="270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 (필수) 배송지를 검색해 주세요.</a:t>
            </a:r>
            <a:endParaRPr sz="700" b="0" i="0" u="none" strike="noStrike" cap="none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7" name="Google Shape;980;g2efdfd133eb_0_868">
            <a:extLst>
              <a:ext uri="{FF2B5EF4-FFF2-40B4-BE49-F238E27FC236}">
                <a16:creationId xmlns:a16="http://schemas.microsoft.com/office/drawing/2014/main" id="{B2E69301-7B6E-9E35-2162-C005E47A8777}"/>
              </a:ext>
            </a:extLst>
          </p:cNvPr>
          <p:cNvSpPr/>
          <p:nvPr/>
        </p:nvSpPr>
        <p:spPr>
          <a:xfrm>
            <a:off x="2256127" y="7115631"/>
            <a:ext cx="72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8" name="Google Shape;981;g2efdfd133eb_0_868">
            <a:extLst>
              <a:ext uri="{FF2B5EF4-FFF2-40B4-BE49-F238E27FC236}">
                <a16:creationId xmlns:a16="http://schemas.microsoft.com/office/drawing/2014/main" id="{E300E734-F77E-8C4D-C196-9714FD5C6B5E}"/>
              </a:ext>
            </a:extLst>
          </p:cNvPr>
          <p:cNvSpPr/>
          <p:nvPr/>
        </p:nvSpPr>
        <p:spPr>
          <a:xfrm>
            <a:off x="2256127" y="7423227"/>
            <a:ext cx="72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en-US" altLang="ko-KR" sz="7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r>
              <a:rPr lang="ko-KR" sz="7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인수자</a:t>
            </a:r>
            <a:r>
              <a:rPr lang="ko-KR" altLang="en-US" sz="7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명</a:t>
            </a:r>
            <a:endParaRPr sz="7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9" name="Google Shape;982;g2efdfd133eb_0_868">
            <a:extLst>
              <a:ext uri="{FF2B5EF4-FFF2-40B4-BE49-F238E27FC236}">
                <a16:creationId xmlns:a16="http://schemas.microsoft.com/office/drawing/2014/main" id="{A1B36767-E50D-41D2-E871-0F6DD294DE86}"/>
              </a:ext>
            </a:extLst>
          </p:cNvPr>
          <p:cNvSpPr/>
          <p:nvPr/>
        </p:nvSpPr>
        <p:spPr>
          <a:xfrm>
            <a:off x="2975525" y="7423227"/>
            <a:ext cx="2880000" cy="270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</a:t>
            </a:r>
            <a:r>
              <a:rPr lang="ko-KR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) 입력해주세요.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0" name="Google Shape;983;g2efdfd133eb_0_868">
            <a:extLst>
              <a:ext uri="{FF2B5EF4-FFF2-40B4-BE49-F238E27FC236}">
                <a16:creationId xmlns:a16="http://schemas.microsoft.com/office/drawing/2014/main" id="{99410686-2DD2-153A-40D3-9713B0F99208}"/>
              </a:ext>
            </a:extLst>
          </p:cNvPr>
          <p:cNvSpPr/>
          <p:nvPr/>
        </p:nvSpPr>
        <p:spPr>
          <a:xfrm>
            <a:off x="3194775" y="8154390"/>
            <a:ext cx="720000" cy="270000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저장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1" name="Google Shape;984;g2efdfd133eb_0_868">
            <a:extLst>
              <a:ext uri="{FF2B5EF4-FFF2-40B4-BE49-F238E27FC236}">
                <a16:creationId xmlns:a16="http://schemas.microsoft.com/office/drawing/2014/main" id="{3A00CE66-39D1-24D5-C9AA-33AE0B59F272}"/>
              </a:ext>
            </a:extLst>
          </p:cNvPr>
          <p:cNvSpPr/>
          <p:nvPr/>
        </p:nvSpPr>
        <p:spPr>
          <a:xfrm>
            <a:off x="1958075" y="5614783"/>
            <a:ext cx="360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10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배송지</a:t>
            </a:r>
            <a:endParaRPr sz="10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2" name="Google Shape;985;g2efdfd133eb_0_868">
            <a:extLst>
              <a:ext uri="{FF2B5EF4-FFF2-40B4-BE49-F238E27FC236}">
                <a16:creationId xmlns:a16="http://schemas.microsoft.com/office/drawing/2014/main" id="{0B701485-1649-0AAC-BD01-FE5F48A7B6F3}"/>
              </a:ext>
            </a:extLst>
          </p:cNvPr>
          <p:cNvSpPr/>
          <p:nvPr/>
        </p:nvSpPr>
        <p:spPr>
          <a:xfrm>
            <a:off x="5558075" y="5614783"/>
            <a:ext cx="4227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3" name="Google Shape;986;g2efdfd133eb_0_868">
            <a:extLst>
              <a:ext uri="{FF2B5EF4-FFF2-40B4-BE49-F238E27FC236}">
                <a16:creationId xmlns:a16="http://schemas.microsoft.com/office/drawing/2014/main" id="{39536FDD-9FCC-D7AC-A18D-CF5DAF4202E5}"/>
              </a:ext>
            </a:extLst>
          </p:cNvPr>
          <p:cNvSpPr/>
          <p:nvPr/>
        </p:nvSpPr>
        <p:spPr>
          <a:xfrm>
            <a:off x="2975525" y="6810819"/>
            <a:ext cx="558464" cy="270000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4" name="Google Shape;987;g2efdfd133eb_0_868">
            <a:extLst>
              <a:ext uri="{FF2B5EF4-FFF2-40B4-BE49-F238E27FC236}">
                <a16:creationId xmlns:a16="http://schemas.microsoft.com/office/drawing/2014/main" id="{1D4DDE98-EC70-98D3-A7CC-BD96F294D2F1}"/>
              </a:ext>
            </a:extLst>
          </p:cNvPr>
          <p:cNvSpPr/>
          <p:nvPr/>
        </p:nvSpPr>
        <p:spPr>
          <a:xfrm>
            <a:off x="2975525" y="7115631"/>
            <a:ext cx="2880000" cy="270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en-US" altLang="ko-KR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 (</a:t>
            </a:r>
            <a:r>
              <a:rPr lang="ko-KR" altLang="en-US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필수</a:t>
            </a:r>
            <a:r>
              <a:rPr lang="en-US" altLang="ko-KR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r>
              <a:rPr lang="ko-KR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 상세주소를 입력해주세요.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9" name="Google Shape;992;g2efdfd133eb_0_868">
            <a:extLst>
              <a:ext uri="{FF2B5EF4-FFF2-40B4-BE49-F238E27FC236}">
                <a16:creationId xmlns:a16="http://schemas.microsoft.com/office/drawing/2014/main" id="{389225C9-39A3-E4B1-6A40-68F5BE2FE62C}"/>
              </a:ext>
            </a:extLst>
          </p:cNvPr>
          <p:cNvSpPr/>
          <p:nvPr/>
        </p:nvSpPr>
        <p:spPr>
          <a:xfrm>
            <a:off x="3990975" y="8154390"/>
            <a:ext cx="720000" cy="270000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00" name="Google Shape;1021;g2efdfd133eb_0_868">
            <a:extLst>
              <a:ext uri="{FF2B5EF4-FFF2-40B4-BE49-F238E27FC236}">
                <a16:creationId xmlns:a16="http://schemas.microsoft.com/office/drawing/2014/main" id="{98579CD6-E433-9D75-317D-AE7856CAB46F}"/>
              </a:ext>
            </a:extLst>
          </p:cNvPr>
          <p:cNvCxnSpPr>
            <a:stCxn id="163" idx="0"/>
            <a:endCxn id="166" idx="1"/>
          </p:cNvCxnSpPr>
          <p:nvPr/>
        </p:nvCxnSpPr>
        <p:spPr>
          <a:xfrm rot="16200000" flipH="1">
            <a:off x="3841097" y="1883098"/>
            <a:ext cx="534800" cy="1873673"/>
          </a:xfrm>
          <a:prstGeom prst="bentConnector4">
            <a:avLst>
              <a:gd name="adj1" fmla="val -42745"/>
              <a:gd name="adj2" fmla="val 61306"/>
            </a:avLst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01" name="Google Shape;1021;g2efdfd133eb_0_868">
            <a:extLst>
              <a:ext uri="{FF2B5EF4-FFF2-40B4-BE49-F238E27FC236}">
                <a16:creationId xmlns:a16="http://schemas.microsoft.com/office/drawing/2014/main" id="{98579CD6-E433-9D75-317D-AE7856CAB46F}"/>
              </a:ext>
            </a:extLst>
          </p:cNvPr>
          <p:cNvCxnSpPr>
            <a:cxnSpLocks/>
            <a:endCxn id="181" idx="0"/>
          </p:cNvCxnSpPr>
          <p:nvPr/>
        </p:nvCxnSpPr>
        <p:spPr>
          <a:xfrm>
            <a:off x="1415628" y="3890356"/>
            <a:ext cx="2537247" cy="1586577"/>
          </a:xfrm>
          <a:prstGeom prst="bentConnector2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02" name="Google Shape;1021;g2efdfd133eb_0_868">
            <a:extLst>
              <a:ext uri="{FF2B5EF4-FFF2-40B4-BE49-F238E27FC236}">
                <a16:creationId xmlns:a16="http://schemas.microsoft.com/office/drawing/2014/main" id="{98579CD6-E433-9D75-317D-AE7856CAB46F}"/>
              </a:ext>
            </a:extLst>
          </p:cNvPr>
          <p:cNvCxnSpPr>
            <a:cxnSpLocks/>
            <a:stCxn id="162" idx="2"/>
            <a:endCxn id="181" idx="0"/>
          </p:cNvCxnSpPr>
          <p:nvPr/>
        </p:nvCxnSpPr>
        <p:spPr>
          <a:xfrm rot="16200000" flipH="1">
            <a:off x="2551826" y="4075884"/>
            <a:ext cx="2758286" cy="43811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triangle" w="med" len="med"/>
          </a:ln>
        </p:spPr>
      </p:cxnSp>
      <p:graphicFrame>
        <p:nvGraphicFramePr>
          <p:cNvPr id="203" name="Google Shape;1935;g2f2558950df_0_84">
            <a:extLst>
              <a:ext uri="{FF2B5EF4-FFF2-40B4-BE49-F238E27FC236}">
                <a16:creationId xmlns:a16="http://schemas.microsoft.com/office/drawing/2014/main" id="{BEE80DF5-9ED5-31B4-0B47-A0A77D18EE0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26119143"/>
              </p:ext>
            </p:extLst>
          </p:nvPr>
        </p:nvGraphicFramePr>
        <p:xfrm>
          <a:off x="6720973" y="5523246"/>
          <a:ext cx="2511710" cy="9137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5117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1372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선택하신 항목을 삭제 하시겠습니까</a:t>
                      </a:r>
                      <a:r>
                        <a:rPr lang="en-US" altLang="ko-KR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?</a:t>
                      </a:r>
                      <a:endParaRPr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04" name="Google Shape;1936;g2f2558950df_0_84">
            <a:extLst>
              <a:ext uri="{FF2B5EF4-FFF2-40B4-BE49-F238E27FC236}">
                <a16:creationId xmlns:a16="http://schemas.microsoft.com/office/drawing/2014/main" id="{2AF4E3A2-61FB-E070-2B23-2402CB12B944}"/>
              </a:ext>
            </a:extLst>
          </p:cNvPr>
          <p:cNvSpPr/>
          <p:nvPr/>
        </p:nvSpPr>
        <p:spPr>
          <a:xfrm>
            <a:off x="7410860" y="6069936"/>
            <a:ext cx="588202" cy="214489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확인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5" name="Google Shape;1937;g2f2558950df_0_84">
            <a:extLst>
              <a:ext uri="{FF2B5EF4-FFF2-40B4-BE49-F238E27FC236}">
                <a16:creationId xmlns:a16="http://schemas.microsoft.com/office/drawing/2014/main" id="{BE23C341-9183-C85E-10DE-FC53C3605070}"/>
              </a:ext>
            </a:extLst>
          </p:cNvPr>
          <p:cNvSpPr/>
          <p:nvPr/>
        </p:nvSpPr>
        <p:spPr>
          <a:xfrm>
            <a:off x="8073917" y="6069936"/>
            <a:ext cx="551492" cy="214489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sz="6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06" name="Google Shape;1021;g2efdfd133eb_0_868">
            <a:extLst>
              <a:ext uri="{FF2B5EF4-FFF2-40B4-BE49-F238E27FC236}">
                <a16:creationId xmlns:a16="http://schemas.microsoft.com/office/drawing/2014/main" id="{98579CD6-E433-9D75-317D-AE7856CAB46F}"/>
              </a:ext>
            </a:extLst>
          </p:cNvPr>
          <p:cNvCxnSpPr>
            <a:stCxn id="158" idx="3"/>
            <a:endCxn id="203" idx="1"/>
          </p:cNvCxnSpPr>
          <p:nvPr/>
        </p:nvCxnSpPr>
        <p:spPr>
          <a:xfrm>
            <a:off x="4555016" y="2637461"/>
            <a:ext cx="2165957" cy="3342645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0" name="Google Shape;981;g2efdfd133eb_0_868">
            <a:extLst>
              <a:ext uri="{FF2B5EF4-FFF2-40B4-BE49-F238E27FC236}">
                <a16:creationId xmlns:a16="http://schemas.microsoft.com/office/drawing/2014/main" id="{A113340B-6F3A-5911-2693-9894C0B1F330}"/>
              </a:ext>
            </a:extLst>
          </p:cNvPr>
          <p:cNvSpPr/>
          <p:nvPr/>
        </p:nvSpPr>
        <p:spPr>
          <a:xfrm>
            <a:off x="2256127" y="7740844"/>
            <a:ext cx="72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en-US" altLang="ko-KR" sz="7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r>
              <a:rPr lang="ko-KR" sz="7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인수자 연락처</a:t>
            </a:r>
            <a:endParaRPr sz="7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" name="Google Shape;982;g2efdfd133eb_0_868">
            <a:extLst>
              <a:ext uri="{FF2B5EF4-FFF2-40B4-BE49-F238E27FC236}">
                <a16:creationId xmlns:a16="http://schemas.microsoft.com/office/drawing/2014/main" id="{7FD67392-B087-9429-AE2F-B92F80E914EA}"/>
              </a:ext>
            </a:extLst>
          </p:cNvPr>
          <p:cNvSpPr/>
          <p:nvPr/>
        </p:nvSpPr>
        <p:spPr>
          <a:xfrm>
            <a:off x="2975525" y="7740844"/>
            <a:ext cx="2880000" cy="270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</a:t>
            </a:r>
            <a:r>
              <a:rPr lang="ko-KR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) 입력해주세요.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DBC001D-BD07-B979-61F7-EA47C65659BB}"/>
              </a:ext>
            </a:extLst>
          </p:cNvPr>
          <p:cNvSpPr/>
          <p:nvPr/>
        </p:nvSpPr>
        <p:spPr>
          <a:xfrm>
            <a:off x="6687096" y="6701770"/>
            <a:ext cx="2932757" cy="545288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0" i="0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공사유형이 </a:t>
            </a:r>
            <a:r>
              <a:rPr lang="en-US" altLang="ko-KR" sz="800" b="0" i="0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SK</a:t>
            </a:r>
            <a:r>
              <a:rPr lang="ko-KR" altLang="en-US" sz="800" b="0" i="0" kern="1200" dirty="0" err="1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쉴더스인</a:t>
            </a:r>
            <a:r>
              <a:rPr lang="ko-KR" altLang="en-US" sz="800" b="0" i="0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 경우 </a:t>
            </a:r>
            <a:r>
              <a:rPr lang="ko-KR" altLang="en-US" sz="800" b="0" i="0" kern="120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배송유형</a:t>
            </a:r>
            <a:r>
              <a:rPr lang="en-US" altLang="ko-KR" sz="800" b="0" i="0" kern="1200" smtClean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800" b="0" i="0" kern="1200" smtClean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택배</a:t>
            </a:r>
            <a:r>
              <a:rPr lang="ko-KR" altLang="en-US" sz="800" smtClean="0">
                <a:solidFill>
                  <a:srgbClr val="FF0000"/>
                </a:solidFill>
              </a:rPr>
              <a:t>배송</a:t>
            </a:r>
            <a:r>
              <a:rPr lang="en-US" altLang="ko-KR" sz="800" b="0" i="0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800" b="0" i="0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을 선택 할 수 있도록 필드 추가</a:t>
            </a:r>
            <a:endParaRPr lang="en-US" altLang="ko-KR" sz="700" dirty="0">
              <a:solidFill>
                <a:srgbClr val="FF0000"/>
              </a:solidFill>
            </a:endParaRPr>
          </a:p>
        </p:txBody>
      </p:sp>
      <p:cxnSp>
        <p:nvCxnSpPr>
          <p:cNvPr id="9" name="Google Shape;872;g28120bc8d10_0_307">
            <a:extLst>
              <a:ext uri="{FF2B5EF4-FFF2-40B4-BE49-F238E27FC236}">
                <a16:creationId xmlns:a16="http://schemas.microsoft.com/office/drawing/2014/main" id="{33531F30-7C28-110E-659F-F501C695B07D}"/>
              </a:ext>
            </a:extLst>
          </p:cNvPr>
          <p:cNvCxnSpPr>
            <a:cxnSpLocks/>
            <a:stCxn id="181" idx="3"/>
            <a:endCxn id="8" idx="1"/>
          </p:cNvCxnSpPr>
          <p:nvPr/>
        </p:nvCxnSpPr>
        <p:spPr>
          <a:xfrm flipV="1">
            <a:off x="6153225" y="6974414"/>
            <a:ext cx="533871" cy="43745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FF0000"/>
            </a:solidFill>
            <a:prstDash val="dash"/>
            <a:round/>
            <a:headEnd type="none" w="sm" len="sm"/>
            <a:tailEnd type="triangle" w="med" len="med"/>
          </a:ln>
        </p:spPr>
      </p:cxnSp>
      <p:sp>
        <p:nvSpPr>
          <p:cNvPr id="68" name="Google Shape;979;g2efdfd133eb_0_868">
            <a:extLst>
              <a:ext uri="{FF2B5EF4-FFF2-40B4-BE49-F238E27FC236}">
                <a16:creationId xmlns:a16="http://schemas.microsoft.com/office/drawing/2014/main" id="{A1B9C265-CA8E-F6D8-5F83-7425A8781519}"/>
              </a:ext>
            </a:extLst>
          </p:cNvPr>
          <p:cNvSpPr/>
          <p:nvPr/>
        </p:nvSpPr>
        <p:spPr>
          <a:xfrm>
            <a:off x="3578170" y="6812435"/>
            <a:ext cx="364655" cy="270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en-US" sz="700" smtClean="0">
                <a:latin typeface="Malgun Gothic"/>
                <a:ea typeface="Malgun Gothic"/>
                <a:cs typeface="Malgun Gothic"/>
                <a:sym typeface="Malgun Gothic"/>
              </a:rPr>
              <a:t>[</a:t>
            </a:r>
            <a:r>
              <a:rPr lang="ko-KR" altLang="en-US" sz="700" smtClean="0">
                <a:latin typeface="Malgun Gothic"/>
                <a:ea typeface="Malgun Gothic"/>
                <a:cs typeface="Malgun Gothic"/>
                <a:sym typeface="Malgun Gothic"/>
              </a:rPr>
              <a:t>택배</a:t>
            </a:r>
            <a:r>
              <a:rPr lang="en-US" altLang="ko-KR" sz="700" smtClean="0">
                <a:latin typeface="Malgun Gothic"/>
                <a:ea typeface="Malgun Gothic"/>
                <a:cs typeface="Malgun Gothic"/>
                <a:sym typeface="Malgun Gothic"/>
              </a:rPr>
              <a:t>]</a:t>
            </a:r>
            <a:endParaRPr sz="700" b="0" i="0" u="none" strike="noStrike" cap="none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501609" y="6392768"/>
            <a:ext cx="233546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smtClean="0">
                <a:solidFill>
                  <a:schemeClr val="accent2">
                    <a:lumMod val="75000"/>
                  </a:schemeClr>
                </a:solidFill>
              </a:rPr>
              <a:t>물류센터 상품 주문 시 택배배송을 원하실 경우 택배배송을 체크 해 주십시오</a:t>
            </a:r>
            <a:r>
              <a:rPr lang="en-US" altLang="ko-KR" sz="700" smtClean="0">
                <a:solidFill>
                  <a:schemeClr val="accent2">
                    <a:lumMod val="75000"/>
                  </a:schemeClr>
                </a:solidFill>
              </a:rPr>
              <a:t>.(</a:t>
            </a:r>
            <a:r>
              <a:rPr lang="ko-KR" altLang="en-US" sz="700" smtClean="0">
                <a:solidFill>
                  <a:schemeClr val="accent2">
                    <a:lumMod val="75000"/>
                  </a:schemeClr>
                </a:solidFill>
              </a:rPr>
              <a:t>기본주소 앞에 </a:t>
            </a:r>
            <a:r>
              <a:rPr lang="en-US" altLang="ko-KR" sz="700" smtClean="0">
                <a:solidFill>
                  <a:schemeClr val="accent2">
                    <a:lumMod val="75000"/>
                  </a:schemeClr>
                </a:solidFill>
              </a:rPr>
              <a:t>[</a:t>
            </a:r>
            <a:r>
              <a:rPr lang="ko-KR" altLang="en-US" sz="700" smtClean="0">
                <a:solidFill>
                  <a:schemeClr val="accent2">
                    <a:lumMod val="75000"/>
                  </a:schemeClr>
                </a:solidFill>
              </a:rPr>
              <a:t>택배</a:t>
            </a:r>
            <a:r>
              <a:rPr lang="en-US" altLang="ko-KR" sz="700" smtClean="0">
                <a:solidFill>
                  <a:schemeClr val="accent2">
                    <a:lumMod val="75000"/>
                  </a:schemeClr>
                </a:solidFill>
              </a:rPr>
              <a:t>]</a:t>
            </a:r>
            <a:r>
              <a:rPr lang="ko-KR" altLang="en-US" sz="700" smtClean="0">
                <a:solidFill>
                  <a:schemeClr val="accent2">
                    <a:lumMod val="75000"/>
                  </a:schemeClr>
                </a:solidFill>
              </a:rPr>
              <a:t>가 표기됩니다</a:t>
            </a:r>
            <a:r>
              <a:rPr lang="en-US" altLang="ko-KR" sz="700" smtClean="0">
                <a:solidFill>
                  <a:schemeClr val="accent2">
                    <a:lumMod val="75000"/>
                  </a:schemeClr>
                </a:solidFill>
              </a:rPr>
              <a:t>)</a:t>
            </a:r>
            <a:endParaRPr lang="ko-KR" altLang="en-US" sz="70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4" name="Google Shape;981;g2efdfd133eb_0_868">
            <a:extLst>
              <a:ext uri="{FF2B5EF4-FFF2-40B4-BE49-F238E27FC236}">
                <a16:creationId xmlns:a16="http://schemas.microsoft.com/office/drawing/2014/main" id="{E300E734-F77E-8C4D-C196-9714FD5C6B5E}"/>
              </a:ext>
            </a:extLst>
          </p:cNvPr>
          <p:cNvSpPr/>
          <p:nvPr/>
        </p:nvSpPr>
        <p:spPr>
          <a:xfrm>
            <a:off x="2947205" y="6398539"/>
            <a:ext cx="720000" cy="223141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en-US" altLang="ko-KR" sz="700" b="0" i="0" u="none" strike="noStrike" cap="none" smtClean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r>
              <a:rPr lang="en-US" altLang="ko-KR" sz="700" b="0" i="0" u="none" strike="noStrike" cap="none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▣ </a:t>
            </a:r>
            <a:r>
              <a:rPr lang="ko-KR" altLang="en-US" sz="700" b="0" i="0" u="none" strike="noStrike" cap="none" smtClean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택배배송</a:t>
            </a:r>
            <a:endParaRPr sz="700" b="0" i="0" u="none" strike="noStrike" cap="none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6" name="Google Shape;974;g2efdfd133eb_0_868">
            <a:extLst>
              <a:ext uri="{FF2B5EF4-FFF2-40B4-BE49-F238E27FC236}">
                <a16:creationId xmlns:a16="http://schemas.microsoft.com/office/drawing/2014/main" id="{67297B2F-9263-E447-16B6-29C3C6D7B54E}"/>
              </a:ext>
            </a:extLst>
          </p:cNvPr>
          <p:cNvSpPr/>
          <p:nvPr/>
        </p:nvSpPr>
        <p:spPr>
          <a:xfrm>
            <a:off x="-2816623" y="5489567"/>
            <a:ext cx="4400700" cy="2849090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7" name="Google Shape;975;g2efdfd133eb_0_868">
            <a:extLst>
              <a:ext uri="{FF2B5EF4-FFF2-40B4-BE49-F238E27FC236}">
                <a16:creationId xmlns:a16="http://schemas.microsoft.com/office/drawing/2014/main" id="{ECA42512-19A4-147E-3955-0D860218605C}"/>
              </a:ext>
            </a:extLst>
          </p:cNvPr>
          <p:cNvSpPr/>
          <p:nvPr/>
        </p:nvSpPr>
        <p:spPr>
          <a:xfrm>
            <a:off x="-2518573" y="5939566"/>
            <a:ext cx="3882300" cy="1891926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8" name="Google Shape;976;g2efdfd133eb_0_868">
            <a:extLst>
              <a:ext uri="{FF2B5EF4-FFF2-40B4-BE49-F238E27FC236}">
                <a16:creationId xmlns:a16="http://schemas.microsoft.com/office/drawing/2014/main" id="{7AC6997D-838E-8EEC-B017-DC7A62AD676E}"/>
              </a:ext>
            </a:extLst>
          </p:cNvPr>
          <p:cNvSpPr/>
          <p:nvPr/>
        </p:nvSpPr>
        <p:spPr>
          <a:xfrm>
            <a:off x="-2313021" y="6040491"/>
            <a:ext cx="72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en-US" altLang="ko-KR" sz="700" b="0" i="0" u="none" strike="noStrike" cap="non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*</a:t>
            </a:r>
            <a:r>
              <a:rPr lang="en-US" altLang="ko-KR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배송지명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9" name="Google Shape;977;g2efdfd133eb_0_868">
            <a:extLst>
              <a:ext uri="{FF2B5EF4-FFF2-40B4-BE49-F238E27FC236}">
                <a16:creationId xmlns:a16="http://schemas.microsoft.com/office/drawing/2014/main" id="{67F860A1-C96B-8900-E0E9-0DD2C27BC517}"/>
              </a:ext>
            </a:extLst>
          </p:cNvPr>
          <p:cNvSpPr/>
          <p:nvPr/>
        </p:nvSpPr>
        <p:spPr>
          <a:xfrm>
            <a:off x="-1593623" y="6040491"/>
            <a:ext cx="2880000" cy="270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 (필수) 배송지명을 입력해 주세요.</a:t>
            </a:r>
            <a:endParaRPr sz="700" b="0" i="0" u="none" strike="noStrike" cap="none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0" name="Google Shape;978;g2efdfd133eb_0_868">
            <a:extLst>
              <a:ext uri="{FF2B5EF4-FFF2-40B4-BE49-F238E27FC236}">
                <a16:creationId xmlns:a16="http://schemas.microsoft.com/office/drawing/2014/main" id="{23AD29D0-A1A7-A3DE-E2BB-C9EB4C704AE4}"/>
              </a:ext>
            </a:extLst>
          </p:cNvPr>
          <p:cNvSpPr/>
          <p:nvPr/>
        </p:nvSpPr>
        <p:spPr>
          <a:xfrm>
            <a:off x="-2321410" y="6412403"/>
            <a:ext cx="72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>
              <a:buClr>
                <a:schemeClr val="dk1"/>
              </a:buClr>
              <a:buSzPts val="600"/>
            </a:pPr>
            <a:r>
              <a:rPr lang="en-US" altLang="ko-KR" sz="7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*</a:t>
            </a:r>
            <a:r>
              <a:rPr lang="en-US" alt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배송지 주소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1" name="Google Shape;979;g2efdfd133eb_0_868">
            <a:extLst>
              <a:ext uri="{FF2B5EF4-FFF2-40B4-BE49-F238E27FC236}">
                <a16:creationId xmlns:a16="http://schemas.microsoft.com/office/drawing/2014/main" id="{A1B9C265-CA8E-F6D8-5F83-7425A8781519}"/>
              </a:ext>
            </a:extLst>
          </p:cNvPr>
          <p:cNvSpPr/>
          <p:nvPr/>
        </p:nvSpPr>
        <p:spPr>
          <a:xfrm>
            <a:off x="-983082" y="6412366"/>
            <a:ext cx="2269460" cy="270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 (필수) 배송지를 검색해 주세요.</a:t>
            </a:r>
            <a:endParaRPr sz="700" b="0" i="0" u="none" strike="noStrike" cap="none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2" name="Google Shape;980;g2efdfd133eb_0_868">
            <a:extLst>
              <a:ext uri="{FF2B5EF4-FFF2-40B4-BE49-F238E27FC236}">
                <a16:creationId xmlns:a16="http://schemas.microsoft.com/office/drawing/2014/main" id="{B2E69301-7B6E-9E35-2162-C005E47A8777}"/>
              </a:ext>
            </a:extLst>
          </p:cNvPr>
          <p:cNvSpPr/>
          <p:nvPr/>
        </p:nvSpPr>
        <p:spPr>
          <a:xfrm>
            <a:off x="-2313021" y="7128264"/>
            <a:ext cx="72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3" name="Google Shape;981;g2efdfd133eb_0_868">
            <a:extLst>
              <a:ext uri="{FF2B5EF4-FFF2-40B4-BE49-F238E27FC236}">
                <a16:creationId xmlns:a16="http://schemas.microsoft.com/office/drawing/2014/main" id="{E300E734-F77E-8C4D-C196-9714FD5C6B5E}"/>
              </a:ext>
            </a:extLst>
          </p:cNvPr>
          <p:cNvSpPr/>
          <p:nvPr/>
        </p:nvSpPr>
        <p:spPr>
          <a:xfrm>
            <a:off x="-2313021" y="7049966"/>
            <a:ext cx="72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en-US" altLang="ko-KR" sz="7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r>
              <a:rPr lang="ko-KR" sz="7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인수자</a:t>
            </a:r>
            <a:r>
              <a:rPr lang="ko-KR" altLang="en-US" sz="7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명</a:t>
            </a:r>
            <a:endParaRPr sz="7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4" name="Google Shape;982;g2efdfd133eb_0_868">
            <a:extLst>
              <a:ext uri="{FF2B5EF4-FFF2-40B4-BE49-F238E27FC236}">
                <a16:creationId xmlns:a16="http://schemas.microsoft.com/office/drawing/2014/main" id="{A1B36767-E50D-41D2-E871-0F6DD294DE86}"/>
              </a:ext>
            </a:extLst>
          </p:cNvPr>
          <p:cNvSpPr/>
          <p:nvPr/>
        </p:nvSpPr>
        <p:spPr>
          <a:xfrm>
            <a:off x="-1593623" y="7049966"/>
            <a:ext cx="2880000" cy="270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</a:t>
            </a:r>
            <a:r>
              <a:rPr lang="ko-KR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) 입력해주세요.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5" name="Google Shape;983;g2efdfd133eb_0_868">
            <a:extLst>
              <a:ext uri="{FF2B5EF4-FFF2-40B4-BE49-F238E27FC236}">
                <a16:creationId xmlns:a16="http://schemas.microsoft.com/office/drawing/2014/main" id="{99410686-2DD2-153A-40D3-9713B0F99208}"/>
              </a:ext>
            </a:extLst>
          </p:cNvPr>
          <p:cNvSpPr/>
          <p:nvPr/>
        </p:nvSpPr>
        <p:spPr>
          <a:xfrm>
            <a:off x="-1374373" y="7940520"/>
            <a:ext cx="720000" cy="270000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저장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6" name="Google Shape;984;g2efdfd133eb_0_868">
            <a:extLst>
              <a:ext uri="{FF2B5EF4-FFF2-40B4-BE49-F238E27FC236}">
                <a16:creationId xmlns:a16="http://schemas.microsoft.com/office/drawing/2014/main" id="{3A00CE66-39D1-24D5-C9AA-33AE0B59F272}"/>
              </a:ext>
            </a:extLst>
          </p:cNvPr>
          <p:cNvSpPr/>
          <p:nvPr/>
        </p:nvSpPr>
        <p:spPr>
          <a:xfrm>
            <a:off x="-2611073" y="5627416"/>
            <a:ext cx="360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10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배송지</a:t>
            </a:r>
            <a:endParaRPr sz="10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7" name="Google Shape;985;g2efdfd133eb_0_868">
            <a:extLst>
              <a:ext uri="{FF2B5EF4-FFF2-40B4-BE49-F238E27FC236}">
                <a16:creationId xmlns:a16="http://schemas.microsoft.com/office/drawing/2014/main" id="{0B701485-1649-0AAC-BD01-FE5F48A7B6F3}"/>
              </a:ext>
            </a:extLst>
          </p:cNvPr>
          <p:cNvSpPr/>
          <p:nvPr/>
        </p:nvSpPr>
        <p:spPr>
          <a:xfrm>
            <a:off x="988927" y="5627416"/>
            <a:ext cx="4227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8" name="Google Shape;986;g2efdfd133eb_0_868">
            <a:extLst>
              <a:ext uri="{FF2B5EF4-FFF2-40B4-BE49-F238E27FC236}">
                <a16:creationId xmlns:a16="http://schemas.microsoft.com/office/drawing/2014/main" id="{39536FDD-9FCC-D7AC-A18D-CF5DAF4202E5}"/>
              </a:ext>
            </a:extLst>
          </p:cNvPr>
          <p:cNvSpPr/>
          <p:nvPr/>
        </p:nvSpPr>
        <p:spPr>
          <a:xfrm>
            <a:off x="-1593623" y="6412391"/>
            <a:ext cx="558464" cy="270000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9" name="Google Shape;987;g2efdfd133eb_0_868">
            <a:extLst>
              <a:ext uri="{FF2B5EF4-FFF2-40B4-BE49-F238E27FC236}">
                <a16:creationId xmlns:a16="http://schemas.microsoft.com/office/drawing/2014/main" id="{1D4DDE98-EC70-98D3-A7CC-BD96F294D2F1}"/>
              </a:ext>
            </a:extLst>
          </p:cNvPr>
          <p:cNvSpPr/>
          <p:nvPr/>
        </p:nvSpPr>
        <p:spPr>
          <a:xfrm>
            <a:off x="-1593623" y="6717203"/>
            <a:ext cx="2880000" cy="270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en-US" altLang="ko-KR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 (</a:t>
            </a:r>
            <a:r>
              <a:rPr lang="ko-KR" altLang="en-US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필수</a:t>
            </a:r>
            <a:r>
              <a:rPr lang="en-US" altLang="ko-KR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r>
              <a:rPr lang="ko-KR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 상세주소를 입력해주세요.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0" name="Google Shape;992;g2efdfd133eb_0_868">
            <a:extLst>
              <a:ext uri="{FF2B5EF4-FFF2-40B4-BE49-F238E27FC236}">
                <a16:creationId xmlns:a16="http://schemas.microsoft.com/office/drawing/2014/main" id="{389225C9-39A3-E4B1-6A40-68F5BE2FE62C}"/>
              </a:ext>
            </a:extLst>
          </p:cNvPr>
          <p:cNvSpPr/>
          <p:nvPr/>
        </p:nvSpPr>
        <p:spPr>
          <a:xfrm>
            <a:off x="-578173" y="7940520"/>
            <a:ext cx="720000" cy="270000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1" name="Google Shape;981;g2efdfd133eb_0_868">
            <a:extLst>
              <a:ext uri="{FF2B5EF4-FFF2-40B4-BE49-F238E27FC236}">
                <a16:creationId xmlns:a16="http://schemas.microsoft.com/office/drawing/2014/main" id="{A113340B-6F3A-5911-2693-9894C0B1F330}"/>
              </a:ext>
            </a:extLst>
          </p:cNvPr>
          <p:cNvSpPr/>
          <p:nvPr/>
        </p:nvSpPr>
        <p:spPr>
          <a:xfrm>
            <a:off x="-2313021" y="7367583"/>
            <a:ext cx="72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en-US" altLang="ko-KR" sz="7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r>
              <a:rPr lang="ko-KR" sz="7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인수자 연락처</a:t>
            </a:r>
            <a:endParaRPr sz="7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2" name="Google Shape;982;g2efdfd133eb_0_868">
            <a:extLst>
              <a:ext uri="{FF2B5EF4-FFF2-40B4-BE49-F238E27FC236}">
                <a16:creationId xmlns:a16="http://schemas.microsoft.com/office/drawing/2014/main" id="{7FD67392-B087-9429-AE2F-B92F80E914EA}"/>
              </a:ext>
            </a:extLst>
          </p:cNvPr>
          <p:cNvSpPr/>
          <p:nvPr/>
        </p:nvSpPr>
        <p:spPr>
          <a:xfrm>
            <a:off x="-1593623" y="7367583"/>
            <a:ext cx="2880000" cy="270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</a:t>
            </a:r>
            <a:r>
              <a:rPr lang="ko-KR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) 입력해주세요.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1713797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F0C7C93-6EE3-3154-4213-4E6A0C8DD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pPr/>
              <a:t>9</a:t>
            </a:fld>
            <a:r>
              <a:rPr lang="ko-KR" altLang="en-US"/>
              <a:t> </a:t>
            </a:r>
            <a:r>
              <a:rPr lang="en-US" altLang="ko-KR"/>
              <a:t>/ 30</a:t>
            </a:r>
            <a:endParaRPr lang="ko-KR" altLang="en-US" dirty="0"/>
          </a:p>
        </p:txBody>
      </p:sp>
      <p:sp>
        <p:nvSpPr>
          <p:cNvPr id="3" name="Google Shape;417;g28120bc8d10_0_0">
            <a:extLst>
              <a:ext uri="{FF2B5EF4-FFF2-40B4-BE49-F238E27FC236}">
                <a16:creationId xmlns:a16="http://schemas.microsoft.com/office/drawing/2014/main" id="{884B9521-507E-743D-DB2A-89DD82C10C88}"/>
              </a:ext>
            </a:extLst>
          </p:cNvPr>
          <p:cNvSpPr/>
          <p:nvPr/>
        </p:nvSpPr>
        <p:spPr>
          <a:xfrm>
            <a:off x="640193" y="1283515"/>
            <a:ext cx="3175250" cy="2918371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4" name="Google Shape;418;g28120bc8d10_0_0">
            <a:extLst>
              <a:ext uri="{FF2B5EF4-FFF2-40B4-BE49-F238E27FC236}">
                <a16:creationId xmlns:a16="http://schemas.microsoft.com/office/drawing/2014/main" id="{A5086AF6-CD3A-63A3-1989-BB76704D089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79937872"/>
              </p:ext>
            </p:extLst>
          </p:nvPr>
        </p:nvGraphicFramePr>
        <p:xfrm>
          <a:off x="706439" y="1916698"/>
          <a:ext cx="3020101" cy="8819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406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32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39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b="1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기본 장바구니 </a:t>
                      </a:r>
                      <a:r>
                        <a:rPr lang="ko-KR" sz="600" b="1" u="none" strike="noStrike" cap="none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(대표)</a:t>
                      </a:r>
                      <a:endParaRPr sz="600" b="1" u="none" strike="noStrike" cap="none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39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endParaRPr sz="600" b="1" u="none" strike="noStrike" cap="none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39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endParaRPr sz="600" b="1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Google Shape;419;g28120bc8d10_0_0">
            <a:extLst>
              <a:ext uri="{FF2B5EF4-FFF2-40B4-BE49-F238E27FC236}">
                <a16:creationId xmlns:a16="http://schemas.microsoft.com/office/drawing/2014/main" id="{7FF50B42-A2E1-0807-A652-42D27F471EDA}"/>
              </a:ext>
            </a:extLst>
          </p:cNvPr>
          <p:cNvSpPr/>
          <p:nvPr/>
        </p:nvSpPr>
        <p:spPr>
          <a:xfrm>
            <a:off x="782589" y="2264224"/>
            <a:ext cx="1822725" cy="200400"/>
          </a:xfrm>
          <a:prstGeom prst="roundRect">
            <a:avLst>
              <a:gd name="adj" fmla="val 1776"/>
            </a:avLst>
          </a:pr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6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 1</a:t>
            </a:r>
            <a:endParaRPr sz="6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" name="Google Shape;420;g28120bc8d10_0_0">
            <a:extLst>
              <a:ext uri="{FF2B5EF4-FFF2-40B4-BE49-F238E27FC236}">
                <a16:creationId xmlns:a16="http://schemas.microsoft.com/office/drawing/2014/main" id="{F4BD49DA-C988-6067-6DF9-19DB4ECCB250}"/>
              </a:ext>
            </a:extLst>
          </p:cNvPr>
          <p:cNvSpPr/>
          <p:nvPr/>
        </p:nvSpPr>
        <p:spPr>
          <a:xfrm>
            <a:off x="1619843" y="3862996"/>
            <a:ext cx="590400" cy="2433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저장</a:t>
            </a:r>
            <a:endParaRPr sz="7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" name="Google Shape;421;g28120bc8d10_0_0">
            <a:extLst>
              <a:ext uri="{FF2B5EF4-FFF2-40B4-BE49-F238E27FC236}">
                <a16:creationId xmlns:a16="http://schemas.microsoft.com/office/drawing/2014/main" id="{C2E2DB0A-AC20-8877-7B07-B6197F1FFF99}"/>
              </a:ext>
            </a:extLst>
          </p:cNvPr>
          <p:cNvSpPr/>
          <p:nvPr/>
        </p:nvSpPr>
        <p:spPr>
          <a:xfrm>
            <a:off x="2240563" y="3862996"/>
            <a:ext cx="590400" cy="2433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sz="8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" name="Google Shape;422;g28120bc8d10_0_0">
            <a:extLst>
              <a:ext uri="{FF2B5EF4-FFF2-40B4-BE49-F238E27FC236}">
                <a16:creationId xmlns:a16="http://schemas.microsoft.com/office/drawing/2014/main" id="{F8B85879-2C03-81B7-738D-9FACF5500B5F}"/>
              </a:ext>
            </a:extLst>
          </p:cNvPr>
          <p:cNvSpPr/>
          <p:nvPr/>
        </p:nvSpPr>
        <p:spPr>
          <a:xfrm>
            <a:off x="719843" y="1300965"/>
            <a:ext cx="90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9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 설정</a:t>
            </a:r>
            <a:endParaRPr sz="9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" name="Google Shape;423;g28120bc8d10_0_0">
            <a:extLst>
              <a:ext uri="{FF2B5EF4-FFF2-40B4-BE49-F238E27FC236}">
                <a16:creationId xmlns:a16="http://schemas.microsoft.com/office/drawing/2014/main" id="{76656774-2877-A952-2E07-F7D1C62E49FD}"/>
              </a:ext>
            </a:extLst>
          </p:cNvPr>
          <p:cNvSpPr/>
          <p:nvPr/>
        </p:nvSpPr>
        <p:spPr>
          <a:xfrm>
            <a:off x="3484843" y="1300965"/>
            <a:ext cx="3306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10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" name="Google Shape;425;g28120bc8d10_0_0">
            <a:extLst>
              <a:ext uri="{FF2B5EF4-FFF2-40B4-BE49-F238E27FC236}">
                <a16:creationId xmlns:a16="http://schemas.microsoft.com/office/drawing/2014/main" id="{EFA99788-6FFB-E61E-6BF7-F47B9654E587}"/>
              </a:ext>
            </a:extLst>
          </p:cNvPr>
          <p:cNvSpPr/>
          <p:nvPr/>
        </p:nvSpPr>
        <p:spPr>
          <a:xfrm>
            <a:off x="3261432" y="2264224"/>
            <a:ext cx="362604" cy="200400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6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</a:t>
            </a:r>
            <a:endParaRPr sz="6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Google Shape;428;g28120bc8d10_0_0">
            <a:extLst>
              <a:ext uri="{FF2B5EF4-FFF2-40B4-BE49-F238E27FC236}">
                <a16:creationId xmlns:a16="http://schemas.microsoft.com/office/drawing/2014/main" id="{57017D6C-3124-B21A-DB7E-9CFC9EF177D3}"/>
              </a:ext>
            </a:extLst>
          </p:cNvPr>
          <p:cNvSpPr/>
          <p:nvPr/>
        </p:nvSpPr>
        <p:spPr>
          <a:xfrm>
            <a:off x="782589" y="2551824"/>
            <a:ext cx="1822725" cy="200400"/>
          </a:xfrm>
          <a:prstGeom prst="roundRect">
            <a:avLst>
              <a:gd name="adj" fmla="val 1776"/>
            </a:avLst>
          </a:pr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6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 2</a:t>
            </a:r>
            <a:endParaRPr sz="6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" name="Google Shape;429;g28120bc8d10_0_0">
            <a:extLst>
              <a:ext uri="{FF2B5EF4-FFF2-40B4-BE49-F238E27FC236}">
                <a16:creationId xmlns:a16="http://schemas.microsoft.com/office/drawing/2014/main" id="{29B6113B-487D-9AD1-CC63-0656ABB6E0FC}"/>
              </a:ext>
            </a:extLst>
          </p:cNvPr>
          <p:cNvSpPr/>
          <p:nvPr/>
        </p:nvSpPr>
        <p:spPr>
          <a:xfrm>
            <a:off x="3261257" y="2551824"/>
            <a:ext cx="362604" cy="200400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6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</a:t>
            </a:r>
            <a:endParaRPr sz="6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" name="Google Shape;425;g28120bc8d10_0_0">
            <a:extLst>
              <a:ext uri="{FF2B5EF4-FFF2-40B4-BE49-F238E27FC236}">
                <a16:creationId xmlns:a16="http://schemas.microsoft.com/office/drawing/2014/main" id="{2AC74876-0DC4-060B-36D1-E6758829F191}"/>
              </a:ext>
            </a:extLst>
          </p:cNvPr>
          <p:cNvSpPr/>
          <p:nvPr/>
        </p:nvSpPr>
        <p:spPr>
          <a:xfrm>
            <a:off x="3104243" y="1694323"/>
            <a:ext cx="622298" cy="19438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 추가</a:t>
            </a:r>
            <a:endParaRPr sz="6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Google Shape;422;g28120bc8d10_0_0">
            <a:extLst>
              <a:ext uri="{FF2B5EF4-FFF2-40B4-BE49-F238E27FC236}">
                <a16:creationId xmlns:a16="http://schemas.microsoft.com/office/drawing/2014/main" id="{8B7396CD-6BCC-5AD5-BC93-DCB61CFE85CB}"/>
              </a:ext>
            </a:extLst>
          </p:cNvPr>
          <p:cNvSpPr/>
          <p:nvPr/>
        </p:nvSpPr>
        <p:spPr>
          <a:xfrm>
            <a:off x="719842" y="1649837"/>
            <a:ext cx="2384401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60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기본 </a:t>
            </a:r>
            <a:r>
              <a:rPr lang="ko-KR" sz="60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</a:t>
            </a:r>
            <a:r>
              <a:rPr lang="ko-KR" altLang="en-US" sz="60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니는 삭제할 수 없으며</a:t>
            </a:r>
            <a:r>
              <a:rPr lang="en-US" altLang="ko-KR" sz="60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,</a:t>
            </a:r>
            <a:r>
              <a:rPr lang="ko-KR" altLang="en-US" sz="60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최대 </a:t>
            </a:r>
            <a:r>
              <a:rPr lang="en-US" altLang="ko-KR" sz="6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r>
              <a:rPr lang="ko-KR" altLang="en-US" sz="6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개까지 추가 가능합니다</a:t>
            </a:r>
            <a:r>
              <a:rPr lang="en-US" altLang="ko-KR" sz="6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60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E9B710B-6C99-85B3-D51B-FED0F6FC71DD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팝업화면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C64CE27-77EC-2E67-33D2-EDC76E61C6FC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장바구니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37" name="Google Shape;1935;g2f2558950df_0_84">
            <a:extLst>
              <a:ext uri="{FF2B5EF4-FFF2-40B4-BE49-F238E27FC236}">
                <a16:creationId xmlns:a16="http://schemas.microsoft.com/office/drawing/2014/main" id="{137F7A27-867C-12B5-D3BE-1339937DFE0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45984911"/>
              </p:ext>
            </p:extLst>
          </p:nvPr>
        </p:nvGraphicFramePr>
        <p:xfrm>
          <a:off x="6141807" y="2711577"/>
          <a:ext cx="2511710" cy="9137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5117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1372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선택하신 장바구니로 </a:t>
                      </a:r>
                      <a:r>
                        <a:rPr lang="ko-KR" altLang="en-US" sz="800" b="1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이동하시겠습니까</a:t>
                      </a:r>
                      <a:r>
                        <a:rPr lang="en-US" altLang="ko-KR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?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8" name="Google Shape;1936;g2f2558950df_0_84">
            <a:extLst>
              <a:ext uri="{FF2B5EF4-FFF2-40B4-BE49-F238E27FC236}">
                <a16:creationId xmlns:a16="http://schemas.microsoft.com/office/drawing/2014/main" id="{F1BCBF19-DEBF-584D-DD29-5CF033E8C681}"/>
              </a:ext>
            </a:extLst>
          </p:cNvPr>
          <p:cNvSpPr/>
          <p:nvPr/>
        </p:nvSpPr>
        <p:spPr>
          <a:xfrm>
            <a:off x="6831694" y="3336596"/>
            <a:ext cx="588202" cy="214489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 변경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" name="Google Shape;1937;g2f2558950df_0_84">
            <a:extLst>
              <a:ext uri="{FF2B5EF4-FFF2-40B4-BE49-F238E27FC236}">
                <a16:creationId xmlns:a16="http://schemas.microsoft.com/office/drawing/2014/main" id="{68FF5B28-5FCD-1DF9-A9CE-229A2366EF83}"/>
              </a:ext>
            </a:extLst>
          </p:cNvPr>
          <p:cNvSpPr/>
          <p:nvPr/>
        </p:nvSpPr>
        <p:spPr>
          <a:xfrm>
            <a:off x="7494751" y="3336596"/>
            <a:ext cx="551492" cy="214489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sz="6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46471541-44E9-4489-75FA-E7AA3F05D049}"/>
              </a:ext>
            </a:extLst>
          </p:cNvPr>
          <p:cNvGrpSpPr/>
          <p:nvPr/>
        </p:nvGrpSpPr>
        <p:grpSpPr>
          <a:xfrm>
            <a:off x="6394827" y="2827914"/>
            <a:ext cx="1865900" cy="243225"/>
            <a:chOff x="3665809" y="5065481"/>
            <a:chExt cx="1865900" cy="243225"/>
          </a:xfrm>
        </p:grpSpPr>
        <p:graphicFrame>
          <p:nvGraphicFramePr>
            <p:cNvPr id="41" name="Google Shape;1932;g2f2558950df_0_84">
              <a:extLst>
                <a:ext uri="{FF2B5EF4-FFF2-40B4-BE49-F238E27FC236}">
                  <a16:creationId xmlns:a16="http://schemas.microsoft.com/office/drawing/2014/main" id="{324B38B5-A904-5C7E-4CE9-4850411DCC99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629379229"/>
                </p:ext>
              </p:extLst>
            </p:nvPr>
          </p:nvGraphicFramePr>
          <p:xfrm>
            <a:off x="3665809" y="5065481"/>
            <a:ext cx="1865900" cy="243225"/>
          </p:xfrm>
          <a:graphic>
            <a:graphicData uri="http://schemas.openxmlformats.org/drawingml/2006/table">
              <a:tbl>
                <a:tblPr>
                  <a:noFill/>
                </a:tblPr>
                <a:tblGrid>
                  <a:gridCol w="715825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150075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243225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700" b="0" dirty="0">
                            <a:solidFill>
                              <a:schemeClr val="tx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장바구니 선택</a:t>
                        </a:r>
                        <a:endParaRPr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72000" marR="72000" marT="36000" marB="36000" anchor="ctr">
                      <a:lnL w="9525" cap="flat" cmpd="sng">
                        <a:solidFill>
                          <a:srgbClr val="D9D9D9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lt1">
                            <a:alpha val="0"/>
                          </a:scheme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D9D9D9">
                            <a:alpha val="0"/>
                          </a:srgbClr>
                        </a:solidFill>
                        <a:prstDash val="dot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D9D9D9">
                            <a:alpha val="0"/>
                          </a:srgbClr>
                        </a:solidFill>
                        <a:prstDash val="dot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72000" marR="72000" marT="36000" marB="36000" anchor="ctr">
                      <a:lnL w="9525" cap="flat" cmpd="sng">
                        <a:solidFill>
                          <a:schemeClr val="lt1">
                            <a:alpha val="0"/>
                          </a:scheme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D9D9D9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D9D9D9">
                            <a:alpha val="0"/>
                          </a:srgbClr>
                        </a:solidFill>
                        <a:prstDash val="dot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D9D9D9">
                            <a:alpha val="0"/>
                          </a:srgbClr>
                        </a:solidFill>
                        <a:prstDash val="dot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sp>
          <p:nvSpPr>
            <p:cNvPr id="42" name="Google Shape;1747;g2fb18904de5_2_107">
              <a:extLst>
                <a:ext uri="{FF2B5EF4-FFF2-40B4-BE49-F238E27FC236}">
                  <a16:creationId xmlns:a16="http://schemas.microsoft.com/office/drawing/2014/main" id="{EA62D209-A90A-ED38-5321-60C803D97246}"/>
                </a:ext>
              </a:extLst>
            </p:cNvPr>
            <p:cNvSpPr/>
            <p:nvPr/>
          </p:nvSpPr>
          <p:spPr>
            <a:xfrm>
              <a:off x="4413629" y="5103491"/>
              <a:ext cx="1111367" cy="167204"/>
            </a:xfrm>
            <a:prstGeom prst="roundRect">
              <a:avLst>
                <a:gd name="adj" fmla="val 16930"/>
              </a:avLst>
            </a:prstGeom>
            <a:solidFill>
              <a:schemeClr val="lt1"/>
            </a:solidFill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35999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altLang="en-US" sz="6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 기본 장바구니               </a:t>
              </a:r>
              <a:r>
                <a:rPr lang="ko-KR" altLang="ko-KR" sz="6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▼</a:t>
              </a:r>
              <a:endParaRPr sz="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pic>
        <p:nvPicPr>
          <p:cNvPr id="43" name="그림 42">
            <a:extLst>
              <a:ext uri="{FF2B5EF4-FFF2-40B4-BE49-F238E27FC236}">
                <a16:creationId xmlns:a16="http://schemas.microsoft.com/office/drawing/2014/main" id="{85304F43-BE84-8DA1-60B6-1298B8119B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807" y="4106296"/>
            <a:ext cx="3124000" cy="2496596"/>
          </a:xfrm>
          <a:prstGeom prst="rect">
            <a:avLst/>
          </a:prstGeom>
        </p:spPr>
      </p:pic>
      <p:sp>
        <p:nvSpPr>
          <p:cNvPr id="44" name="Google Shape;1983;g2f2558950df_0_84">
            <a:extLst>
              <a:ext uri="{FF2B5EF4-FFF2-40B4-BE49-F238E27FC236}">
                <a16:creationId xmlns:a16="http://schemas.microsoft.com/office/drawing/2014/main" id="{F26ECCF7-56D8-C5F2-0C3F-D1E8EE6D3322}"/>
              </a:ext>
            </a:extLst>
          </p:cNvPr>
          <p:cNvSpPr txBox="1"/>
          <p:nvPr/>
        </p:nvSpPr>
        <p:spPr>
          <a:xfrm>
            <a:off x="994725" y="5266685"/>
            <a:ext cx="1992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</a:t>
            </a:r>
            <a:r>
              <a:rPr lang="ko-KR" altLang="en-US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상품삭제 </a:t>
            </a:r>
            <a:r>
              <a:rPr lang="ko-KR" altLang="en-US" sz="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컨펌팝업</a:t>
            </a: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]</a:t>
            </a:r>
            <a:endParaRPr sz="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45" name="Google Shape;1935;g2f2558950df_0_84">
            <a:extLst>
              <a:ext uri="{FF2B5EF4-FFF2-40B4-BE49-F238E27FC236}">
                <a16:creationId xmlns:a16="http://schemas.microsoft.com/office/drawing/2014/main" id="{E2E24AC5-7873-7F2A-0E19-63B6052E53B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00613"/>
              </p:ext>
            </p:extLst>
          </p:nvPr>
        </p:nvGraphicFramePr>
        <p:xfrm>
          <a:off x="639058" y="5574642"/>
          <a:ext cx="2511710" cy="9137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5117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1372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선택하신 상품을 삭제 하시겠습니까</a:t>
                      </a:r>
                      <a:r>
                        <a:rPr lang="en-US" altLang="ko-KR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?</a:t>
                      </a:r>
                      <a:endParaRPr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6" name="Google Shape;1936;g2f2558950df_0_84">
            <a:extLst>
              <a:ext uri="{FF2B5EF4-FFF2-40B4-BE49-F238E27FC236}">
                <a16:creationId xmlns:a16="http://schemas.microsoft.com/office/drawing/2014/main" id="{933A902E-4971-0A04-7505-EE630632CC84}"/>
              </a:ext>
            </a:extLst>
          </p:cNvPr>
          <p:cNvSpPr/>
          <p:nvPr/>
        </p:nvSpPr>
        <p:spPr>
          <a:xfrm>
            <a:off x="1328945" y="6121332"/>
            <a:ext cx="588202" cy="214489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확인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" name="Google Shape;1937;g2f2558950df_0_84">
            <a:extLst>
              <a:ext uri="{FF2B5EF4-FFF2-40B4-BE49-F238E27FC236}">
                <a16:creationId xmlns:a16="http://schemas.microsoft.com/office/drawing/2014/main" id="{0EC128CF-EC59-1473-9316-9436EA650351}"/>
              </a:ext>
            </a:extLst>
          </p:cNvPr>
          <p:cNvSpPr/>
          <p:nvPr/>
        </p:nvSpPr>
        <p:spPr>
          <a:xfrm>
            <a:off x="1992002" y="6121332"/>
            <a:ext cx="551492" cy="214489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sz="6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" name="Google Shape;1983;g2f2558950df_0_84">
            <a:extLst>
              <a:ext uri="{FF2B5EF4-FFF2-40B4-BE49-F238E27FC236}">
                <a16:creationId xmlns:a16="http://schemas.microsoft.com/office/drawing/2014/main" id="{F7536206-FC00-B645-C68B-DC8BADED230C}"/>
              </a:ext>
            </a:extLst>
          </p:cNvPr>
          <p:cNvSpPr txBox="1"/>
          <p:nvPr/>
        </p:nvSpPr>
        <p:spPr>
          <a:xfrm>
            <a:off x="6423896" y="2408557"/>
            <a:ext cx="1992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</a:t>
            </a:r>
            <a:r>
              <a:rPr lang="ko-KR" altLang="en-US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 </a:t>
            </a:r>
            <a:r>
              <a:rPr lang="ko-KR" altLang="en-US" sz="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변경팝업</a:t>
            </a: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]</a:t>
            </a:r>
            <a:endParaRPr sz="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" name="Google Shape;1983;g2f2558950df_0_84">
            <a:extLst>
              <a:ext uri="{FF2B5EF4-FFF2-40B4-BE49-F238E27FC236}">
                <a16:creationId xmlns:a16="http://schemas.microsoft.com/office/drawing/2014/main" id="{0821D939-5BB1-3D67-3FA4-C80F59BB9A6F}"/>
              </a:ext>
            </a:extLst>
          </p:cNvPr>
          <p:cNvSpPr txBox="1"/>
          <p:nvPr/>
        </p:nvSpPr>
        <p:spPr>
          <a:xfrm>
            <a:off x="1169843" y="980495"/>
            <a:ext cx="1992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</a:t>
            </a:r>
            <a:r>
              <a:rPr lang="ko-KR" altLang="en-US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 </a:t>
            </a:r>
            <a:r>
              <a:rPr lang="ko-KR" altLang="en-US" sz="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설정팝업</a:t>
            </a: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]</a:t>
            </a:r>
            <a:endParaRPr sz="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" name="Google Shape;1983;g2f2558950df_0_84">
            <a:extLst>
              <a:ext uri="{FF2B5EF4-FFF2-40B4-BE49-F238E27FC236}">
                <a16:creationId xmlns:a16="http://schemas.microsoft.com/office/drawing/2014/main" id="{04309EC8-DC92-DA3D-0706-5FB49C417D38}"/>
              </a:ext>
            </a:extLst>
          </p:cNvPr>
          <p:cNvSpPr txBox="1"/>
          <p:nvPr/>
        </p:nvSpPr>
        <p:spPr>
          <a:xfrm>
            <a:off x="6702330" y="3774417"/>
            <a:ext cx="1992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</a:t>
            </a:r>
            <a:r>
              <a:rPr lang="ko-KR" altLang="en-US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견적</a:t>
            </a:r>
            <a:r>
              <a:rPr lang="en-US" alt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</a:t>
            </a:r>
            <a:r>
              <a:rPr lang="en-US" alt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r>
              <a:rPr lang="ko-KR" altLang="en-US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 </a:t>
            </a:r>
            <a:r>
              <a:rPr lang="ko-KR" altLang="en-US" sz="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출력팝업</a:t>
            </a: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]</a:t>
            </a:r>
            <a:endParaRPr sz="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2" name="Google Shape;1935;g2f2558950df_0_84">
            <a:extLst>
              <a:ext uri="{FF2B5EF4-FFF2-40B4-BE49-F238E27FC236}">
                <a16:creationId xmlns:a16="http://schemas.microsoft.com/office/drawing/2014/main" id="{05A5BD25-7EE3-A16F-59B0-66A08A546E2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86149246"/>
              </p:ext>
            </p:extLst>
          </p:nvPr>
        </p:nvGraphicFramePr>
        <p:xfrm>
          <a:off x="6140324" y="780377"/>
          <a:ext cx="2511710" cy="1035747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5117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3574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ctr" rtl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장바구니</a:t>
                      </a:r>
                      <a:r>
                        <a:rPr lang="en-US" altLang="ko-KR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1] </a:t>
                      </a:r>
                      <a:r>
                        <a:rPr lang="ko-KR" altLang="en-US" sz="800" b="1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삭제시</a:t>
                      </a:r>
                      <a:r>
                        <a:rPr lang="ko-KR" altLang="en-US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장바구니에 포함된 </a:t>
                      </a:r>
                      <a:endParaRPr lang="en-US" altLang="ko-KR"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ctr" rtl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상품이 모두 삭제됩니다</a:t>
                      </a:r>
                      <a:r>
                        <a:rPr lang="en-US" altLang="ko-KR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r>
                        <a:rPr lang="ko-KR" altLang="en-US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 lang="en-US" altLang="ko-KR"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ctr" rtl="0">
                        <a:lnSpc>
                          <a:spcPts val="1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삭제 하시겠습니까</a:t>
                      </a:r>
                      <a:r>
                        <a:rPr lang="en-US" altLang="ko-KR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?</a:t>
                      </a:r>
                      <a:endParaRPr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Google Shape;1936;g2f2558950df_0_84">
            <a:extLst>
              <a:ext uri="{FF2B5EF4-FFF2-40B4-BE49-F238E27FC236}">
                <a16:creationId xmlns:a16="http://schemas.microsoft.com/office/drawing/2014/main" id="{16C891E9-CD09-A34D-5F0D-BD644A6C7F4D}"/>
              </a:ext>
            </a:extLst>
          </p:cNvPr>
          <p:cNvSpPr/>
          <p:nvPr/>
        </p:nvSpPr>
        <p:spPr>
          <a:xfrm>
            <a:off x="6830211" y="1497869"/>
            <a:ext cx="588202" cy="214489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확인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" name="Google Shape;1937;g2f2558950df_0_84">
            <a:extLst>
              <a:ext uri="{FF2B5EF4-FFF2-40B4-BE49-F238E27FC236}">
                <a16:creationId xmlns:a16="http://schemas.microsoft.com/office/drawing/2014/main" id="{9B6DF071-661B-D164-DBF8-08AA3A7045B6}"/>
              </a:ext>
            </a:extLst>
          </p:cNvPr>
          <p:cNvSpPr/>
          <p:nvPr/>
        </p:nvSpPr>
        <p:spPr>
          <a:xfrm>
            <a:off x="7493268" y="1497869"/>
            <a:ext cx="551492" cy="214489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sz="6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145AC76-8C32-6D0C-EFD0-8F3BC414B8CA}"/>
              </a:ext>
            </a:extLst>
          </p:cNvPr>
          <p:cNvSpPr/>
          <p:nvPr/>
        </p:nvSpPr>
        <p:spPr>
          <a:xfrm>
            <a:off x="3180749" y="2210737"/>
            <a:ext cx="545792" cy="615879"/>
          </a:xfrm>
          <a:prstGeom prst="rect">
            <a:avLst/>
          </a:prstGeom>
          <a:solidFill>
            <a:schemeClr val="accent5">
              <a:lumMod val="40000"/>
              <a:lumOff val="60000"/>
              <a:alpha val="5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Google Shape;872;g28120bc8d10_0_307">
            <a:extLst>
              <a:ext uri="{FF2B5EF4-FFF2-40B4-BE49-F238E27FC236}">
                <a16:creationId xmlns:a16="http://schemas.microsoft.com/office/drawing/2014/main" id="{841AA107-FB87-78EE-EBC7-6E7C9E090BA7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 flipV="1">
            <a:off x="3726541" y="1298250"/>
            <a:ext cx="2413783" cy="1220427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FF0000"/>
            </a:solidFill>
            <a:prstDash val="dash"/>
            <a:round/>
            <a:headEnd type="none" w="sm" len="sm"/>
            <a:tailEnd type="triangle" w="med" len="med"/>
          </a:ln>
        </p:spPr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3143DCE-4FC5-5C33-AA46-26D8E0FE8C33}"/>
              </a:ext>
            </a:extLst>
          </p:cNvPr>
          <p:cNvSpPr/>
          <p:nvPr/>
        </p:nvSpPr>
        <p:spPr>
          <a:xfrm>
            <a:off x="4141365" y="1665449"/>
            <a:ext cx="1859866" cy="545288"/>
          </a:xfrm>
          <a:prstGeom prst="rect">
            <a:avLst/>
          </a:prstGeom>
          <a:solidFill>
            <a:schemeClr val="bg1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0" i="0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장바구니 </a:t>
            </a:r>
            <a:r>
              <a:rPr lang="ko-KR" altLang="en-US" sz="800" b="0" i="0" kern="1200" dirty="0" err="1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삭제시</a:t>
            </a:r>
            <a:r>
              <a:rPr lang="ko-KR" altLang="en-US" sz="800" b="0" i="0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 장바구니에 속한 상품 삭제에 대한 </a:t>
            </a:r>
            <a:r>
              <a:rPr lang="ko-KR" altLang="en-US" sz="800" b="0" i="0" kern="1200" dirty="0" err="1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컨펌창</a:t>
            </a:r>
            <a:r>
              <a:rPr lang="ko-KR" altLang="en-US" sz="800" b="0" i="0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 호출</a:t>
            </a:r>
            <a:endParaRPr lang="en-US" altLang="ko-KR" sz="7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7269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테마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18249</TotalTime>
  <Words>3116</Words>
  <Application>Microsoft Office PowerPoint</Application>
  <PresentationFormat>A4 용지(210x297mm)</PresentationFormat>
  <Paragraphs>989</Paragraphs>
  <Slides>10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8" baseType="lpstr">
      <vt:lpstr>Aptos</vt:lpstr>
      <vt:lpstr>Aptos Display</vt:lpstr>
      <vt:lpstr>Malgun Gothic Semilight</vt:lpstr>
      <vt:lpstr>돋움</vt:lpstr>
      <vt:lpstr>Malgun Gothic</vt:lpstr>
      <vt:lpstr>Malgun Gothic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민기 김</dc:creator>
  <cp:lastModifiedBy>kang james</cp:lastModifiedBy>
  <cp:revision>114</cp:revision>
  <dcterms:created xsi:type="dcterms:W3CDTF">2024-10-08T00:49:16Z</dcterms:created>
  <dcterms:modified xsi:type="dcterms:W3CDTF">2025-02-04T02:20:29Z</dcterms:modified>
</cp:coreProperties>
</file>