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94" r:id="rId4"/>
    <p:sldId id="293" r:id="rId5"/>
    <p:sldId id="286" r:id="rId6"/>
    <p:sldId id="290" r:id="rId7"/>
    <p:sldId id="291" r:id="rId8"/>
    <p:sldId id="295" r:id="rId9"/>
    <p:sldId id="292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892" y="4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2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4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0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685664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구매사 사이트관리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en-US" altLang="ko-KR" sz="700">
                <a:latin typeface="+mj-ea"/>
                <a:ea typeface="+mj-ea"/>
              </a:rPr>
              <a:t>OK</a:t>
            </a:r>
            <a:r>
              <a:rPr lang="ko-KR" altLang="en-US" sz="700">
                <a:latin typeface="+mj-ea"/>
                <a:ea typeface="+mj-ea"/>
              </a:rPr>
              <a:t>플라자</a:t>
            </a:r>
            <a:r>
              <a:rPr lang="en-US" altLang="ko-KR" sz="700">
                <a:latin typeface="+mj-ea"/>
                <a:ea typeface="+mj-ea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사이트관리</a:t>
            </a:r>
            <a:r>
              <a:rPr lang="en-US" altLang="ko-KR" sz="700">
                <a:latin typeface="+mj-ea"/>
              </a:rPr>
              <a:t>(OK</a:t>
            </a:r>
            <a:r>
              <a:rPr lang="ko-KR" altLang="en-US" sz="700">
                <a:latin typeface="+mj-ea"/>
              </a:rPr>
              <a:t>플라자</a:t>
            </a:r>
            <a:r>
              <a:rPr lang="en-US" altLang="ko-KR" sz="700">
                <a:latin typeface="+mj-ea"/>
              </a:rPr>
              <a:t>)</a:t>
            </a:r>
            <a:r>
              <a:rPr lang="ko-KR" altLang="en-US" sz="70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78173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3"/>
            <a:ext cx="7574500" cy="66666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추천상품은 공사유형별로 반드시 지정해야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특정 공사유형에 추천상품을 등록하지 않으면 구매사 메인의 추천상품 영역에 문제가 발생될 수 있습니다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 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미리보기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통해 전시할 사이트를 미리보실 수 있고 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최종전시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버튼을 클릭해야 최종반영 됩니다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120666896"/>
              </p:ext>
            </p:extLst>
          </p:nvPr>
        </p:nvGraphicFramePr>
        <p:xfrm>
          <a:off x="320494" y="226779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플라자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43815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469008123"/>
              </p:ext>
            </p:extLst>
          </p:nvPr>
        </p:nvGraphicFramePr>
        <p:xfrm>
          <a:off x="320494" y="2958357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>
              <p:ext uri="{D42A27DB-BD31-4B8C-83A1-F6EECF244321}">
                <p14:modId xmlns:p14="http://schemas.microsoft.com/office/powerpoint/2010/main" val="2932191776"/>
              </p:ext>
            </p:extLst>
          </p:nvPr>
        </p:nvGraphicFramePr>
        <p:xfrm>
          <a:off x="321949" y="2668737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992482"/>
            <a:ext cx="1023171" cy="390342"/>
          </a:xfrm>
          <a:prstGeom prst="rect">
            <a:avLst/>
          </a:prstGeom>
        </p:spPr>
      </p:pic>
      <p:graphicFrame>
        <p:nvGraphicFramePr>
          <p:cNvPr id="98" name="Google Shape;359;p26"/>
          <p:cNvGraphicFramePr/>
          <p:nvPr>
            <p:extLst>
              <p:ext uri="{D42A27DB-BD31-4B8C-83A1-F6EECF244321}">
                <p14:modId xmlns:p14="http://schemas.microsoft.com/office/powerpoint/2010/main" val="1471647901"/>
              </p:ext>
            </p:extLst>
          </p:nvPr>
        </p:nvGraphicFramePr>
        <p:xfrm>
          <a:off x="323332" y="3527930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820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270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6922663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0" name="Google Shape;1700;p44"/>
          <p:cNvSpPr/>
          <p:nvPr/>
        </p:nvSpPr>
        <p:spPr>
          <a:xfrm>
            <a:off x="6538214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359;p26"/>
          <p:cNvGraphicFramePr/>
          <p:nvPr>
            <p:extLst>
              <p:ext uri="{D42A27DB-BD31-4B8C-83A1-F6EECF244321}">
                <p14:modId xmlns:p14="http://schemas.microsoft.com/office/powerpoint/2010/main" val="1734150632"/>
              </p:ext>
            </p:extLst>
          </p:nvPr>
        </p:nvGraphicFramePr>
        <p:xfrm>
          <a:off x="320494" y="4641873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다른 구매사 사이트에서 선택한 공사유형을 제외한 모든 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359;p26"/>
          <p:cNvGraphicFramePr/>
          <p:nvPr>
            <p:extLst>
              <p:ext uri="{D42A27DB-BD31-4B8C-83A1-F6EECF244321}">
                <p14:modId xmlns:p14="http://schemas.microsoft.com/office/powerpoint/2010/main" val="2551808493"/>
              </p:ext>
            </p:extLst>
          </p:nvPr>
        </p:nvGraphicFramePr>
        <p:xfrm>
          <a:off x="310785" y="5124352"/>
          <a:ext cx="6169617" cy="647794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3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1" i="0" u="none" strike="noStrike" cap="none" baseline="0" dirty="0">
                        <a:solidFill>
                          <a:srgbClr val="FF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추천상품은 공사유형 별 최소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개이상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최대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입니다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추천상품 관리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버튼을 클릭하여 추천상품을 등록해 주십시오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75013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4751140" y="5601304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1069" y="5966325"/>
            <a:ext cx="708567" cy="212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미리보기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5966325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</a:t>
            </a:r>
          </a:p>
        </p:txBody>
      </p:sp>
      <p:sp>
        <p:nvSpPr>
          <p:cNvPr id="38" name="Google Shape;1700;p44"/>
          <p:cNvSpPr/>
          <p:nvPr/>
        </p:nvSpPr>
        <p:spPr>
          <a:xfrm>
            <a:off x="3106428" y="296456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28123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280571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27739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5966325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 상태로 초기화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2215" y="210129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</a:p>
        </p:txBody>
      </p:sp>
      <p:sp>
        <p:nvSpPr>
          <p:cNvPr id="34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8266"/>
              </p:ext>
            </p:extLst>
          </p:nvPr>
        </p:nvGraphicFramePr>
        <p:xfrm>
          <a:off x="1975138" y="3522534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lang="en-US" altLang="ko-KR"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8322249" y="2555629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432095472"/>
              </p:ext>
            </p:extLst>
          </p:nvPr>
        </p:nvGraphicFramePr>
        <p:xfrm>
          <a:off x="8465579" y="2659000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8465578" y="3082877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Google Shape;1700;p44"/>
          <p:cNvSpPr/>
          <p:nvPr/>
        </p:nvSpPr>
        <p:spPr>
          <a:xfrm>
            <a:off x="9767427" y="439355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929594542"/>
              </p:ext>
            </p:extLst>
          </p:nvPr>
        </p:nvGraphicFramePr>
        <p:xfrm>
          <a:off x="11196382" y="26678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751221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949308"/>
            <a:ext cx="482940" cy="1886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4147395"/>
            <a:ext cx="482940" cy="188634"/>
          </a:xfrm>
          <a:prstGeom prst="rect">
            <a:avLst/>
          </a:prstGeom>
        </p:spPr>
      </p:pic>
      <p:pic>
        <p:nvPicPr>
          <p:cNvPr id="4" name="그림 3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F7BD7FD-80BE-48F5-FA5C-92BE87F178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69" y="5236454"/>
            <a:ext cx="108000" cy="108000"/>
          </a:xfrm>
          <a:prstGeom prst="rect">
            <a:avLst/>
          </a:prstGeom>
        </p:spPr>
      </p:pic>
      <p:pic>
        <p:nvPicPr>
          <p:cNvPr id="8" name="그림 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79A8D035-F71B-DE9B-CC4A-7D9578D1E3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96" y="5237792"/>
            <a:ext cx="108000" cy="108000"/>
          </a:xfrm>
          <a:prstGeom prst="rect">
            <a:avLst/>
          </a:prstGeom>
        </p:spPr>
      </p:pic>
      <p:sp>
        <p:nvSpPr>
          <p:cNvPr id="9" name="모서리가 둥근 직사각형 406">
            <a:extLst>
              <a:ext uri="{FF2B5EF4-FFF2-40B4-BE49-F238E27FC236}">
                <a16:creationId xmlns:a16="http://schemas.microsoft.com/office/drawing/2014/main" id="{5DED6BC5-CA9B-C71F-C637-13168286943E}"/>
              </a:ext>
            </a:extLst>
          </p:cNvPr>
          <p:cNvSpPr/>
          <p:nvPr/>
        </p:nvSpPr>
        <p:spPr>
          <a:xfrm>
            <a:off x="2005815" y="5245682"/>
            <a:ext cx="1050556" cy="8789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 추천상품 전시</a:t>
            </a:r>
          </a:p>
        </p:txBody>
      </p:sp>
      <p:sp>
        <p:nvSpPr>
          <p:cNvPr id="10" name="모서리가 둥근 직사각형 408">
            <a:extLst>
              <a:ext uri="{FF2B5EF4-FFF2-40B4-BE49-F238E27FC236}">
                <a16:creationId xmlns:a16="http://schemas.microsoft.com/office/drawing/2014/main" id="{5562D6B4-0500-75FF-69D8-D50F80482183}"/>
              </a:ext>
            </a:extLst>
          </p:cNvPr>
          <p:cNvSpPr/>
          <p:nvPr/>
        </p:nvSpPr>
        <p:spPr>
          <a:xfrm>
            <a:off x="3226229" y="5240926"/>
            <a:ext cx="1053671" cy="9818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인기상품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(31~100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전시</a:t>
            </a: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(OK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플라자 외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사이트관리</a:t>
            </a:r>
            <a:r>
              <a:rPr lang="en-US" altLang="ko-KR" sz="700">
                <a:latin typeface="+mj-ea"/>
              </a:rPr>
              <a:t> (OK</a:t>
            </a:r>
            <a:r>
              <a:rPr lang="ko-KR" altLang="en-US" sz="700">
                <a:latin typeface="+mj-ea"/>
              </a:rPr>
              <a:t>플라자 외</a:t>
            </a:r>
            <a:r>
              <a:rPr lang="en-US" altLang="ko-KR" sz="700">
                <a:latin typeface="+mj-ea"/>
              </a:rPr>
              <a:t>)</a:t>
            </a:r>
            <a:r>
              <a:rPr lang="ko-KR" altLang="en-US" sz="70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3"/>
            <a:ext cx="7574500" cy="66666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추천상품은 공사유형별로 반드시 지정해야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특정 공사유형에 추천상품을 등록하지 않으면 구매사 메인의 추천상품 영역에 문제가 발생될 수 있습니다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 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미리보기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통해 전시할 사이트를 미리보실 수 있고 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최종전시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버튼을 클릭해야 최종반영 됩니다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122162604"/>
              </p:ext>
            </p:extLst>
          </p:nvPr>
        </p:nvGraphicFramePr>
        <p:xfrm>
          <a:off x="320494" y="226779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43815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/>
        </p:nvGraphicFramePr>
        <p:xfrm>
          <a:off x="320494" y="2958357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/>
        </p:nvGraphicFramePr>
        <p:xfrm>
          <a:off x="321949" y="2668737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992482"/>
            <a:ext cx="1023171" cy="390342"/>
          </a:xfrm>
          <a:prstGeom prst="rect">
            <a:avLst/>
          </a:prstGeom>
        </p:spPr>
      </p:pic>
      <p:graphicFrame>
        <p:nvGraphicFramePr>
          <p:cNvPr id="105" name="Google Shape;359;p26"/>
          <p:cNvGraphicFramePr/>
          <p:nvPr/>
        </p:nvGraphicFramePr>
        <p:xfrm>
          <a:off x="320494" y="4641873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HNS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HNS_SKB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HMS_SKB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(POST), HNS_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충전사업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HNS_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616;p27"/>
          <p:cNvSpPr/>
          <p:nvPr/>
        </p:nvSpPr>
        <p:spPr>
          <a:xfrm>
            <a:off x="6538214" y="4650425"/>
            <a:ext cx="720279" cy="149169"/>
          </a:xfrm>
          <a:prstGeom prst="roundRect">
            <a:avLst>
              <a:gd name="adj" fmla="val 1178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1069" y="5920759"/>
            <a:ext cx="708567" cy="212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미리보기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5920759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</a:t>
            </a:r>
          </a:p>
        </p:txBody>
      </p:sp>
      <p:sp>
        <p:nvSpPr>
          <p:cNvPr id="38" name="Google Shape;1700;p44"/>
          <p:cNvSpPr/>
          <p:nvPr/>
        </p:nvSpPr>
        <p:spPr>
          <a:xfrm>
            <a:off x="3106428" y="296456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28123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280571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27739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5920759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 상태로 초기화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2215" y="210129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</a:p>
        </p:txBody>
      </p:sp>
      <p:sp>
        <p:nvSpPr>
          <p:cNvPr id="43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Google Shape;359;p26"/>
          <p:cNvGraphicFramePr/>
          <p:nvPr>
            <p:extLst>
              <p:ext uri="{D42A27DB-BD31-4B8C-83A1-F6EECF244321}">
                <p14:modId xmlns:p14="http://schemas.microsoft.com/office/powerpoint/2010/main" val="2296657562"/>
              </p:ext>
            </p:extLst>
          </p:nvPr>
        </p:nvGraphicFramePr>
        <p:xfrm>
          <a:off x="323332" y="3527930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820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270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6922663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6538214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383"/>
              </p:ext>
            </p:extLst>
          </p:nvPr>
        </p:nvGraphicFramePr>
        <p:xfrm>
          <a:off x="1975983" y="3522534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751221"/>
            <a:ext cx="482940" cy="1886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949308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4147395"/>
            <a:ext cx="482940" cy="188634"/>
          </a:xfrm>
          <a:prstGeom prst="rect">
            <a:avLst/>
          </a:prstGeom>
        </p:spPr>
      </p:pic>
      <p:graphicFrame>
        <p:nvGraphicFramePr>
          <p:cNvPr id="2" name="Google Shape;359;p26">
            <a:extLst>
              <a:ext uri="{FF2B5EF4-FFF2-40B4-BE49-F238E27FC236}">
                <a16:creationId xmlns:a16="http://schemas.microsoft.com/office/drawing/2014/main" id="{AF951CF7-8892-25F7-1150-6F1CB4B26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525399"/>
              </p:ext>
            </p:extLst>
          </p:nvPr>
        </p:nvGraphicFramePr>
        <p:xfrm>
          <a:off x="310785" y="5124352"/>
          <a:ext cx="6169617" cy="647794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3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1" i="0" u="none" strike="noStrike" cap="none" baseline="0" dirty="0">
                        <a:solidFill>
                          <a:srgbClr val="FF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추천상품은 공사유형 별 최소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개이상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최대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입니다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추천상품 관리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버튼을 클릭하여 추천상품을 등록해 주십시오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75013"/>
                  </a:ext>
                </a:extLst>
              </a:tr>
            </a:tbl>
          </a:graphicData>
        </a:graphic>
      </p:graphicFrame>
      <p:sp>
        <p:nvSpPr>
          <p:cNvPr id="4" name="Google Shape;1700;p44">
            <a:extLst>
              <a:ext uri="{FF2B5EF4-FFF2-40B4-BE49-F238E27FC236}">
                <a16:creationId xmlns:a16="http://schemas.microsoft.com/office/drawing/2014/main" id="{30D5FA5B-87FF-1ACB-A869-F593DB623FCA}"/>
              </a:ext>
            </a:extLst>
          </p:cNvPr>
          <p:cNvSpPr/>
          <p:nvPr/>
        </p:nvSpPr>
        <p:spPr>
          <a:xfrm>
            <a:off x="4751140" y="5513408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모서리가 둥근 직사각형 406">
            <a:extLst>
              <a:ext uri="{FF2B5EF4-FFF2-40B4-BE49-F238E27FC236}">
                <a16:creationId xmlns:a16="http://schemas.microsoft.com/office/drawing/2014/main" id="{36F1406D-1B90-E75E-27C6-53B070ED7497}"/>
              </a:ext>
            </a:extLst>
          </p:cNvPr>
          <p:cNvSpPr/>
          <p:nvPr/>
        </p:nvSpPr>
        <p:spPr>
          <a:xfrm>
            <a:off x="2005815" y="5245682"/>
            <a:ext cx="1050556" cy="878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공사유형 추천상품 전시</a:t>
            </a:r>
          </a:p>
        </p:txBody>
      </p:sp>
      <p:sp>
        <p:nvSpPr>
          <p:cNvPr id="8" name="모서리가 둥근 직사각형 408">
            <a:extLst>
              <a:ext uri="{FF2B5EF4-FFF2-40B4-BE49-F238E27FC236}">
                <a16:creationId xmlns:a16="http://schemas.microsoft.com/office/drawing/2014/main" id="{FB113FE7-9CC0-487B-A2B0-510E511E6A24}"/>
              </a:ext>
            </a:extLst>
          </p:cNvPr>
          <p:cNvSpPr/>
          <p:nvPr/>
        </p:nvSpPr>
        <p:spPr>
          <a:xfrm>
            <a:off x="3226229" y="5234576"/>
            <a:ext cx="1053671" cy="9818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인기상품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(31~100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전시</a:t>
            </a:r>
          </a:p>
        </p:txBody>
      </p:sp>
      <p:pic>
        <p:nvPicPr>
          <p:cNvPr id="9" name="그림 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5B308FFE-3711-AD0B-B7F1-DBD74D9797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69" y="5224758"/>
            <a:ext cx="108000" cy="108000"/>
          </a:xfrm>
          <a:prstGeom prst="rect">
            <a:avLst/>
          </a:prstGeom>
        </p:spPr>
      </p:pic>
      <p:pic>
        <p:nvPicPr>
          <p:cNvPr id="10" name="그림 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E8B9E51B-12AC-CEBD-C779-FCEE89659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96" y="5226096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C89086E-E9AD-73F2-1CC6-D599639C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" y="708431"/>
            <a:ext cx="5333844" cy="3697867"/>
          </a:xfrm>
          <a:prstGeom prst="rect">
            <a:avLst/>
          </a:prstGeom>
        </p:spPr>
      </p:pic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807365083"/>
              </p:ext>
            </p:extLst>
          </p:nvPr>
        </p:nvGraphicFramePr>
        <p:xfrm>
          <a:off x="8385974" y="826614"/>
          <a:ext cx="2324900" cy="21887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구매사 사이트관리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플라자는 기본 사이트로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번으로 등록되어 관리됨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번은 팬타온 사이트로 팬타온 사이트관리에서 관리함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다른 사이트관리에서 관리되지 않은 공사유형임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버튼이 없음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외 구매사 사이트관리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OKSafety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같은 사이트관리가 필요한 서비스가 추가될 때 구매사 사이트를 추가 관리함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공사유형을 사이트를 이용하는 공사유형을 선택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5004237" y="8575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41" y="3914038"/>
            <a:ext cx="4899542" cy="3332635"/>
          </a:xfrm>
          <a:prstGeom prst="rect">
            <a:avLst/>
          </a:prstGeom>
        </p:spPr>
      </p:pic>
      <p:sp>
        <p:nvSpPr>
          <p:cNvPr id="18" name="Google Shape;797;p30"/>
          <p:cNvSpPr/>
          <p:nvPr/>
        </p:nvSpPr>
        <p:spPr>
          <a:xfrm>
            <a:off x="7850218" y="382610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4860907" y="1349401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3807966765"/>
              </p:ext>
            </p:extLst>
          </p:nvPr>
        </p:nvGraphicFramePr>
        <p:xfrm>
          <a:off x="5004237" y="1452772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5004236" y="1876649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Google Shape;1700;p44"/>
          <p:cNvSpPr/>
          <p:nvPr/>
        </p:nvSpPr>
        <p:spPr>
          <a:xfrm>
            <a:off x="6306085" y="318732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4278329467"/>
              </p:ext>
            </p:extLst>
          </p:nvPr>
        </p:nvGraphicFramePr>
        <p:xfrm>
          <a:off x="7735040" y="14616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Google Shape;408;p26"/>
          <p:cNvCxnSpPr>
            <a:endCxn id="19" idx="1"/>
          </p:cNvCxnSpPr>
          <p:nvPr/>
        </p:nvCxnSpPr>
        <p:spPr>
          <a:xfrm flipV="1">
            <a:off x="714375" y="2428501"/>
            <a:ext cx="4146532" cy="4724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408;p26"/>
          <p:cNvCxnSpPr>
            <a:endCxn id="19" idx="2"/>
          </p:cNvCxnSpPr>
          <p:nvPr/>
        </p:nvCxnSpPr>
        <p:spPr>
          <a:xfrm flipV="1">
            <a:off x="3962399" y="3507601"/>
            <a:ext cx="2518807" cy="238483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067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BCC77051-9E1C-F7E3-D816-68A25A35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" y="770086"/>
            <a:ext cx="7173604" cy="4973342"/>
          </a:xfrm>
          <a:prstGeom prst="rect">
            <a:avLst/>
          </a:prstGeom>
        </p:spPr>
      </p:pic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383118904"/>
              </p:ext>
            </p:extLst>
          </p:nvPr>
        </p:nvGraphicFramePr>
        <p:xfrm>
          <a:off x="8385974" y="826614"/>
          <a:ext cx="2324900" cy="3416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전시되는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메인베너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추천상품를 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 구매사 사이트명을 등록함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기본은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세팅되어 있음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구매사 사이트명 및 설명을 수정함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구매사 사이트명을 삭제합니다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 사이트의 공사유형의 구매사는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사이트를 따라감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사이트명의 콤보박스를 변경하면 아래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CSS,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등이 사이트 설정된 값으로 보여짐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콥보박스 아래는 구매사 사이트명의 설명이 보여짐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중이거나 수정 중인 상태의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상태가 수정 중이면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표기되고 최종전시 된 상태면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가지 구매사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색상을 선택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디자인팀에서 정의해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줘야 함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6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sp>
        <p:nvSpPr>
          <p:cNvPr id="89" name="Google Shape;1694;p44"/>
          <p:cNvSpPr/>
          <p:nvPr/>
        </p:nvSpPr>
        <p:spPr>
          <a:xfrm>
            <a:off x="5257229" y="3958740"/>
            <a:ext cx="2874805" cy="18682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1695;p44"/>
          <p:cNvGraphicFramePr/>
          <p:nvPr>
            <p:extLst>
              <p:ext uri="{D42A27DB-BD31-4B8C-83A1-F6EECF244321}">
                <p14:modId xmlns:p14="http://schemas.microsoft.com/office/powerpoint/2010/main" val="760763777"/>
              </p:ext>
            </p:extLst>
          </p:nvPr>
        </p:nvGraphicFramePr>
        <p:xfrm>
          <a:off x="5325747" y="4015302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사이트명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1695;p44"/>
          <p:cNvGraphicFramePr/>
          <p:nvPr>
            <p:extLst>
              <p:ext uri="{D42A27DB-BD31-4B8C-83A1-F6EECF244321}">
                <p14:modId xmlns:p14="http://schemas.microsoft.com/office/powerpoint/2010/main" val="2400788825"/>
              </p:ext>
            </p:extLst>
          </p:nvPr>
        </p:nvGraphicFramePr>
        <p:xfrm>
          <a:off x="7855411" y="40106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58;p20"/>
          <p:cNvSpPr/>
          <p:nvPr/>
        </p:nvSpPr>
        <p:spPr>
          <a:xfrm>
            <a:off x="5325747" y="4391460"/>
            <a:ext cx="2744911" cy="407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서비스 사이트를 구분짓는 명을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사이트는 삭제할 수 없고 삭제된 공사유형의 고객사들은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의 구매사 사이트를 따릅니다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93" name="Google Shape;1696;p44"/>
          <p:cNvGraphicFramePr/>
          <p:nvPr>
            <p:extLst>
              <p:ext uri="{D42A27DB-BD31-4B8C-83A1-F6EECF244321}">
                <p14:modId xmlns:p14="http://schemas.microsoft.com/office/powerpoint/2010/main" val="4198040607"/>
              </p:ext>
            </p:extLst>
          </p:nvPr>
        </p:nvGraphicFramePr>
        <p:xfrm>
          <a:off x="5277665" y="4883326"/>
          <a:ext cx="273794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구매사 사이트명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7;p44"/>
          <p:cNvGraphicFramePr/>
          <p:nvPr>
            <p:extLst>
              <p:ext uri="{D42A27DB-BD31-4B8C-83A1-F6EECF244321}">
                <p14:modId xmlns:p14="http://schemas.microsoft.com/office/powerpoint/2010/main" val="465164576"/>
              </p:ext>
            </p:extLst>
          </p:nvPr>
        </p:nvGraphicFramePr>
        <p:xfrm>
          <a:off x="5297448" y="5111423"/>
          <a:ext cx="2718166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1700;p44"/>
          <p:cNvSpPr/>
          <p:nvPr/>
        </p:nvSpPr>
        <p:spPr>
          <a:xfrm>
            <a:off x="6795404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700;p44"/>
          <p:cNvSpPr/>
          <p:nvPr/>
        </p:nvSpPr>
        <p:spPr>
          <a:xfrm>
            <a:off x="6396779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797;p30"/>
          <p:cNvSpPr/>
          <p:nvPr/>
        </p:nvSpPr>
        <p:spPr>
          <a:xfrm>
            <a:off x="213051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665;p27"/>
          <p:cNvSpPr/>
          <p:nvPr/>
        </p:nvSpPr>
        <p:spPr>
          <a:xfrm>
            <a:off x="5823623" y="185404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666;p27"/>
          <p:cNvGraphicFramePr/>
          <p:nvPr>
            <p:extLst>
              <p:ext uri="{D42A27DB-BD31-4B8C-83A1-F6EECF244321}">
                <p14:modId xmlns:p14="http://schemas.microsoft.com/office/powerpoint/2010/main" val="1891089893"/>
              </p:ext>
            </p:extLst>
          </p:nvPr>
        </p:nvGraphicFramePr>
        <p:xfrm>
          <a:off x="6021983" y="202059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667;p27"/>
          <p:cNvSpPr/>
          <p:nvPr/>
        </p:nvSpPr>
        <p:spPr>
          <a:xfrm>
            <a:off x="6527835" y="240319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8;p27"/>
          <p:cNvSpPr txBox="1"/>
          <p:nvPr/>
        </p:nvSpPr>
        <p:spPr>
          <a:xfrm>
            <a:off x="5927382" y="202013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삭제하실 수 없습니다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408;p26"/>
          <p:cNvCxnSpPr>
            <a:endCxn id="98" idx="1"/>
          </p:cNvCxnSpPr>
          <p:nvPr/>
        </p:nvCxnSpPr>
        <p:spPr>
          <a:xfrm>
            <a:off x="5117805" y="2133600"/>
            <a:ext cx="705818" cy="1195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3" name="Google Shape;401;p26"/>
          <p:cNvSpPr/>
          <p:nvPr/>
        </p:nvSpPr>
        <p:spPr>
          <a:xfrm>
            <a:off x="326571" y="1922281"/>
            <a:ext cx="4651829" cy="42746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797;p30"/>
          <p:cNvSpPr/>
          <p:nvPr/>
        </p:nvSpPr>
        <p:spPr>
          <a:xfrm>
            <a:off x="221025" y="19211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08;p26"/>
          <p:cNvCxnSpPr>
            <a:endCxn id="93" idx="1"/>
          </p:cNvCxnSpPr>
          <p:nvPr/>
        </p:nvCxnSpPr>
        <p:spPr>
          <a:xfrm rot="16200000" flipH="1">
            <a:off x="3405900" y="3101560"/>
            <a:ext cx="2765051" cy="97848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408;p26"/>
          <p:cNvCxnSpPr>
            <a:endCxn id="93" idx="1"/>
          </p:cNvCxnSpPr>
          <p:nvPr/>
        </p:nvCxnSpPr>
        <p:spPr>
          <a:xfrm rot="16200000" flipH="1">
            <a:off x="3582903" y="3278563"/>
            <a:ext cx="2765049" cy="62447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797;p30"/>
          <p:cNvSpPr/>
          <p:nvPr/>
        </p:nvSpPr>
        <p:spPr>
          <a:xfrm>
            <a:off x="221025" y="23992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10;p21"/>
          <p:cNvSpPr/>
          <p:nvPr/>
        </p:nvSpPr>
        <p:spPr>
          <a:xfrm>
            <a:off x="5817996" y="2727340"/>
            <a:ext cx="1961943" cy="96682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11;p21"/>
          <p:cNvSpPr txBox="1"/>
          <p:nvPr/>
        </p:nvSpPr>
        <p:spPr>
          <a:xfrm>
            <a:off x="5861137" y="2857184"/>
            <a:ext cx="18581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구매사 사이트를 삭제하시면 해당 공사유형 구매사는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설정되어 있는 사이트를 따라갑니다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구매사 사이트를 삭제 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212;p21"/>
          <p:cNvGraphicFramePr/>
          <p:nvPr>
            <p:extLst>
              <p:ext uri="{D42A27DB-BD31-4B8C-83A1-F6EECF244321}">
                <p14:modId xmlns:p14="http://schemas.microsoft.com/office/powerpoint/2010/main" val="2890923207"/>
              </p:ext>
            </p:extLst>
          </p:nvPr>
        </p:nvGraphicFramePr>
        <p:xfrm>
          <a:off x="5951922" y="325376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213;p21"/>
          <p:cNvSpPr/>
          <p:nvPr/>
        </p:nvSpPr>
        <p:spPr>
          <a:xfrm>
            <a:off x="6435461" y="3454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214;p21"/>
          <p:cNvSpPr/>
          <p:nvPr/>
        </p:nvSpPr>
        <p:spPr>
          <a:xfrm>
            <a:off x="6875238" y="3444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408;p26"/>
          <p:cNvCxnSpPr>
            <a:endCxn id="109" idx="1"/>
          </p:cNvCxnSpPr>
          <p:nvPr/>
        </p:nvCxnSpPr>
        <p:spPr>
          <a:xfrm rot="16200000" flipH="1">
            <a:off x="4932459" y="2325214"/>
            <a:ext cx="994667" cy="77640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5" name="직사각형 114"/>
          <p:cNvSpPr/>
          <p:nvPr/>
        </p:nvSpPr>
        <p:spPr>
          <a:xfrm>
            <a:off x="3600893" y="1881969"/>
            <a:ext cx="127591" cy="5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573620" y="1904231"/>
            <a:ext cx="893134" cy="163482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91444" y="972671"/>
            <a:ext cx="893134" cy="1634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283589" y="954161"/>
            <a:ext cx="800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0070C0"/>
                </a:solidFill>
                <a:latin typeface="+mn-ea"/>
                <a:ea typeface="+mn-ea"/>
              </a:rPr>
              <a:t>최종전시 상태</a:t>
            </a:r>
          </a:p>
        </p:txBody>
      </p:sp>
      <p:cxnSp>
        <p:nvCxnSpPr>
          <p:cNvPr id="119" name="Google Shape;408;p26"/>
          <p:cNvCxnSpPr>
            <a:stCxn id="116" idx="0"/>
            <a:endCxn id="117" idx="2"/>
          </p:cNvCxnSpPr>
          <p:nvPr/>
        </p:nvCxnSpPr>
        <p:spPr>
          <a:xfrm rot="5400000" flipH="1" flipV="1">
            <a:off x="2180906" y="893694"/>
            <a:ext cx="849819" cy="117125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3191443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1B8A54-C88F-98F0-4DC2-552A56AC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" y="770086"/>
            <a:ext cx="7173604" cy="4973342"/>
          </a:xfrm>
          <a:prstGeom prst="rect">
            <a:avLst/>
          </a:prstGeom>
        </p:spPr>
      </p:pic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891372426"/>
              </p:ext>
            </p:extLst>
          </p:nvPr>
        </p:nvGraphicFramePr>
        <p:xfrm>
          <a:off x="8385974" y="826614"/>
          <a:ext cx="2324900" cy="1744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로고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좌측 상탄에 들어가는 로고 이미지를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배너명은 배너를 구분짓기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위한 명칭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검색어는 배너 클릭 시 통합검색으로 검색되 어 조회순서는 배너가 슬라이딩되는 순서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배너는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개까지 추가 가능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 클릭 시 배너 수정레이어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레이어 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시 모두 필수조건임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시 모든 필드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Validaion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로고와 배너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155" name="Google Shape;1694;p44"/>
          <p:cNvSpPr/>
          <p:nvPr/>
        </p:nvSpPr>
        <p:spPr>
          <a:xfrm>
            <a:off x="5166963" y="846798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695;p44"/>
          <p:cNvGraphicFramePr/>
          <p:nvPr>
            <p:extLst>
              <p:ext uri="{D42A27DB-BD31-4B8C-83A1-F6EECF244321}">
                <p14:modId xmlns:p14="http://schemas.microsoft.com/office/powerpoint/2010/main" val="218263096"/>
              </p:ext>
            </p:extLst>
          </p:nvPr>
        </p:nvGraphicFramePr>
        <p:xfrm>
          <a:off x="5235481" y="903360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사이트 로고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695;p44"/>
          <p:cNvGraphicFramePr/>
          <p:nvPr>
            <p:extLst>
              <p:ext uri="{D42A27DB-BD31-4B8C-83A1-F6EECF244321}">
                <p14:modId xmlns:p14="http://schemas.microsoft.com/office/powerpoint/2010/main" val="2205144937"/>
              </p:ext>
            </p:extLst>
          </p:nvPr>
        </p:nvGraphicFramePr>
        <p:xfrm>
          <a:off x="7765145" y="89867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58;p20"/>
          <p:cNvSpPr/>
          <p:nvPr/>
        </p:nvSpPr>
        <p:spPr>
          <a:xfrm>
            <a:off x="5235481" y="1279517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 좌측 상단에 위치하는 로고 이미지를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로고 사이즈는 가로는 가변이고 세로는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50px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59" name="Google Shape;1700;p44"/>
          <p:cNvSpPr/>
          <p:nvPr/>
        </p:nvSpPr>
        <p:spPr>
          <a:xfrm>
            <a:off x="6705138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700;p44"/>
          <p:cNvSpPr/>
          <p:nvPr/>
        </p:nvSpPr>
        <p:spPr>
          <a:xfrm>
            <a:off x="6306513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408;p26"/>
          <p:cNvCxnSpPr>
            <a:endCxn id="155" idx="1"/>
          </p:cNvCxnSpPr>
          <p:nvPr/>
        </p:nvCxnSpPr>
        <p:spPr>
          <a:xfrm flipV="1">
            <a:off x="3011714" y="1515009"/>
            <a:ext cx="2155249" cy="1248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408;p26"/>
          <p:cNvCxnSpPr>
            <a:endCxn id="234" idx="2"/>
          </p:cNvCxnSpPr>
          <p:nvPr/>
        </p:nvCxnSpPr>
        <p:spPr>
          <a:xfrm>
            <a:off x="5863505" y="3260694"/>
            <a:ext cx="701385" cy="368786"/>
          </a:xfrm>
          <a:prstGeom prst="bentConnector3">
            <a:avLst>
              <a:gd name="adj1" fmla="val 1111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797;p30"/>
          <p:cNvSpPr/>
          <p:nvPr/>
        </p:nvSpPr>
        <p:spPr>
          <a:xfrm>
            <a:off x="184877" y="26532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97;p30"/>
          <p:cNvSpPr/>
          <p:nvPr/>
        </p:nvSpPr>
        <p:spPr>
          <a:xfrm>
            <a:off x="184877" y="31485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665;p27"/>
          <p:cNvSpPr/>
          <p:nvPr/>
        </p:nvSpPr>
        <p:spPr>
          <a:xfrm>
            <a:off x="6163183" y="224040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666;p27"/>
          <p:cNvGraphicFramePr/>
          <p:nvPr>
            <p:extLst>
              <p:ext uri="{D42A27DB-BD31-4B8C-83A1-F6EECF244321}">
                <p14:modId xmlns:p14="http://schemas.microsoft.com/office/powerpoint/2010/main" val="3624851468"/>
              </p:ext>
            </p:extLst>
          </p:nvPr>
        </p:nvGraphicFramePr>
        <p:xfrm>
          <a:off x="6361543" y="24069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667;p27"/>
          <p:cNvSpPr/>
          <p:nvPr/>
        </p:nvSpPr>
        <p:spPr>
          <a:xfrm>
            <a:off x="6867395" y="27895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668;p27"/>
          <p:cNvSpPr txBox="1"/>
          <p:nvPr/>
        </p:nvSpPr>
        <p:spPr>
          <a:xfrm>
            <a:off x="6266942" y="240649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최대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추가할 수 있습니다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408;p26"/>
          <p:cNvCxnSpPr>
            <a:endCxn id="185" idx="1"/>
          </p:cNvCxnSpPr>
          <p:nvPr/>
        </p:nvCxnSpPr>
        <p:spPr>
          <a:xfrm rot="5400000" flipH="1" flipV="1">
            <a:off x="5734216" y="2761828"/>
            <a:ext cx="551269" cy="30666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0" name="타원 189"/>
          <p:cNvSpPr/>
          <p:nvPr/>
        </p:nvSpPr>
        <p:spPr>
          <a:xfrm>
            <a:off x="5383161" y="2853813"/>
            <a:ext cx="88491" cy="67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Google Shape;408;p26"/>
          <p:cNvCxnSpPr>
            <a:endCxn id="234" idx="2"/>
          </p:cNvCxnSpPr>
          <p:nvPr/>
        </p:nvCxnSpPr>
        <p:spPr>
          <a:xfrm>
            <a:off x="2191657" y="3410857"/>
            <a:ext cx="4373233" cy="2186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2" name="Google Shape;1694;p44"/>
          <p:cNvSpPr/>
          <p:nvPr/>
        </p:nvSpPr>
        <p:spPr>
          <a:xfrm>
            <a:off x="6669395" y="3294207"/>
            <a:ext cx="3414798" cy="30904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695;p44"/>
          <p:cNvGraphicFramePr/>
          <p:nvPr>
            <p:extLst>
              <p:ext uri="{D42A27DB-BD31-4B8C-83A1-F6EECF244321}">
                <p14:modId xmlns:p14="http://schemas.microsoft.com/office/powerpoint/2010/main" val="428090981"/>
              </p:ext>
            </p:extLst>
          </p:nvPr>
        </p:nvGraphicFramePr>
        <p:xfrm>
          <a:off x="6812725" y="339474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oogle Shape;1696;p44"/>
          <p:cNvGraphicFramePr/>
          <p:nvPr>
            <p:extLst>
              <p:ext uri="{D42A27DB-BD31-4B8C-83A1-F6EECF244321}">
                <p14:modId xmlns:p14="http://schemas.microsoft.com/office/powerpoint/2010/main" val="3098303235"/>
              </p:ext>
            </p:extLst>
          </p:nvPr>
        </p:nvGraphicFramePr>
        <p:xfrm>
          <a:off x="6782722" y="4380966"/>
          <a:ext cx="315051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4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" name="Google Shape;1697;p44"/>
          <p:cNvGraphicFramePr/>
          <p:nvPr>
            <p:extLst>
              <p:ext uri="{D42A27DB-BD31-4B8C-83A1-F6EECF244321}">
                <p14:modId xmlns:p14="http://schemas.microsoft.com/office/powerpoint/2010/main" val="3941675983"/>
              </p:ext>
            </p:extLst>
          </p:nvPr>
        </p:nvGraphicFramePr>
        <p:xfrm>
          <a:off x="6782722" y="460575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" name="Google Shape;1700;p44"/>
          <p:cNvSpPr/>
          <p:nvPr/>
        </p:nvSpPr>
        <p:spPr>
          <a:xfrm>
            <a:off x="8482619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695;p44"/>
          <p:cNvGraphicFramePr/>
          <p:nvPr>
            <p:extLst>
              <p:ext uri="{D42A27DB-BD31-4B8C-83A1-F6EECF244321}">
                <p14:modId xmlns:p14="http://schemas.microsoft.com/office/powerpoint/2010/main" val="1026031653"/>
              </p:ext>
            </p:extLst>
          </p:nvPr>
        </p:nvGraphicFramePr>
        <p:xfrm>
          <a:off x="9755952" y="336905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Google Shape;58;p20"/>
          <p:cNvSpPr/>
          <p:nvPr/>
        </p:nvSpPr>
        <p:spPr>
          <a:xfrm>
            <a:off x="6803457" y="3749900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메인 배너는 최소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3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개 이상 등록되어 있어야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배너의 유형에 따라 배너 링크값을 입력해 주십시오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XXX,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XXX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배너링크값은 배너유형 선택에 따라 달라집니다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99" name="Google Shape;1699;p44"/>
          <p:cNvGraphicFramePr/>
          <p:nvPr>
            <p:extLst>
              <p:ext uri="{D42A27DB-BD31-4B8C-83A1-F6EECF244321}">
                <p14:modId xmlns:p14="http://schemas.microsoft.com/office/powerpoint/2010/main" val="476017944"/>
              </p:ext>
            </p:extLst>
          </p:nvPr>
        </p:nvGraphicFramePr>
        <p:xfrm>
          <a:off x="6789979" y="509741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1700;p44"/>
          <p:cNvSpPr/>
          <p:nvPr/>
        </p:nvSpPr>
        <p:spPr>
          <a:xfrm>
            <a:off x="8083994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359;p26"/>
          <p:cNvGraphicFramePr/>
          <p:nvPr>
            <p:extLst>
              <p:ext uri="{D42A27DB-BD31-4B8C-83A1-F6EECF244321}">
                <p14:modId xmlns:p14="http://schemas.microsoft.com/office/powerpoint/2010/main" val="2359173847"/>
              </p:ext>
            </p:extLst>
          </p:nvPr>
        </p:nvGraphicFramePr>
        <p:xfrm>
          <a:off x="6713445" y="5346305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br>
                        <a:rPr lang="en-US" altLang="ko-KR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XXX*XXX</a:t>
                      </a:r>
                      <a:endParaRPr lang="en-US" altLang="ko-KR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2" name="그림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59" y="5365070"/>
            <a:ext cx="1273948" cy="416852"/>
          </a:xfrm>
          <a:prstGeom prst="rect">
            <a:avLst/>
          </a:prstGeom>
        </p:spPr>
      </p:pic>
      <p:sp>
        <p:nvSpPr>
          <p:cNvPr id="203" name="Google Shape;1700;p44"/>
          <p:cNvSpPr/>
          <p:nvPr/>
        </p:nvSpPr>
        <p:spPr>
          <a:xfrm>
            <a:off x="9107239" y="535356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7;p44"/>
          <p:cNvGraphicFramePr/>
          <p:nvPr>
            <p:extLst>
              <p:ext uri="{D42A27DB-BD31-4B8C-83A1-F6EECF244321}">
                <p14:modId xmlns:p14="http://schemas.microsoft.com/office/powerpoint/2010/main" val="3785759867"/>
              </p:ext>
            </p:extLst>
          </p:nvPr>
        </p:nvGraphicFramePr>
        <p:xfrm>
          <a:off x="6789979" y="484193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배너유형을 선택해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" name="직사각형 207"/>
          <p:cNvSpPr/>
          <p:nvPr/>
        </p:nvSpPr>
        <p:spPr>
          <a:xfrm>
            <a:off x="6713445" y="4587202"/>
            <a:ext cx="3318903" cy="46780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Google Shape;1694;p44"/>
          <p:cNvSpPr/>
          <p:nvPr/>
        </p:nvSpPr>
        <p:spPr>
          <a:xfrm>
            <a:off x="7189596" y="6513003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1697;p44"/>
          <p:cNvGraphicFramePr/>
          <p:nvPr>
            <p:extLst>
              <p:ext uri="{D42A27DB-BD31-4B8C-83A1-F6EECF244321}">
                <p14:modId xmlns:p14="http://schemas.microsoft.com/office/powerpoint/2010/main" val="3830449056"/>
              </p:ext>
            </p:extLst>
          </p:nvPr>
        </p:nvGraphicFramePr>
        <p:xfrm>
          <a:off x="7319517" y="656689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7;p44"/>
          <p:cNvGraphicFramePr/>
          <p:nvPr>
            <p:extLst>
              <p:ext uri="{D42A27DB-BD31-4B8C-83A1-F6EECF244321}">
                <p14:modId xmlns:p14="http://schemas.microsoft.com/office/powerpoint/2010/main" val="1386882134"/>
              </p:ext>
            </p:extLst>
          </p:nvPr>
        </p:nvGraphicFramePr>
        <p:xfrm>
          <a:off x="7326774" y="680307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상품검색을 위한 통합검색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입력해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1694;p44"/>
          <p:cNvSpPr/>
          <p:nvPr/>
        </p:nvSpPr>
        <p:spPr>
          <a:xfrm>
            <a:off x="7189596" y="7129274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1697;p44"/>
          <p:cNvGraphicFramePr/>
          <p:nvPr>
            <p:extLst>
              <p:ext uri="{D42A27DB-BD31-4B8C-83A1-F6EECF244321}">
                <p14:modId xmlns:p14="http://schemas.microsoft.com/office/powerpoint/2010/main" val="1673438093"/>
              </p:ext>
            </p:extLst>
          </p:nvPr>
        </p:nvGraphicFramePr>
        <p:xfrm>
          <a:off x="7319517" y="7183162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특정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1697;p44"/>
          <p:cNvGraphicFramePr/>
          <p:nvPr>
            <p:extLst>
              <p:ext uri="{D42A27DB-BD31-4B8C-83A1-F6EECF244321}">
                <p14:modId xmlns:p14="http://schemas.microsoft.com/office/powerpoint/2010/main" val="217294305"/>
              </p:ext>
            </p:extLst>
          </p:nvPr>
        </p:nvGraphicFramePr>
        <p:xfrm>
          <a:off x="7326774" y="7419343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이동할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(ex: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https://okplaza.kr/abc)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1694;p44"/>
          <p:cNvSpPr/>
          <p:nvPr/>
        </p:nvSpPr>
        <p:spPr>
          <a:xfrm>
            <a:off x="7189596" y="7739131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1697;p44"/>
          <p:cNvGraphicFramePr/>
          <p:nvPr>
            <p:extLst>
              <p:ext uri="{D42A27DB-BD31-4B8C-83A1-F6EECF244321}">
                <p14:modId xmlns:p14="http://schemas.microsoft.com/office/powerpoint/2010/main" val="55484328"/>
              </p:ext>
            </p:extLst>
          </p:nvPr>
        </p:nvGraphicFramePr>
        <p:xfrm>
          <a:off x="7319517" y="7793019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안내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1697;p44"/>
          <p:cNvGraphicFramePr/>
          <p:nvPr>
            <p:extLst>
              <p:ext uri="{D42A27DB-BD31-4B8C-83A1-F6EECF244321}">
                <p14:modId xmlns:p14="http://schemas.microsoft.com/office/powerpoint/2010/main" val="1049992896"/>
              </p:ext>
            </p:extLst>
          </p:nvPr>
        </p:nvGraphicFramePr>
        <p:xfrm>
          <a:off x="7326774" y="8029200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Google Shape;1694;p44"/>
          <p:cNvSpPr/>
          <p:nvPr/>
        </p:nvSpPr>
        <p:spPr>
          <a:xfrm>
            <a:off x="10227523" y="3675157"/>
            <a:ext cx="3414798" cy="52016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1697;p44"/>
          <p:cNvGraphicFramePr/>
          <p:nvPr>
            <p:extLst>
              <p:ext uri="{D42A27DB-BD31-4B8C-83A1-F6EECF244321}">
                <p14:modId xmlns:p14="http://schemas.microsoft.com/office/powerpoint/2010/main" val="631089730"/>
              </p:ext>
            </p:extLst>
          </p:nvPr>
        </p:nvGraphicFramePr>
        <p:xfrm>
          <a:off x="10357444" y="3715748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" name="Google Shape;1697;p44"/>
          <p:cNvGraphicFramePr/>
          <p:nvPr>
            <p:extLst>
              <p:ext uri="{D42A27DB-BD31-4B8C-83A1-F6EECF244321}">
                <p14:modId xmlns:p14="http://schemas.microsoft.com/office/powerpoint/2010/main" val="25621460"/>
              </p:ext>
            </p:extLst>
          </p:nvPr>
        </p:nvGraphicFramePr>
        <p:xfrm>
          <a:off x="10364701" y="3951929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2" name="Google Shape;408;p26"/>
          <p:cNvCxnSpPr>
            <a:stCxn id="208" idx="1"/>
            <a:endCxn id="209" idx="1"/>
          </p:cNvCxnSpPr>
          <p:nvPr/>
        </p:nvCxnSpPr>
        <p:spPr>
          <a:xfrm rot="10800000" flipH="1" flipV="1">
            <a:off x="6713444" y="4821103"/>
            <a:ext cx="476151" cy="1958630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3" name="Google Shape;408;p26"/>
          <p:cNvCxnSpPr>
            <a:stCxn id="208" idx="1"/>
            <a:endCxn id="212" idx="1"/>
          </p:cNvCxnSpPr>
          <p:nvPr/>
        </p:nvCxnSpPr>
        <p:spPr>
          <a:xfrm rot="10800000" flipH="1" flipV="1">
            <a:off x="6713444" y="4821102"/>
            <a:ext cx="476151" cy="2574901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4" name="Google Shape;408;p26"/>
          <p:cNvCxnSpPr>
            <a:stCxn id="208" idx="1"/>
            <a:endCxn id="215" idx="1"/>
          </p:cNvCxnSpPr>
          <p:nvPr/>
        </p:nvCxnSpPr>
        <p:spPr>
          <a:xfrm rot="10800000" flipH="1" flipV="1">
            <a:off x="6713444" y="4821103"/>
            <a:ext cx="476151" cy="3184758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5" name="Google Shape;408;p26"/>
          <p:cNvCxnSpPr>
            <a:stCxn id="208" idx="3"/>
            <a:endCxn id="218" idx="2"/>
          </p:cNvCxnSpPr>
          <p:nvPr/>
        </p:nvCxnSpPr>
        <p:spPr>
          <a:xfrm flipV="1">
            <a:off x="10032348" y="4195320"/>
            <a:ext cx="1902574" cy="625783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6" name="직사각형 225"/>
          <p:cNvSpPr/>
          <p:nvPr/>
        </p:nvSpPr>
        <p:spPr>
          <a:xfrm>
            <a:off x="10656683" y="4647829"/>
            <a:ext cx="946565" cy="407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수정 시 배너유형은 수정할 수 없음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7" name="Google Shape;1694;p44"/>
          <p:cNvSpPr/>
          <p:nvPr/>
        </p:nvSpPr>
        <p:spPr>
          <a:xfrm>
            <a:off x="10627512" y="5248649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901035"/>
              </p:ext>
            </p:extLst>
          </p:nvPr>
        </p:nvGraphicFramePr>
        <p:xfrm>
          <a:off x="10696030" y="5305211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Google Shape;1695;p44"/>
          <p:cNvGraphicFramePr/>
          <p:nvPr>
            <p:extLst>
              <p:ext uri="{D42A27DB-BD31-4B8C-83A1-F6EECF244321}">
                <p14:modId xmlns:p14="http://schemas.microsoft.com/office/powerpoint/2010/main" val="776984159"/>
              </p:ext>
            </p:extLst>
          </p:nvPr>
        </p:nvGraphicFramePr>
        <p:xfrm>
          <a:off x="13225694" y="530052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58;p20"/>
          <p:cNvSpPr/>
          <p:nvPr/>
        </p:nvSpPr>
        <p:spPr>
          <a:xfrm>
            <a:off x="10696030" y="5681368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메인페이지의 메인 배너 이미지를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XXXpx,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1" name="Google Shape;1700;p44"/>
          <p:cNvSpPr/>
          <p:nvPr/>
        </p:nvSpPr>
        <p:spPr>
          <a:xfrm>
            <a:off x="12165687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1700;p44"/>
          <p:cNvSpPr/>
          <p:nvPr/>
        </p:nvSpPr>
        <p:spPr>
          <a:xfrm>
            <a:off x="11767062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408;p26"/>
          <p:cNvCxnSpPr>
            <a:stCxn id="203" idx="3"/>
            <a:endCxn id="227" idx="1"/>
          </p:cNvCxnSpPr>
          <p:nvPr/>
        </p:nvCxnSpPr>
        <p:spPr>
          <a:xfrm>
            <a:off x="9449592" y="5432388"/>
            <a:ext cx="1177920" cy="484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797;p30"/>
          <p:cNvSpPr/>
          <p:nvPr/>
        </p:nvSpPr>
        <p:spPr>
          <a:xfrm>
            <a:off x="6564890" y="35508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5646347" y="4965116"/>
            <a:ext cx="946565" cy="4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배너유형의 선택에 따라 배너링크값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Placeholder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가 달라짐</a:t>
            </a:r>
          </a:p>
        </p:txBody>
      </p:sp>
    </p:spTree>
    <p:extLst>
      <p:ext uri="{BB962C8B-B14F-4D97-AF65-F5344CB8AC3E}">
        <p14:creationId xmlns:p14="http://schemas.microsoft.com/office/powerpoint/2010/main" val="284281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B2907-3ED9-F5F3-135F-E5B3945C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" y="770086"/>
            <a:ext cx="7173604" cy="4973342"/>
          </a:xfrm>
          <a:prstGeom prst="rect">
            <a:avLst/>
          </a:prstGeom>
        </p:spPr>
      </p:pic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822118299"/>
              </p:ext>
            </p:extLst>
          </p:nvPr>
        </p:nvGraphicFramePr>
        <p:xfrm>
          <a:off x="8385974" y="826614"/>
          <a:ext cx="2324900" cy="1975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전시할 대상 구매사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구매사와 연결되어 있음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사이트는 공사유형을 추가할 수 없다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공사유형 레이어팝업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사이트에 연결되어 있는 공사유형은 선택하지 못한다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비횔성화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SKT A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공사유형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797;p30"/>
          <p:cNvSpPr/>
          <p:nvPr/>
        </p:nvSpPr>
        <p:spPr>
          <a:xfrm>
            <a:off x="184877" y="41623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94;p44"/>
          <p:cNvSpPr/>
          <p:nvPr/>
        </p:nvSpPr>
        <p:spPr>
          <a:xfrm>
            <a:off x="6528329" y="3230816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1695;p44"/>
          <p:cNvGraphicFramePr/>
          <p:nvPr>
            <p:extLst>
              <p:ext uri="{D42A27DB-BD31-4B8C-83A1-F6EECF244321}">
                <p14:modId xmlns:p14="http://schemas.microsoft.com/office/powerpoint/2010/main" val="3094699136"/>
              </p:ext>
            </p:extLst>
          </p:nvPr>
        </p:nvGraphicFramePr>
        <p:xfrm>
          <a:off x="6671659" y="3331355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6;p44"/>
          <p:cNvGraphicFramePr/>
          <p:nvPr>
            <p:extLst>
              <p:ext uri="{D42A27DB-BD31-4B8C-83A1-F6EECF244321}">
                <p14:modId xmlns:p14="http://schemas.microsoft.com/office/powerpoint/2010/main" val="559790545"/>
              </p:ext>
            </p:extLst>
          </p:nvPr>
        </p:nvGraphicFramePr>
        <p:xfrm>
          <a:off x="6671659" y="4175623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8891968" y="747041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695;p44"/>
          <p:cNvGraphicFramePr/>
          <p:nvPr>
            <p:extLst>
              <p:ext uri="{D42A27DB-BD31-4B8C-83A1-F6EECF244321}">
                <p14:modId xmlns:p14="http://schemas.microsoft.com/office/powerpoint/2010/main" val="796607482"/>
              </p:ext>
            </p:extLst>
          </p:nvPr>
        </p:nvGraphicFramePr>
        <p:xfrm>
          <a:off x="10649791" y="330566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8;p20"/>
          <p:cNvSpPr/>
          <p:nvPr/>
        </p:nvSpPr>
        <p:spPr>
          <a:xfrm>
            <a:off x="6662392" y="3686509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설정하는 구매사 사이트는 아래 선택된 공사유형 구매사에 전시됩니다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공사유형에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이미 추가된 공사유형은 선택할 수 없습니다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6" name="Google Shape;1700;p44"/>
          <p:cNvSpPr/>
          <p:nvPr/>
        </p:nvSpPr>
        <p:spPr>
          <a:xfrm>
            <a:off x="8493343" y="747041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665;p27"/>
          <p:cNvSpPr/>
          <p:nvPr/>
        </p:nvSpPr>
        <p:spPr>
          <a:xfrm>
            <a:off x="6250831" y="232448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666;p27"/>
          <p:cNvGraphicFramePr/>
          <p:nvPr>
            <p:extLst>
              <p:ext uri="{D42A27DB-BD31-4B8C-83A1-F6EECF244321}">
                <p14:modId xmlns:p14="http://schemas.microsoft.com/office/powerpoint/2010/main" val="1249085045"/>
              </p:ext>
            </p:extLst>
          </p:nvPr>
        </p:nvGraphicFramePr>
        <p:xfrm>
          <a:off x="6449191" y="2491033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667;p27"/>
          <p:cNvSpPr/>
          <p:nvPr/>
        </p:nvSpPr>
        <p:spPr>
          <a:xfrm>
            <a:off x="6955043" y="287363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668;p27"/>
          <p:cNvSpPr txBox="1"/>
          <p:nvPr/>
        </p:nvSpPr>
        <p:spPr>
          <a:xfrm>
            <a:off x="6354590" y="2490576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공사유형을 선택할 수 없습니다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08;p26"/>
          <p:cNvCxnSpPr>
            <a:endCxn id="37" idx="1"/>
          </p:cNvCxnSpPr>
          <p:nvPr/>
        </p:nvCxnSpPr>
        <p:spPr>
          <a:xfrm rot="5400000" flipH="1" flipV="1">
            <a:off x="5342789" y="3254317"/>
            <a:ext cx="1438751" cy="37733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9" name="Google Shape;408;p26"/>
          <p:cNvCxnSpPr>
            <a:endCxn id="27" idx="1"/>
          </p:cNvCxnSpPr>
          <p:nvPr/>
        </p:nvCxnSpPr>
        <p:spPr>
          <a:xfrm rot="16200000" flipH="1">
            <a:off x="5675601" y="4643850"/>
            <a:ext cx="1176998" cy="52845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타원 55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Google Shape;797;p30"/>
          <p:cNvSpPr/>
          <p:nvPr/>
        </p:nvSpPr>
        <p:spPr>
          <a:xfrm>
            <a:off x="6463962" y="32817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4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310" y="79417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71861-408A-E659-8691-09B76D89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" y="770086"/>
            <a:ext cx="7173604" cy="4973342"/>
          </a:xfrm>
          <a:prstGeom prst="rect">
            <a:avLst/>
          </a:prstGeom>
        </p:spPr>
      </p:pic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476483989"/>
              </p:ext>
            </p:extLst>
          </p:nvPr>
        </p:nvGraphicFramePr>
        <p:xfrm>
          <a:off x="8385974" y="826614"/>
          <a:ext cx="2324900" cy="18426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전시 기준은 운영자가 선택적으로 지정한다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main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상품 관리 에 등록한 공사유형별 상품 노출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~100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 에서 랜덤 노출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 과 연결된 상품조회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상품 조회 레이어 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공사유형과 연결된 상품조회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추천상품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184877" y="474293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Google Shape;1694;p44"/>
          <p:cNvSpPr/>
          <p:nvPr/>
        </p:nvSpPr>
        <p:spPr>
          <a:xfrm>
            <a:off x="-5399" y="5470030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044453845"/>
              </p:ext>
            </p:extLst>
          </p:nvPr>
        </p:nvGraphicFramePr>
        <p:xfrm>
          <a:off x="137930" y="557340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 추가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1680369642"/>
              </p:ext>
            </p:extLst>
          </p:nvPr>
        </p:nvGraphicFramePr>
        <p:xfrm>
          <a:off x="143962" y="6046573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상품코드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5;p44"/>
          <p:cNvGraphicFramePr/>
          <p:nvPr>
            <p:extLst>
              <p:ext uri="{D42A27DB-BD31-4B8C-83A1-F6EECF244321}">
                <p14:modId xmlns:p14="http://schemas.microsoft.com/office/powerpoint/2010/main" val="1640753693"/>
              </p:ext>
            </p:extLst>
          </p:nvPr>
        </p:nvGraphicFramePr>
        <p:xfrm>
          <a:off x="3712018" y="555196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797;p30"/>
          <p:cNvSpPr/>
          <p:nvPr/>
        </p:nvSpPr>
        <p:spPr>
          <a:xfrm>
            <a:off x="40054" y="55980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4505"/>
              </p:ext>
            </p:extLst>
          </p:nvPr>
        </p:nvGraphicFramePr>
        <p:xfrm>
          <a:off x="105062" y="6618893"/>
          <a:ext cx="3756520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84054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5601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09008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0809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6868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87" y="6259499"/>
            <a:ext cx="381740" cy="1881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12916" y="5974942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0310" y="6601271"/>
            <a:ext cx="3852167" cy="28889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112413" y="9343305"/>
            <a:ext cx="3827357" cy="148059"/>
          </a:xfrm>
          <a:prstGeom prst="rect">
            <a:avLst/>
          </a:prstGeom>
        </p:spPr>
      </p:pic>
      <p:graphicFrame>
        <p:nvGraphicFramePr>
          <p:cNvPr id="83" name="Google Shape;1696;p44"/>
          <p:cNvGraphicFramePr/>
          <p:nvPr>
            <p:extLst>
              <p:ext uri="{D42A27DB-BD31-4B8C-83A1-F6EECF244321}">
                <p14:modId xmlns:p14="http://schemas.microsoft.com/office/powerpoint/2010/main" val="639053331"/>
              </p:ext>
            </p:extLst>
          </p:nvPr>
        </p:nvGraphicFramePr>
        <p:xfrm>
          <a:off x="140419" y="6262765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0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1700;p44"/>
          <p:cNvSpPr/>
          <p:nvPr/>
        </p:nvSpPr>
        <p:spPr>
          <a:xfrm>
            <a:off x="2037987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1639362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408;p26"/>
          <p:cNvCxnSpPr>
            <a:stCxn id="85" idx="3"/>
            <a:endCxn id="112" idx="1"/>
          </p:cNvCxnSpPr>
          <p:nvPr/>
        </p:nvCxnSpPr>
        <p:spPr>
          <a:xfrm flipV="1">
            <a:off x="1981715" y="9061585"/>
            <a:ext cx="898895" cy="6562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6" name="Google Shape;1694;p44"/>
          <p:cNvSpPr/>
          <p:nvPr/>
        </p:nvSpPr>
        <p:spPr>
          <a:xfrm>
            <a:off x="4947684" y="4659492"/>
            <a:ext cx="6402487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1695;p44"/>
          <p:cNvGraphicFramePr/>
          <p:nvPr>
            <p:extLst>
              <p:ext uri="{D42A27DB-BD31-4B8C-83A1-F6EECF244321}">
                <p14:modId xmlns:p14="http://schemas.microsoft.com/office/powerpoint/2010/main" val="3409957915"/>
              </p:ext>
            </p:extLst>
          </p:nvPr>
        </p:nvGraphicFramePr>
        <p:xfrm>
          <a:off x="5065418" y="4762863"/>
          <a:ext cx="616635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추천상품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58;p20"/>
          <p:cNvSpPr/>
          <p:nvPr/>
        </p:nvSpPr>
        <p:spPr>
          <a:xfrm>
            <a:off x="5065418" y="5149010"/>
            <a:ext cx="6166351" cy="4029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구매사의 상품진열은 굥사유형에 따라 관리되고 있어서 추천상품은 공사유형 별로 등록해야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추천상품은 구매사의 메인에 전시되므로 공사유형 별로 추천상품을 최소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개이상 등록해야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좌측 공사유형을 선택하시고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클릭하시면 공사유형에 속하는 상품이 조회됩니다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065418" y="5633341"/>
            <a:ext cx="6166351" cy="3091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1696;p44"/>
          <p:cNvGraphicFramePr/>
          <p:nvPr>
            <p:extLst>
              <p:ext uri="{D42A27DB-BD31-4B8C-83A1-F6EECF244321}">
                <p14:modId xmlns:p14="http://schemas.microsoft.com/office/powerpoint/2010/main" val="2010604670"/>
              </p:ext>
            </p:extLst>
          </p:nvPr>
        </p:nvGraphicFramePr>
        <p:xfrm>
          <a:off x="5192197" y="5700411"/>
          <a:ext cx="371113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2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89313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담당자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88" y="5695293"/>
            <a:ext cx="381740" cy="188181"/>
          </a:xfrm>
          <a:prstGeom prst="rect">
            <a:avLst/>
          </a:prstGeom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851"/>
              </p:ext>
            </p:extLst>
          </p:nvPr>
        </p:nvGraphicFramePr>
        <p:xfrm>
          <a:off x="5065418" y="6203736"/>
          <a:ext cx="2086753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203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3650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869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담당자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추천상품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 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개통공사</a:t>
                      </a:r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군</a:t>
                      </a:r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윤찬혁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HNS_SKB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정연백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HMS_SKB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(POST)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HNS_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충전사업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이동원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88673"/>
              </p:ext>
            </p:extLst>
          </p:nvPr>
        </p:nvGraphicFramePr>
        <p:xfrm>
          <a:off x="7213227" y="6202161"/>
          <a:ext cx="3952206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9476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2013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99589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9735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j-ea"/>
                          <a:ea typeface="+mj-ea"/>
                        </a:rPr>
                        <a:t>공사유형 추천상품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8793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108" name="Google Shape;1700;p44"/>
          <p:cNvSpPr/>
          <p:nvPr/>
        </p:nvSpPr>
        <p:spPr>
          <a:xfrm>
            <a:off x="10889416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0" name="Google Shape;1700;p44"/>
          <p:cNvSpPr/>
          <p:nvPr/>
        </p:nvSpPr>
        <p:spPr>
          <a:xfrm>
            <a:off x="10504967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695;p44"/>
          <p:cNvGraphicFramePr/>
          <p:nvPr>
            <p:extLst>
              <p:ext uri="{D42A27DB-BD31-4B8C-83A1-F6EECF244321}">
                <p14:modId xmlns:p14="http://schemas.microsoft.com/office/powerpoint/2010/main" val="3150752587"/>
              </p:ext>
            </p:extLst>
          </p:nvPr>
        </p:nvGraphicFramePr>
        <p:xfrm>
          <a:off x="11016521" y="474218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665;p27"/>
          <p:cNvSpPr/>
          <p:nvPr/>
        </p:nvSpPr>
        <p:spPr>
          <a:xfrm>
            <a:off x="2880610" y="866246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666;p27"/>
          <p:cNvGraphicFramePr/>
          <p:nvPr>
            <p:extLst>
              <p:ext uri="{D42A27DB-BD31-4B8C-83A1-F6EECF244321}">
                <p14:modId xmlns:p14="http://schemas.microsoft.com/office/powerpoint/2010/main" val="308491378"/>
              </p:ext>
            </p:extLst>
          </p:nvPr>
        </p:nvGraphicFramePr>
        <p:xfrm>
          <a:off x="3078970" y="882901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667;p27"/>
          <p:cNvSpPr/>
          <p:nvPr/>
        </p:nvSpPr>
        <p:spPr>
          <a:xfrm>
            <a:off x="3584822" y="921161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668;p27"/>
          <p:cNvSpPr txBox="1"/>
          <p:nvPr/>
        </p:nvSpPr>
        <p:spPr>
          <a:xfrm>
            <a:off x="2984369" y="882855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408;p26"/>
          <p:cNvCxnSpPr>
            <a:stCxn id="110" idx="1"/>
            <a:endCxn id="53" idx="3"/>
          </p:cNvCxnSpPr>
          <p:nvPr/>
        </p:nvCxnSpPr>
        <p:spPr>
          <a:xfrm rot="10800000" flipV="1">
            <a:off x="4081375" y="6102655"/>
            <a:ext cx="6423593" cy="16062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401;p26"/>
          <p:cNvSpPr/>
          <p:nvPr/>
        </p:nvSpPr>
        <p:spPr>
          <a:xfrm>
            <a:off x="5043033" y="6601270"/>
            <a:ext cx="2123652" cy="106254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401;p26"/>
          <p:cNvSpPr/>
          <p:nvPr/>
        </p:nvSpPr>
        <p:spPr>
          <a:xfrm>
            <a:off x="1653875" y="4139441"/>
            <a:ext cx="4072009" cy="41602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408;p26"/>
          <p:cNvCxnSpPr>
            <a:stCxn id="118" idx="3"/>
            <a:endCxn id="117" idx="0"/>
          </p:cNvCxnSpPr>
          <p:nvPr/>
        </p:nvCxnSpPr>
        <p:spPr>
          <a:xfrm>
            <a:off x="5725884" y="4347455"/>
            <a:ext cx="378975" cy="225381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4927061" y="47122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chemeClr val="lt1"/>
                </a:solidFill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7;p27"/>
          <p:cNvSpPr/>
          <p:nvPr/>
        </p:nvSpPr>
        <p:spPr>
          <a:xfrm>
            <a:off x="8148593" y="88260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8B6DCC-D078-5794-5732-75A71F56BBAF}"/>
              </a:ext>
            </a:extLst>
          </p:cNvPr>
          <p:cNvSpPr/>
          <p:nvPr/>
        </p:nvSpPr>
        <p:spPr>
          <a:xfrm>
            <a:off x="1639363" y="4596111"/>
            <a:ext cx="2442012" cy="27272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2FDABF-9A03-352C-9CF1-5F5C930A9A9F}"/>
              </a:ext>
            </a:extLst>
          </p:cNvPr>
          <p:cNvSpPr/>
          <p:nvPr/>
        </p:nvSpPr>
        <p:spPr>
          <a:xfrm>
            <a:off x="7333411" y="3285213"/>
            <a:ext cx="1639139" cy="54528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추천상품 유형선택 기능 추가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Google Shape;872;g28120bc8d10_0_307">
            <a:extLst>
              <a:ext uri="{FF2B5EF4-FFF2-40B4-BE49-F238E27FC236}">
                <a16:creationId xmlns:a16="http://schemas.microsoft.com/office/drawing/2014/main" id="{D9AD6FA7-ED2D-FFEE-B7B8-D35A7459A88E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4577763" y="1840463"/>
            <a:ext cx="1038254" cy="447304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428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26440708"/>
              </p:ext>
            </p:extLst>
          </p:nvPr>
        </p:nvGraphicFramePr>
        <p:xfrm>
          <a:off x="8385974" y="826614"/>
          <a:ext cx="2324900" cy="1949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미리보기를 위해서는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미리보기 창을 호출함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죄종전시 상태로 초기화 클릭 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최종 전시상태는 없습니다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뿌림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 경우 상단 구매사 사이트명에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클릭 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Valdation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처리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최종전시 상태로 변경됨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사이트관리 미리보기 및 최종전시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47" name="Google Shape;1694;p44"/>
          <p:cNvSpPr/>
          <p:nvPr/>
        </p:nvSpPr>
        <p:spPr>
          <a:xfrm>
            <a:off x="451801" y="5612577"/>
            <a:ext cx="5548071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1695;p44"/>
          <p:cNvGraphicFramePr/>
          <p:nvPr>
            <p:extLst>
              <p:ext uri="{D42A27DB-BD31-4B8C-83A1-F6EECF244321}">
                <p14:modId xmlns:p14="http://schemas.microsoft.com/office/powerpoint/2010/main" val="2693974357"/>
              </p:ext>
            </p:extLst>
          </p:nvPr>
        </p:nvGraphicFramePr>
        <p:xfrm>
          <a:off x="595130" y="5715948"/>
          <a:ext cx="52673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6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미리보기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oogle Shape;1695;p44"/>
          <p:cNvGraphicFramePr/>
          <p:nvPr>
            <p:extLst>
              <p:ext uri="{D42A27DB-BD31-4B8C-83A1-F6EECF244321}">
                <p14:modId xmlns:p14="http://schemas.microsoft.com/office/powerpoint/2010/main" val="2733537821"/>
              </p:ext>
            </p:extLst>
          </p:nvPr>
        </p:nvGraphicFramePr>
        <p:xfrm>
          <a:off x="5651433" y="569451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Google Shape;58;p20"/>
          <p:cNvSpPr/>
          <p:nvPr/>
        </p:nvSpPr>
        <p:spPr>
          <a:xfrm>
            <a:off x="585862" y="6085003"/>
            <a:ext cx="5276621" cy="29206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최종전시 전 설정된 구매사 사이트 메인 일부를 미리보기를 통해 확인합니다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85862" y="6467168"/>
            <a:ext cx="5276621" cy="330363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667;p27"/>
          <p:cNvSpPr/>
          <p:nvPr/>
        </p:nvSpPr>
        <p:spPr>
          <a:xfrm>
            <a:off x="3025081" y="98609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65;p27"/>
          <p:cNvSpPr/>
          <p:nvPr/>
        </p:nvSpPr>
        <p:spPr>
          <a:xfrm>
            <a:off x="6143201" y="338990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66;p27"/>
          <p:cNvGraphicFramePr/>
          <p:nvPr>
            <p:extLst>
              <p:ext uri="{D42A27DB-BD31-4B8C-83A1-F6EECF244321}">
                <p14:modId xmlns:p14="http://schemas.microsoft.com/office/powerpoint/2010/main" val="4188944983"/>
              </p:ext>
            </p:extLst>
          </p:nvPr>
        </p:nvGraphicFramePr>
        <p:xfrm>
          <a:off x="6341561" y="355645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667;p27"/>
          <p:cNvSpPr/>
          <p:nvPr/>
        </p:nvSpPr>
        <p:spPr>
          <a:xfrm>
            <a:off x="6847413" y="393905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68;p27"/>
          <p:cNvSpPr txBox="1"/>
          <p:nvPr/>
        </p:nvSpPr>
        <p:spPr>
          <a:xfrm>
            <a:off x="6246960" y="355599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색상을 선택해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65;p27"/>
          <p:cNvSpPr/>
          <p:nvPr/>
        </p:nvSpPr>
        <p:spPr>
          <a:xfrm>
            <a:off x="6575820" y="381211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66;p27"/>
          <p:cNvGraphicFramePr/>
          <p:nvPr>
            <p:extLst>
              <p:ext uri="{D42A27DB-BD31-4B8C-83A1-F6EECF244321}">
                <p14:modId xmlns:p14="http://schemas.microsoft.com/office/powerpoint/2010/main" val="2144229971"/>
              </p:ext>
            </p:extLst>
          </p:nvPr>
        </p:nvGraphicFramePr>
        <p:xfrm>
          <a:off x="6774180" y="397865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667;p27"/>
          <p:cNvSpPr/>
          <p:nvPr/>
        </p:nvSpPr>
        <p:spPr>
          <a:xfrm>
            <a:off x="7280032" y="436126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668;p27"/>
          <p:cNvSpPr txBox="1"/>
          <p:nvPr/>
        </p:nvSpPr>
        <p:spPr>
          <a:xfrm>
            <a:off x="6679579" y="3978202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 로고를 등록해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665;p27"/>
          <p:cNvSpPr/>
          <p:nvPr/>
        </p:nvSpPr>
        <p:spPr>
          <a:xfrm>
            <a:off x="6948145" y="418295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666;p27"/>
          <p:cNvGraphicFramePr/>
          <p:nvPr>
            <p:extLst>
              <p:ext uri="{D42A27DB-BD31-4B8C-83A1-F6EECF244321}">
                <p14:modId xmlns:p14="http://schemas.microsoft.com/office/powerpoint/2010/main" val="3066529250"/>
              </p:ext>
            </p:extLst>
          </p:nvPr>
        </p:nvGraphicFramePr>
        <p:xfrm>
          <a:off x="7146505" y="434950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667;p27"/>
          <p:cNvSpPr/>
          <p:nvPr/>
        </p:nvSpPr>
        <p:spPr>
          <a:xfrm>
            <a:off x="7652357" y="47321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668;p27"/>
          <p:cNvSpPr txBox="1"/>
          <p:nvPr/>
        </p:nvSpPr>
        <p:spPr>
          <a:xfrm>
            <a:off x="7051904" y="434904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개이상 등록해야 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665;p27"/>
          <p:cNvSpPr/>
          <p:nvPr/>
        </p:nvSpPr>
        <p:spPr>
          <a:xfrm>
            <a:off x="7398776" y="467778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666;p27"/>
          <p:cNvGraphicFramePr/>
          <p:nvPr>
            <p:extLst>
              <p:ext uri="{D42A27DB-BD31-4B8C-83A1-F6EECF244321}">
                <p14:modId xmlns:p14="http://schemas.microsoft.com/office/powerpoint/2010/main" val="2632066866"/>
              </p:ext>
            </p:extLst>
          </p:nvPr>
        </p:nvGraphicFramePr>
        <p:xfrm>
          <a:off x="7597136" y="4844332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668;p27"/>
          <p:cNvSpPr txBox="1"/>
          <p:nvPr/>
        </p:nvSpPr>
        <p:spPr>
          <a:xfrm>
            <a:off x="7502535" y="4843875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사이트를 제회하고는 공사유형은 반드시 선택해야 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408;p26"/>
          <p:cNvCxnSpPr>
            <a:stCxn id="95" idx="4"/>
            <a:endCxn id="47" idx="0"/>
          </p:cNvCxnSpPr>
          <p:nvPr/>
        </p:nvCxnSpPr>
        <p:spPr>
          <a:xfrm rot="16200000" flipH="1">
            <a:off x="2713773" y="5100512"/>
            <a:ext cx="216925" cy="8072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타원 94"/>
          <p:cNvSpPr/>
          <p:nvPr/>
        </p:nvSpPr>
        <p:spPr>
          <a:xfrm>
            <a:off x="2359275" y="5348741"/>
            <a:ext cx="118718" cy="469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401;p26"/>
          <p:cNvSpPr/>
          <p:nvPr/>
        </p:nvSpPr>
        <p:spPr>
          <a:xfrm>
            <a:off x="3998563" y="51610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408;p26"/>
          <p:cNvCxnSpPr>
            <a:stCxn id="97" idx="3"/>
            <a:endCxn id="60" idx="1"/>
          </p:cNvCxnSpPr>
          <p:nvPr/>
        </p:nvCxnSpPr>
        <p:spPr>
          <a:xfrm flipV="1">
            <a:off x="4611370" y="3789030"/>
            <a:ext cx="1531831" cy="14811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0" name="Google Shape;408;p26"/>
          <p:cNvCxnSpPr>
            <a:stCxn id="97" idx="3"/>
            <a:endCxn id="64" idx="1"/>
          </p:cNvCxnSpPr>
          <p:nvPr/>
        </p:nvCxnSpPr>
        <p:spPr>
          <a:xfrm flipV="1">
            <a:off x="4611370" y="4211234"/>
            <a:ext cx="1964450" cy="10589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stCxn id="97" idx="3"/>
            <a:endCxn id="71" idx="1"/>
          </p:cNvCxnSpPr>
          <p:nvPr/>
        </p:nvCxnSpPr>
        <p:spPr>
          <a:xfrm flipV="1">
            <a:off x="4611370" y="4582080"/>
            <a:ext cx="2336775" cy="6880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2" name="Google Shape;408;p26"/>
          <p:cNvCxnSpPr>
            <a:stCxn id="97" idx="3"/>
            <a:endCxn id="91" idx="1"/>
          </p:cNvCxnSpPr>
          <p:nvPr/>
        </p:nvCxnSpPr>
        <p:spPr>
          <a:xfrm flipV="1">
            <a:off x="4611370" y="5076907"/>
            <a:ext cx="2787406" cy="1932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3" name="Google Shape;401;p26"/>
          <p:cNvSpPr/>
          <p:nvPr/>
        </p:nvSpPr>
        <p:spPr>
          <a:xfrm>
            <a:off x="2166657" y="51610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408;p26"/>
          <p:cNvCxnSpPr>
            <a:stCxn id="103" idx="0"/>
            <a:endCxn id="60" idx="1"/>
          </p:cNvCxnSpPr>
          <p:nvPr/>
        </p:nvCxnSpPr>
        <p:spPr>
          <a:xfrm rot="5400000" flipH="1" flipV="1">
            <a:off x="3622129" y="2639962"/>
            <a:ext cx="1372004" cy="367014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6" name="Google Shape;408;p26"/>
          <p:cNvCxnSpPr>
            <a:stCxn id="103" idx="0"/>
            <a:endCxn id="64" idx="1"/>
          </p:cNvCxnSpPr>
          <p:nvPr/>
        </p:nvCxnSpPr>
        <p:spPr>
          <a:xfrm rot="5400000" flipH="1" flipV="1">
            <a:off x="4049540" y="2634755"/>
            <a:ext cx="949800" cy="41027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7" name="Google Shape;408;p26"/>
          <p:cNvCxnSpPr>
            <a:stCxn id="103" idx="0"/>
            <a:endCxn id="71" idx="1"/>
          </p:cNvCxnSpPr>
          <p:nvPr/>
        </p:nvCxnSpPr>
        <p:spPr>
          <a:xfrm rot="5400000" flipH="1" flipV="1">
            <a:off x="4421126" y="2634015"/>
            <a:ext cx="578954" cy="447508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8" name="Google Shape;408;p26"/>
          <p:cNvCxnSpPr>
            <a:stCxn id="103" idx="0"/>
            <a:endCxn id="91" idx="1"/>
          </p:cNvCxnSpPr>
          <p:nvPr/>
        </p:nvCxnSpPr>
        <p:spPr>
          <a:xfrm rot="5400000" flipH="1" flipV="1">
            <a:off x="4893855" y="2656114"/>
            <a:ext cx="84127" cy="492571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9" name="Google Shape;797;p30"/>
          <p:cNvSpPr/>
          <p:nvPr/>
        </p:nvSpPr>
        <p:spPr>
          <a:xfrm>
            <a:off x="2131478" y="50987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797;p30"/>
          <p:cNvSpPr/>
          <p:nvPr/>
        </p:nvSpPr>
        <p:spPr>
          <a:xfrm>
            <a:off x="2792306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797;p30"/>
          <p:cNvSpPr/>
          <p:nvPr/>
        </p:nvSpPr>
        <p:spPr>
          <a:xfrm>
            <a:off x="3998775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3" y="6493071"/>
            <a:ext cx="5066202" cy="3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541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2257</Words>
  <Application>Microsoft Office PowerPoint</Application>
  <PresentationFormat>사용자 지정</PresentationFormat>
  <Paragraphs>514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Aptos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164</cp:revision>
  <dcterms:modified xsi:type="dcterms:W3CDTF">2025-01-07T06:17:48Z</dcterms:modified>
</cp:coreProperties>
</file>