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4" r:id="rId4"/>
    <p:sldId id="288" r:id="rId5"/>
    <p:sldId id="286" r:id="rId6"/>
    <p:sldId id="287" r:id="rId7"/>
    <p:sldId id="283" r:id="rId8"/>
    <p:sldId id="289" r:id="rId9"/>
    <p:sldId id="290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38"/>
    <p:restoredTop sz="94660"/>
  </p:normalViewPr>
  <p:slideViewPr>
    <p:cSldViewPr snapToGrid="0">
      <p:cViewPr varScale="1">
        <p:scale>
          <a:sx n="136" d="100"/>
          <a:sy n="136" d="100"/>
        </p:scale>
        <p:origin x="432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4337C49A-7BEE-1A51-60CD-DE4445B7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42A611AD-D926-ADDB-06A2-C6B4E4C62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8B77988-2668-BDE4-6F05-7F1421D3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8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888BC80B-0615-8B30-7879-E68B7F61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59C21C29-2906-64E0-5761-B9698DA15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7944B9C-1553-CC62-A09B-9BE573E98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9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9765EA01-5950-9698-8291-6D5B0765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1AAC78ED-0CD0-F434-7EDA-13D773A3E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809ABD23-1FC2-4619-59E5-7FE0B0332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8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1F07EBC0-DFF4-B359-C629-36832A80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56992AF1-2F67-11B4-7FCC-0615486AA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5FD7F4FC-684C-DB26-1191-2FF10636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475B6497-AC16-FAD6-26E9-FFD67A287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9D968390-B36A-DF33-E714-3F286AF80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7A54293D-E147-AD62-0B9B-1F84C0FD6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22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3A74FC83-F44A-B927-DE10-4816C85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590014FB-0558-197D-2594-5310B3CF7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09A7AEA9-5357-4856-BDE9-F32EAAC0D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58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6629995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ko-KR" altLang="en-US" sz="1000" b="1" u="none" strike="noStrike" cap="none" dirty="0"/>
                        <a:t>공지사항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 목록 페이지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3DF96426-9412-2B0B-5337-D40F0B202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501012"/>
              </p:ext>
            </p:extLst>
          </p:nvPr>
        </p:nvGraphicFramePr>
        <p:xfrm>
          <a:off x="8385974" y="826614"/>
          <a:ext cx="2324900" cy="1574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상단 고정여부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게시물목록 상단에 고정됨 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고객사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공지사항 목록에 반영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 옵션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상단고정이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최근 적용한 게시물이 최상단으로 배치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9CDBBF-3428-7159-811B-263B376C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56761"/>
              </p:ext>
            </p:extLst>
          </p:nvPr>
        </p:nvGraphicFramePr>
        <p:xfrm>
          <a:off x="131488" y="1873194"/>
          <a:ext cx="7927952" cy="269571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46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8888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478220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8858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62303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37311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196435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632365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450451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  <a:gridCol w="377872">
                  <a:extLst>
                    <a:ext uri="{9D8B030D-6E8A-4147-A177-3AD203B41FA5}">
                      <a16:colId xmlns:a16="http://schemas.microsoft.com/office/drawing/2014/main" val="154930563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</a:rPr>
                        <a:t>중요공지여부</a:t>
                      </a:r>
                      <a:endParaRPr sz="700" b="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긴급공지여부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상단고정여부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첨부개수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팝업공지기간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조회수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추가 공급품목 관련 안내의 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 ~ 2025-01-17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배송지 관련 시스템 개선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 ~ 2025-01-30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'25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홈앤서비스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(HOMS)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상품에 대한 공급단가 확인요청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(~12/11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윤찬혁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 ~ 2024-12-14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케이블 배송관련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관리 및 주문 절차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 ~ 2024-12-04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49B07780-37AF-17E0-8D21-B86A7BE9AD78}"/>
              </a:ext>
            </a:extLst>
          </p:cNvPr>
          <p:cNvSpPr/>
          <p:nvPr/>
        </p:nvSpPr>
        <p:spPr>
          <a:xfrm>
            <a:off x="6449330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26F48CF1-3AA1-7ACA-74A9-6786C2CAF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297D1E84-8F50-F059-8279-AA41C3984FC4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3" name="Google Shape;359;p26">
            <a:extLst>
              <a:ext uri="{FF2B5EF4-FFF2-40B4-BE49-F238E27FC236}">
                <a16:creationId xmlns:a16="http://schemas.microsoft.com/office/drawing/2014/main" id="{27DFFAA9-4CC4-1174-1D68-F70E0017A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115347"/>
              </p:ext>
            </p:extLst>
          </p:nvPr>
        </p:nvGraphicFramePr>
        <p:xfrm>
          <a:off x="144432" y="1264505"/>
          <a:ext cx="662423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제목         내용        이름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BDA0133-80A2-7A7B-35B3-7A699521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0DCD6-E7AD-0466-BCB2-03646EB58D1B}"/>
              </a:ext>
            </a:extLst>
          </p:cNvPr>
          <p:cNvSpPr/>
          <p:nvPr/>
        </p:nvSpPr>
        <p:spPr>
          <a:xfrm>
            <a:off x="130714" y="1199381"/>
            <a:ext cx="7941953" cy="319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A2B3D1B0-44FB-2B71-9C92-27E8DC3DE10C}"/>
              </a:ext>
            </a:extLst>
          </p:cNvPr>
          <p:cNvSpPr/>
          <p:nvPr/>
        </p:nvSpPr>
        <p:spPr>
          <a:xfrm>
            <a:off x="6994635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BBC869A1-8612-0D74-8319-3AD0D3EFB6D1}"/>
              </a:ext>
            </a:extLst>
          </p:cNvPr>
          <p:cNvSpPr/>
          <p:nvPr/>
        </p:nvSpPr>
        <p:spPr>
          <a:xfrm>
            <a:off x="7540409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F89FC5-50AE-7D19-17F3-54ECCB07B23E}"/>
              </a:ext>
            </a:extLst>
          </p:cNvPr>
          <p:cNvSpPr/>
          <p:nvPr/>
        </p:nvSpPr>
        <p:spPr>
          <a:xfrm>
            <a:off x="178678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E12B14-D6AC-EBEB-BB81-0F50DC3CC412}"/>
              </a:ext>
            </a:extLst>
          </p:cNvPr>
          <p:cNvSpPr/>
          <p:nvPr/>
        </p:nvSpPr>
        <p:spPr>
          <a:xfrm>
            <a:off x="641847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A0F6-4364-6F67-3982-EA0D9D9848B3}"/>
              </a:ext>
            </a:extLst>
          </p:cNvPr>
          <p:cNvSpPr/>
          <p:nvPr/>
        </p:nvSpPr>
        <p:spPr>
          <a:xfrm>
            <a:off x="1078870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43252C-A3B0-377E-3D57-08CAD1949C5D}"/>
              </a:ext>
            </a:extLst>
          </p:cNvPr>
          <p:cNvSpPr/>
          <p:nvPr/>
        </p:nvSpPr>
        <p:spPr>
          <a:xfrm>
            <a:off x="4429552" y="1798954"/>
            <a:ext cx="640081" cy="1603233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F5014850-3031-76B9-BA7C-C3E6FFF60BA1}"/>
              </a:ext>
            </a:extLst>
          </p:cNvPr>
          <p:cNvSpPr>
            <a:spLocks/>
          </p:cNvSpPr>
          <p:nvPr/>
        </p:nvSpPr>
        <p:spPr>
          <a:xfrm>
            <a:off x="4339552" y="16842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869D68B2-65CB-4DB9-BD01-90723595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694;p44">
            <a:extLst>
              <a:ext uri="{FF2B5EF4-FFF2-40B4-BE49-F238E27FC236}">
                <a16:creationId xmlns:a16="http://schemas.microsoft.com/office/drawing/2014/main" id="{8841DE1F-798C-3D0C-C88F-AE55A283F7EE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>
            <a:extLst>
              <a:ext uri="{FF2B5EF4-FFF2-40B4-BE49-F238E27FC236}">
                <a16:creationId xmlns:a16="http://schemas.microsoft.com/office/drawing/2014/main" id="{C83F3E1F-C4BE-00E9-6650-DD319847AA3E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 상세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페이지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1" name="Google Shape;51;p20">
            <a:extLst>
              <a:ext uri="{FF2B5EF4-FFF2-40B4-BE49-F238E27FC236}">
                <a16:creationId xmlns:a16="http://schemas.microsoft.com/office/drawing/2014/main" id="{070D8095-2178-92E3-1346-EF9765545A22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2AF10439-C4BB-F78C-1919-491FB816D506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28B04E4F-D91C-1A76-1BD3-9E44497D3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013188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04373E75-3142-8655-B941-E60FA1E9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86695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768CD140-1B11-B553-86D3-2CDB4F873848}"/>
              </a:ext>
            </a:extLst>
          </p:cNvPr>
          <p:cNvSpPr/>
          <p:nvPr/>
        </p:nvSpPr>
        <p:spPr>
          <a:xfrm>
            <a:off x="2250731" y="524621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313B458-BF57-59AE-9717-BD64398F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84725"/>
              </p:ext>
            </p:extLst>
          </p:nvPr>
        </p:nvGraphicFramePr>
        <p:xfrm>
          <a:off x="218317" y="1325742"/>
          <a:ext cx="4536771" cy="378473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8323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958845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843762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89584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SK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추가 공급품목 관련 안내의 건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2025-01-03 ~ 2025-01-17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17602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안녕하세요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저희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전용 상품들을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추가로 공급하게 되었음을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 따라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아래와 같은 사항을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공급 품목 리스트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- 65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* 품목 세부리스트는 첨부파일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재고입고여부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일정안내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품목의 경우 현재 재고가 입고되지 않은 상황입니다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나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일정보다 더 빠른 일정으로 입고 될 수 있도록 최선을 다하겠습니다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품목들의 입고 예상 일정은 첨부된 리스트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PX</a:t>
                      </a:r>
                      <a:endParaRPr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팝멉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44" name="Google Shape;1695;p44">
            <a:extLst>
              <a:ext uri="{FF2B5EF4-FFF2-40B4-BE49-F238E27FC236}">
                <a16:creationId xmlns:a16="http://schemas.microsoft.com/office/drawing/2014/main" id="{D7FFDEF9-8393-E2F8-6E02-90107474B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785857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9;p44">
            <a:extLst>
              <a:ext uri="{FF2B5EF4-FFF2-40B4-BE49-F238E27FC236}">
                <a16:creationId xmlns:a16="http://schemas.microsoft.com/office/drawing/2014/main" id="{801DD1B1-4584-67D5-AF42-D829EB5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699235"/>
              </p:ext>
            </p:extLst>
          </p:nvPr>
        </p:nvGraphicFramePr>
        <p:xfrm>
          <a:off x="1079654" y="1351178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9;p44">
            <a:extLst>
              <a:ext uri="{FF2B5EF4-FFF2-40B4-BE49-F238E27FC236}">
                <a16:creationId xmlns:a16="http://schemas.microsoft.com/office/drawing/2014/main" id="{7D7A4971-47BE-6D1C-93DE-1080DF0D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397434"/>
              </p:ext>
            </p:extLst>
          </p:nvPr>
        </p:nvGraphicFramePr>
        <p:xfrm>
          <a:off x="1739530" y="1351178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E4E6A2-C595-D563-E5D8-E613F2FCCA38}"/>
              </a:ext>
            </a:extLst>
          </p:cNvPr>
          <p:cNvSpPr/>
          <p:nvPr/>
        </p:nvSpPr>
        <p:spPr>
          <a:xfrm flipH="1">
            <a:off x="1103190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A9247F-F801-DD89-08B4-CDB9298CEEB8}"/>
              </a:ext>
            </a:extLst>
          </p:cNvPr>
          <p:cNvSpPr/>
          <p:nvPr/>
        </p:nvSpPr>
        <p:spPr>
          <a:xfrm flipH="1">
            <a:off x="3886293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324346D-8195-E7D2-733F-451362DCEA3E}"/>
              </a:ext>
            </a:extLst>
          </p:cNvPr>
          <p:cNvSpPr/>
          <p:nvPr/>
        </p:nvSpPr>
        <p:spPr>
          <a:xfrm flipH="1">
            <a:off x="1103190" y="4665565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3A01F02-12CC-58D7-F12C-DFEE5A17B566}"/>
              </a:ext>
            </a:extLst>
          </p:cNvPr>
          <p:cNvSpPr/>
          <p:nvPr/>
        </p:nvSpPr>
        <p:spPr>
          <a:xfrm>
            <a:off x="3911437" y="468995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682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1CF6DB77-C479-B478-BC89-E38F6A34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>
            <a:extLst>
              <a:ext uri="{FF2B5EF4-FFF2-40B4-BE49-F238E27FC236}">
                <a16:creationId xmlns:a16="http://schemas.microsoft.com/office/drawing/2014/main" id="{4C6B9663-9939-BFDE-966D-6A2B5A86AF2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 등록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Google Shape;51;p20">
            <a:extLst>
              <a:ext uri="{FF2B5EF4-FFF2-40B4-BE49-F238E27FC236}">
                <a16:creationId xmlns:a16="http://schemas.microsoft.com/office/drawing/2014/main" id="{ABBDC333-BCE3-BC09-6706-E95B86014322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8FB134B-0B0A-0ED9-52F6-B3BC260931E3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6BF1E1DD-4D2E-2F68-72BE-EAE66774D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000932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상단고정기능 추가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5C2FEC65-D45A-0183-039C-CAB963098DBF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B4F49275-F2CA-BA79-18A7-A1A1D64B5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361570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7E0C201B-3ED8-87FD-72B2-BBFFC1A8A588}"/>
              </a:ext>
            </a:extLst>
          </p:cNvPr>
          <p:cNvGraphicFramePr/>
          <p:nvPr/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461A8536-E3B3-32EF-901C-47CF4CC2591C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0656CBF-1F16-6EBD-F7C8-09FFC93FA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3257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66EC2109-3B37-1F8B-129B-BC8A200DCE9B}"/>
              </a:ext>
            </a:extLst>
          </p:cNvPr>
          <p:cNvGraphicFramePr/>
          <p:nvPr/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E5F79605-A244-BA16-EB79-013A5A669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153608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E49EC78C-B3BC-CC91-D013-DB150FECF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756958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2E4F13-38E5-75E7-6095-3C5866D899BB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ts val="700"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800" u="none" strike="noStrike" cap="none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쉴더스向</a:t>
            </a:r>
            <a:r>
              <a:rPr lang="ko-KR" altLang="en-US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 공급품목 관련</a:t>
            </a: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C1763360-8CAB-B6D4-8694-83B6B16A902C}"/>
              </a:ext>
            </a:extLst>
          </p:cNvPr>
          <p:cNvSpPr/>
          <p:nvPr/>
        </p:nvSpPr>
        <p:spPr>
          <a:xfrm>
            <a:off x="205399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212C4778-243B-4EB8-1713-19299A606FE4}"/>
              </a:ext>
            </a:extLst>
          </p:cNvPr>
          <p:cNvSpPr/>
          <p:nvPr/>
        </p:nvSpPr>
        <p:spPr>
          <a:xfrm>
            <a:off x="240794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57BF37A-417A-1BF8-848B-892B9EE95A73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7993B2E-85F0-9866-DFB1-D3F9AC689323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5C9E6A37-BB92-8088-FEEA-C6B2972548EE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A87329AC-C987-1124-A80D-65F1BBF11672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860CB34-354A-87A3-8E16-C23DC2B6B4B8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653B3F77-B794-88B6-E9BD-4BE107F1111A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3AF72F7-2DB2-2C2C-436E-2E2838D93CA5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BF2CAA-3612-243B-8608-8C1104E7C0AD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499DA1-461D-34E4-6072-FB4DF4A3AF84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D4E06B-5B98-0176-129F-C647DF0B3873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D3C8E181-0F72-B803-A2B2-D9B441E8927D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3645BD-B781-5C86-F117-AC8DA2377237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안녕하세요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/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저희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'25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년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SK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쉴더스向 전용 상품들을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추가로 공급하게 되었음을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안내드립니다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/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이에 따라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아래와 같은 사항을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공유드립니다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/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1.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신규 공급 품목 리스트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- 65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종</a:t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* 품목 세부리스트는 첨부파일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2.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재고입고여부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및 일정안내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 가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 품목의 경우 현재 재고가 입고되지 않은 상황입니다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나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예상 일정보다 더 빠른 일정으로 입고 될 수 있도록 최선을 다하겠습니다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b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해당 품목들의 입고 예상 일정은 첨부된 리스트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2" name="Google Shape;359;p26">
            <a:extLst>
              <a:ext uri="{FF2B5EF4-FFF2-40B4-BE49-F238E27FC236}">
                <a16:creationId xmlns:a16="http://schemas.microsoft.com/office/drawing/2014/main" id="{C88F96CA-6105-3256-37CB-D95057C2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56828"/>
              </p:ext>
            </p:extLst>
          </p:nvPr>
        </p:nvGraphicFramePr>
        <p:xfrm>
          <a:off x="1081481" y="1835861"/>
          <a:ext cx="160197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88">
                  <a:extLst>
                    <a:ext uri="{9D8B030D-6E8A-4147-A177-3AD203B41FA5}">
                      <a16:colId xmlns:a16="http://schemas.microsoft.com/office/drawing/2014/main" val="134062945"/>
                    </a:ext>
                  </a:extLst>
                </a:gridCol>
                <a:gridCol w="177210">
                  <a:extLst>
                    <a:ext uri="{9D8B030D-6E8A-4147-A177-3AD203B41FA5}">
                      <a16:colId xmlns:a16="http://schemas.microsoft.com/office/drawing/2014/main" val="463759553"/>
                    </a:ext>
                  </a:extLst>
                </a:gridCol>
                <a:gridCol w="219739">
                  <a:extLst>
                    <a:ext uri="{9D8B030D-6E8A-4147-A177-3AD203B41FA5}">
                      <a16:colId xmlns:a16="http://schemas.microsoft.com/office/drawing/2014/main" val="1369257272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916025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359;p26">
            <a:extLst>
              <a:ext uri="{FF2B5EF4-FFF2-40B4-BE49-F238E27FC236}">
                <a16:creationId xmlns:a16="http://schemas.microsoft.com/office/drawing/2014/main" id="{AF8B0421-AE4A-C6F9-BDBB-449D324B8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867345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사각형: 둥근 모서리 13">
            <a:extLst>
              <a:ext uri="{FF2B5EF4-FFF2-40B4-BE49-F238E27FC236}">
                <a16:creationId xmlns:a16="http://schemas.microsoft.com/office/drawing/2014/main" id="{239B10A2-8482-158A-EFE2-8F632191A1D2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005FA0BE-82FE-A764-0F69-4B5A13CF7725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4" name="사각형: 둥근 모서리 15">
            <a:extLst>
              <a:ext uri="{FF2B5EF4-FFF2-40B4-BE49-F238E27FC236}">
                <a16:creationId xmlns:a16="http://schemas.microsoft.com/office/drawing/2014/main" id="{770FE581-CDFD-6A26-8FBC-80BD99E84782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4" name="사각형: 둥근 모서리 42">
            <a:extLst>
              <a:ext uri="{FF2B5EF4-FFF2-40B4-BE49-F238E27FC236}">
                <a16:creationId xmlns:a16="http://schemas.microsoft.com/office/drawing/2014/main" id="{938A7317-5984-736D-65A3-B0CBB363C302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2DE13F6-7DF4-768F-7985-C5995B95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03" y="1865145"/>
            <a:ext cx="153771" cy="13011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EDD435B-0623-F7A1-1991-699F7C40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37" y="1860804"/>
            <a:ext cx="153771" cy="13011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B3562B-2A02-AFDB-ABD3-503556DBCFAD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Google Shape;797;p30">
            <a:extLst>
              <a:ext uri="{FF2B5EF4-FFF2-40B4-BE49-F238E27FC236}">
                <a16:creationId xmlns:a16="http://schemas.microsoft.com/office/drawing/2014/main" id="{DACFD755-DEE4-64D2-C32B-835268177668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90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5752B49A-AEA1-B1D7-F882-1B7B2028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>
            <a:extLst>
              <a:ext uri="{FF2B5EF4-FFF2-40B4-BE49-F238E27FC236}">
                <a16:creationId xmlns:a16="http://schemas.microsoft.com/office/drawing/2014/main" id="{5530C8F9-25AB-5CFF-5F23-F89D42749225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 수정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Google Shape;51;p20">
            <a:extLst>
              <a:ext uri="{FF2B5EF4-FFF2-40B4-BE49-F238E27FC236}">
                <a16:creationId xmlns:a16="http://schemas.microsoft.com/office/drawing/2014/main" id="{D0C7E109-7F1B-1590-841D-DEFB175A6C0B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E4FCAD9-9362-7FB8-BFA0-98AA181F6867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0389ACBF-6590-7993-74E9-963BD9F2F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862934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상단고정기능 추가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2C74EACD-F9EF-2D1A-7147-2FD001A43B27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A3D70A95-C8EE-8595-5F23-3AD1D36C0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9673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5A4FEFA9-16E3-8141-C498-49CF2D193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240282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605DDC63-D57B-6F3E-18C9-7354AF3F8D23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FE2585-A104-5EF3-ADD2-90DFE136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15283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en-US" altLang="ko-KR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(editor)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3B47F424-5D9C-4CDF-D6FC-6BDB18FF8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110424"/>
              </p:ext>
            </p:extLst>
          </p:nvPr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275835B8-3CF6-DC8D-261F-283A9F5FF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3880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6D524472-0F23-52DD-34BC-DCA713987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483547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C17110-B370-7F08-665E-7A6E1B860AB8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596B3C-E388-689F-C2E6-B190AA5A516A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CEAA58-C524-74AF-F2EE-A15748FBF034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BD21BE-8689-20F8-9A00-84BF03586E49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BB6EEB84-C62F-69E2-7F7E-579A2D263CEF}"/>
              </a:ext>
            </a:extLst>
          </p:cNvPr>
          <p:cNvSpPr/>
          <p:nvPr/>
        </p:nvSpPr>
        <p:spPr>
          <a:xfrm>
            <a:off x="1079337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1AC6D18F-816C-CE05-361E-9AC4D9B0ADD2}"/>
              </a:ext>
            </a:extLst>
          </p:cNvPr>
          <p:cNvSpPr/>
          <p:nvPr/>
        </p:nvSpPr>
        <p:spPr>
          <a:xfrm>
            <a:off x="1433288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9A9AEAD-68C4-83C9-CB5C-685C999D323D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D0059E1-CB44-ADBC-E979-4E850F493C1A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B77B2589-E606-7032-9255-7B67C8B555D4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6C0061AB-B364-88C3-7673-E90DD471C849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E169F4D-47F8-ED3D-B759-C2F29671BECC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9638B785-49E7-B3ED-60EE-7B3EC5C9150F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A89EA7-6905-189B-0CCA-81E12CD383BA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36664B4-63BE-444A-AC29-FAC53E7A3ABA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2644AD-22AD-AD8E-8CE8-33803F05655D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42F8B1-AC52-2A4F-8028-CD5BB0F92854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C0DCAF7B-8DAA-E04A-AB98-52FFBF064035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14EE15-54BF-387F-880A-E5DC64A6C95E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1AD59D-E58E-61CC-DF6F-573615EED5F9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에디터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(editor)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7F3A0F-99F8-3CCE-94B6-378817227214}"/>
              </a:ext>
            </a:extLst>
          </p:cNvPr>
          <p:cNvGrpSpPr/>
          <p:nvPr/>
        </p:nvGrpSpPr>
        <p:grpSpPr>
          <a:xfrm>
            <a:off x="1081481" y="1835861"/>
            <a:ext cx="1772127" cy="180000"/>
            <a:chOff x="5763666" y="2050235"/>
            <a:chExt cx="1772127" cy="180000"/>
          </a:xfrm>
        </p:grpSpPr>
        <p:graphicFrame>
          <p:nvGraphicFramePr>
            <p:cNvPr id="45" name="Google Shape;359;p26">
              <a:extLst>
                <a:ext uri="{FF2B5EF4-FFF2-40B4-BE49-F238E27FC236}">
                  <a16:creationId xmlns:a16="http://schemas.microsoft.com/office/drawing/2014/main" id="{A4C5CC0C-93CF-F0C8-0BC5-862E00688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297542"/>
                </p:ext>
              </p:extLst>
            </p:nvPr>
          </p:nvGraphicFramePr>
          <p:xfrm>
            <a:off x="5763666" y="2050235"/>
            <a:ext cx="1601972" cy="18000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616688">
                    <a:extLst>
                      <a:ext uri="{9D8B030D-6E8A-4147-A177-3AD203B41FA5}">
                        <a16:colId xmlns:a16="http://schemas.microsoft.com/office/drawing/2014/main" val="134062945"/>
                      </a:ext>
                    </a:extLst>
                  </a:gridCol>
                  <a:gridCol w="177210">
                    <a:extLst>
                      <a:ext uri="{9D8B030D-6E8A-4147-A177-3AD203B41FA5}">
                        <a16:colId xmlns:a16="http://schemas.microsoft.com/office/drawing/2014/main" val="463759553"/>
                      </a:ext>
                    </a:extLst>
                  </a:gridCol>
                  <a:gridCol w="219739">
                    <a:extLst>
                      <a:ext uri="{9D8B030D-6E8A-4147-A177-3AD203B41FA5}">
                        <a16:colId xmlns:a16="http://schemas.microsoft.com/office/drawing/2014/main" val="1369257272"/>
                      </a:ext>
                    </a:extLst>
                  </a:gridCol>
                  <a:gridCol w="588335">
                    <a:extLst>
                      <a:ext uri="{9D8B030D-6E8A-4147-A177-3AD203B41FA5}">
                        <a16:colId xmlns:a16="http://schemas.microsoft.com/office/drawing/2014/main" val="189160251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2023-12-02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~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2024-12-02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90E197-CC3F-1098-575C-6D5D21B03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088" y="2079519"/>
              <a:ext cx="153771" cy="13011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C2E7ED7-EA8F-11AB-2AF8-C3BE3A1A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22" y="2075178"/>
              <a:ext cx="153771" cy="130114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D9ACE9-F520-65A9-02B2-117CCF009286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Google Shape;797;p30">
            <a:extLst>
              <a:ext uri="{FF2B5EF4-FFF2-40B4-BE49-F238E27FC236}">
                <a16:creationId xmlns:a16="http://schemas.microsoft.com/office/drawing/2014/main" id="{CBA5FF1B-4867-3DC3-0FD3-88893755921E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64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A634907C-B5A3-FD2A-6F97-105D6143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068AFEC1-1B91-0EC5-3531-9D9F86D38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74185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en-US" altLang="ko-KR" sz="1000" b="1" u="none" strike="noStrike" cap="none" dirty="0"/>
                        <a:t>FAQ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DBDEE7-0B47-29D7-6B67-A9146649C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759021-20D7-52B6-C8EA-9AA18E839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30651"/>
              </p:ext>
            </p:extLst>
          </p:nvPr>
        </p:nvGraphicFramePr>
        <p:xfrm>
          <a:off x="131487" y="2219597"/>
          <a:ext cx="7941181" cy="293098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58045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63090">
                  <a:extLst>
                    <a:ext uri="{9D8B030D-6E8A-4147-A177-3AD203B41FA5}">
                      <a16:colId xmlns:a16="http://schemas.microsoft.com/office/drawing/2014/main" val="299801440"/>
                    </a:ext>
                  </a:extLst>
                </a:gridCol>
                <a:gridCol w="3468346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764102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021308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475407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870482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720401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게시여부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비회원도 주문 가능한가요</a:t>
                      </a:r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</a:p>
                  </a:txBody>
                  <a:tcPr marL="7200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370129"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ㄴ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플라자 비회원은 로그인 자체가 불가 합니다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업체 가입 승인을 받아 처리해야 합니다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자세한 사항은 담당자에게 문의하세요</a:t>
                      </a:r>
                      <a:endParaRPr lang="en-US" altLang="ko-KR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50505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회원가입은 어떻게 하나요</a:t>
                      </a:r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</a:p>
                  </a:txBody>
                  <a:tcPr marL="7200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로그인 </a:t>
                      </a:r>
                      <a:r>
                        <a:rPr lang="en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ID,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회원 </a:t>
                      </a:r>
                      <a:r>
                        <a:rPr lang="ko-KR" altLang="en-US" sz="700" dirty="0" err="1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SMS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i="0" u="none" strike="noStrike" cap="none" smtClean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lang="en-US" altLang="ko-KR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700" dirty="0">
                          <a:solidFill>
                            <a:srgbClr val="0000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플라자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4" name="모서리가 둥근 직사각형 93">
            <a:extLst>
              <a:ext uri="{FF2B5EF4-FFF2-40B4-BE49-F238E27FC236}">
                <a16:creationId xmlns:a16="http://schemas.microsoft.com/office/drawing/2014/main" id="{1904BA98-DADB-7688-4B72-00806FDC38AD}"/>
              </a:ext>
            </a:extLst>
          </p:cNvPr>
          <p:cNvSpPr/>
          <p:nvPr/>
        </p:nvSpPr>
        <p:spPr>
          <a:xfrm>
            <a:off x="6955770" y="2007280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5" name="Google Shape;57;p20">
            <a:extLst>
              <a:ext uri="{FF2B5EF4-FFF2-40B4-BE49-F238E27FC236}">
                <a16:creationId xmlns:a16="http://schemas.microsoft.com/office/drawing/2014/main" id="{647173EA-D1CF-DB6F-0988-5A13B77C82FE}"/>
              </a:ext>
            </a:extLst>
          </p:cNvPr>
          <p:cNvSpPr txBox="1"/>
          <p:nvPr/>
        </p:nvSpPr>
        <p:spPr>
          <a:xfrm>
            <a:off x="35618" y="900171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+mj-ea"/>
                <a:ea typeface="+mj-ea"/>
              </a:rPr>
              <a:t>FAQ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모서리가 둥근 직사각형 93">
            <a:extLst>
              <a:ext uri="{FF2B5EF4-FFF2-40B4-BE49-F238E27FC236}">
                <a16:creationId xmlns:a16="http://schemas.microsoft.com/office/drawing/2014/main" id="{95ADF656-A631-7F22-0D55-DBEA90D3CF92}"/>
              </a:ext>
            </a:extLst>
          </p:cNvPr>
          <p:cNvSpPr/>
          <p:nvPr/>
        </p:nvSpPr>
        <p:spPr>
          <a:xfrm>
            <a:off x="7540409" y="2007280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pic>
        <p:nvPicPr>
          <p:cNvPr id="8" name="Google Shape;56;p20">
            <a:extLst>
              <a:ext uri="{FF2B5EF4-FFF2-40B4-BE49-F238E27FC236}">
                <a16:creationId xmlns:a16="http://schemas.microsoft.com/office/drawing/2014/main" id="{08EBA43D-7277-1526-567E-70B1A116033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;p20">
            <a:extLst>
              <a:ext uri="{FF2B5EF4-FFF2-40B4-BE49-F238E27FC236}">
                <a16:creationId xmlns:a16="http://schemas.microsoft.com/office/drawing/2014/main" id="{8D752AEA-9412-E173-50D4-E7B856DBF025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FAQ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0" name="Google Shape;359;p26">
            <a:extLst>
              <a:ext uri="{FF2B5EF4-FFF2-40B4-BE49-F238E27FC236}">
                <a16:creationId xmlns:a16="http://schemas.microsoft.com/office/drawing/2014/main" id="{A83FCDA0-4D78-D3AF-71AA-1EEDDF2D2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892331"/>
              </p:ext>
            </p:extLst>
          </p:nvPr>
        </p:nvGraphicFramePr>
        <p:xfrm>
          <a:off x="178678" y="1269063"/>
          <a:ext cx="16923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0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게시대상       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027C268-8CF0-DE05-EE53-4C1BE3DC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E40B3-F230-BEB7-02B4-D1A0356DA3D5}"/>
              </a:ext>
            </a:extLst>
          </p:cNvPr>
          <p:cNvSpPr/>
          <p:nvPr/>
        </p:nvSpPr>
        <p:spPr>
          <a:xfrm>
            <a:off x="130714" y="1199381"/>
            <a:ext cx="7941953" cy="5942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Google Shape;359;p26">
            <a:extLst>
              <a:ext uri="{FF2B5EF4-FFF2-40B4-BE49-F238E27FC236}">
                <a16:creationId xmlns:a16="http://schemas.microsoft.com/office/drawing/2014/main" id="{A63709F3-5F64-265E-283A-8FD7F0AB0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836479"/>
              </p:ext>
            </p:extLst>
          </p:nvPr>
        </p:nvGraphicFramePr>
        <p:xfrm>
          <a:off x="2000444" y="1269063"/>
          <a:ext cx="16923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0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게시유형       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359;p26">
            <a:extLst>
              <a:ext uri="{FF2B5EF4-FFF2-40B4-BE49-F238E27FC236}">
                <a16:creationId xmlns:a16="http://schemas.microsoft.com/office/drawing/2014/main" id="{B1B7F5BC-5C29-8001-127D-39EFB6BA6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256593"/>
              </p:ext>
            </p:extLst>
          </p:nvPr>
        </p:nvGraphicFramePr>
        <p:xfrm>
          <a:off x="3778678" y="1269063"/>
          <a:ext cx="169232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0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게시여부       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359;p26">
            <a:extLst>
              <a:ext uri="{FF2B5EF4-FFF2-40B4-BE49-F238E27FC236}">
                <a16:creationId xmlns:a16="http://schemas.microsoft.com/office/drawing/2014/main" id="{CA0CB123-A12F-CAC2-B393-2B126A7BCA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5127"/>
              </p:ext>
            </p:extLst>
          </p:nvPr>
        </p:nvGraphicFramePr>
        <p:xfrm>
          <a:off x="178678" y="1534709"/>
          <a:ext cx="528662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0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       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47;p20">
            <a:extLst>
              <a:ext uri="{FF2B5EF4-FFF2-40B4-BE49-F238E27FC236}">
                <a16:creationId xmlns:a16="http://schemas.microsoft.com/office/drawing/2014/main" id="{65D9881F-BD54-7420-49A5-22D1C4BDA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683621"/>
              </p:ext>
            </p:extLst>
          </p:nvPr>
        </p:nvGraphicFramePr>
        <p:xfrm>
          <a:off x="8385974" y="826614"/>
          <a:ext cx="2324900" cy="2352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게시대상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표시될 서비스 구분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FAQ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 카테고리 정의 필요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결제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취소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노출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미노출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Y, N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질문을 제목으로 표시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FAQ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내용 등록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등록팝업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9p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134644957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sng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</a:t>
                      </a:r>
                      <a:r>
                        <a:rPr lang="en-US" altLang="ko-KR" sz="70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FAQ </a:t>
                      </a:r>
                      <a:r>
                        <a:rPr lang="ko-KR" altLang="en-US" sz="70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</a:t>
                      </a:r>
                      <a:r>
                        <a:rPr lang="en-US" altLang="ko-KR" sz="70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내용 수정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b="0" i="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팝업 호출 </a:t>
                      </a:r>
                      <a:r>
                        <a:rPr lang="en-US" altLang="ko-KR" sz="700" b="0" i="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10p </a:t>
                      </a:r>
                      <a:r>
                        <a:rPr lang="ko-KR" altLang="en-US" sz="700" b="0" i="0" u="none" strike="sng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16067363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컨펌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648434299"/>
                  </a:ext>
                </a:extLst>
              </a:tr>
            </a:tbl>
          </a:graphicData>
        </a:graphic>
      </p:graphicFrame>
      <p:sp>
        <p:nvSpPr>
          <p:cNvPr id="29" name="Google Shape;49;p20">
            <a:extLst>
              <a:ext uri="{FF2B5EF4-FFF2-40B4-BE49-F238E27FC236}">
                <a16:creationId xmlns:a16="http://schemas.microsoft.com/office/drawing/2014/main" id="{8F8E17C7-059B-EDE5-D8F7-1887B3A28DAF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FAQ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목록 페이지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0" name="Google Shape;53;p20">
            <a:extLst>
              <a:ext uri="{FF2B5EF4-FFF2-40B4-BE49-F238E27FC236}">
                <a16:creationId xmlns:a16="http://schemas.microsoft.com/office/drawing/2014/main" id="{B5F1B252-0464-2DBD-F77B-443F3905CC4A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1" name="Google Shape;797;p30">
            <a:extLst>
              <a:ext uri="{FF2B5EF4-FFF2-40B4-BE49-F238E27FC236}">
                <a16:creationId xmlns:a16="http://schemas.microsoft.com/office/drawing/2014/main" id="{CEAE5253-8A6C-53BB-E77A-B2D5182F50CA}"/>
              </a:ext>
            </a:extLst>
          </p:cNvPr>
          <p:cNvSpPr/>
          <p:nvPr/>
        </p:nvSpPr>
        <p:spPr>
          <a:xfrm>
            <a:off x="674492" y="11508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>
            <a:extLst>
              <a:ext uri="{FF2B5EF4-FFF2-40B4-BE49-F238E27FC236}">
                <a16:creationId xmlns:a16="http://schemas.microsoft.com/office/drawing/2014/main" id="{9569DB4A-34E8-3D4D-1E73-FB3C13E4AA1E}"/>
              </a:ext>
            </a:extLst>
          </p:cNvPr>
          <p:cNvSpPr/>
          <p:nvPr/>
        </p:nvSpPr>
        <p:spPr>
          <a:xfrm>
            <a:off x="2500784" y="11508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797;p30">
            <a:extLst>
              <a:ext uri="{FF2B5EF4-FFF2-40B4-BE49-F238E27FC236}">
                <a16:creationId xmlns:a16="http://schemas.microsoft.com/office/drawing/2014/main" id="{C1669835-24BA-E790-3F69-41BD93720D40}"/>
              </a:ext>
            </a:extLst>
          </p:cNvPr>
          <p:cNvSpPr/>
          <p:nvPr/>
        </p:nvSpPr>
        <p:spPr>
          <a:xfrm>
            <a:off x="4289603" y="11508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07EEA896-34F4-1049-5555-44C15DD08037}"/>
              </a:ext>
            </a:extLst>
          </p:cNvPr>
          <p:cNvSpPr/>
          <p:nvPr/>
        </p:nvSpPr>
        <p:spPr>
          <a:xfrm>
            <a:off x="1703051" y="24381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>
            <a:extLst>
              <a:ext uri="{FF2B5EF4-FFF2-40B4-BE49-F238E27FC236}">
                <a16:creationId xmlns:a16="http://schemas.microsoft.com/office/drawing/2014/main" id="{9D8AD8BB-6C5B-08EA-0E91-8C3FAE37E69F}"/>
              </a:ext>
            </a:extLst>
          </p:cNvPr>
          <p:cNvSpPr/>
          <p:nvPr/>
        </p:nvSpPr>
        <p:spPr>
          <a:xfrm>
            <a:off x="6858422" y="19145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797;p30">
            <a:extLst>
              <a:ext uri="{FF2B5EF4-FFF2-40B4-BE49-F238E27FC236}">
                <a16:creationId xmlns:a16="http://schemas.microsoft.com/office/drawing/2014/main" id="{DB987700-2CC6-A5EF-0760-1A429E5C1519}"/>
              </a:ext>
            </a:extLst>
          </p:cNvPr>
          <p:cNvSpPr/>
          <p:nvPr/>
        </p:nvSpPr>
        <p:spPr>
          <a:xfrm>
            <a:off x="7526373" y="19145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51;p20">
            <a:extLst>
              <a:ext uri="{FF2B5EF4-FFF2-40B4-BE49-F238E27FC236}">
                <a16:creationId xmlns:a16="http://schemas.microsoft.com/office/drawing/2014/main" id="{415D7B0A-A440-8F91-A2F3-2491E7ED6767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40" name="Google Shape;1694;p44">
            <a:extLst>
              <a:ext uri="{FF2B5EF4-FFF2-40B4-BE49-F238E27FC236}">
                <a16:creationId xmlns:a16="http://schemas.microsoft.com/office/drawing/2014/main" id="{421BB645-33D6-84EC-02FE-417146540BBE}"/>
              </a:ext>
            </a:extLst>
          </p:cNvPr>
          <p:cNvSpPr/>
          <p:nvPr/>
        </p:nvSpPr>
        <p:spPr>
          <a:xfrm>
            <a:off x="8385974" y="4047696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선택한 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FAQ</a:t>
            </a:r>
            <a:r>
              <a:rPr lang="ko-KR" altLang="en-US" sz="6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를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3DC63DAC-7214-F460-18D2-3CB426DC0ABA}"/>
              </a:ext>
            </a:extLst>
          </p:cNvPr>
          <p:cNvSpPr/>
          <p:nvPr/>
        </p:nvSpPr>
        <p:spPr>
          <a:xfrm>
            <a:off x="9161954" y="46981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525E0FF-6D32-037C-6CCB-E2DB8ED707AF}"/>
              </a:ext>
            </a:extLst>
          </p:cNvPr>
          <p:cNvSpPr/>
          <p:nvPr/>
        </p:nvSpPr>
        <p:spPr>
          <a:xfrm>
            <a:off x="9566920" y="46954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984421C-69B9-03D1-7E5D-35CD44E40C80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8059439" y="2088138"/>
            <a:ext cx="326535" cy="242936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153CF5F2-F12B-CEED-3610-64D2143CF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>
            <a:extLst>
              <a:ext uri="{FF2B5EF4-FFF2-40B4-BE49-F238E27FC236}">
                <a16:creationId xmlns:a16="http://schemas.microsoft.com/office/drawing/2014/main" id="{740DBE2C-EFAD-050A-9527-5B400549B508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FAQ </a:t>
            </a:r>
            <a:r>
              <a:rPr lang="ko-KR" altLang="en-US" sz="700" dirty="0">
                <a:latin typeface="+mj-ea"/>
                <a:ea typeface="+mj-ea"/>
              </a:rPr>
              <a:t>등록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Google Shape;51;p20">
            <a:extLst>
              <a:ext uri="{FF2B5EF4-FFF2-40B4-BE49-F238E27FC236}">
                <a16:creationId xmlns:a16="http://schemas.microsoft.com/office/drawing/2014/main" id="{B9FD8984-1E47-AA4F-C036-646323C5FBA9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7427CEC8-DC90-3897-9112-65A3CDBE0964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0E57E764-E09F-9ADF-E390-6DAE307982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98885"/>
              </p:ext>
            </p:extLst>
          </p:nvPr>
        </p:nvGraphicFramePr>
        <p:xfrm>
          <a:off x="8385974" y="826614"/>
          <a:ext cx="2324900" cy="17619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등록팝업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등록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옵션값은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7p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질문내용 입력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입력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에디터 사용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등록자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사람 표시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날짜 표시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게시유형 카테고리 정의 필요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결제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취소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8EE295C1-4BC0-F9A0-CB84-6858508ABA5F}"/>
              </a:ext>
            </a:extLst>
          </p:cNvPr>
          <p:cNvSpPr/>
          <p:nvPr/>
        </p:nvSpPr>
        <p:spPr>
          <a:xfrm>
            <a:off x="126055" y="826614"/>
            <a:ext cx="4705025" cy="36891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26BCEEFE-DDB2-C8F2-8584-2B0A332C3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348531"/>
              </p:ext>
            </p:extLst>
          </p:nvPr>
        </p:nvGraphicFramePr>
        <p:xfrm>
          <a:off x="232218" y="1026511"/>
          <a:ext cx="451758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1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FAQ</a:t>
                      </a:r>
                      <a:r>
                        <a:rPr lang="ko-KR" altLang="en-US" sz="800" b="1" u="none" strike="noStrike" cap="none" dirty="0"/>
                        <a:t>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932061CD-88D0-273E-00E2-FA7C3C137EAE}"/>
              </a:ext>
            </a:extLst>
          </p:cNvPr>
          <p:cNvGraphicFramePr/>
          <p:nvPr/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7040439F-1CF0-6EF9-00B2-C96FDEBB0F1E}"/>
              </a:ext>
            </a:extLst>
          </p:cNvPr>
          <p:cNvSpPr/>
          <p:nvPr/>
        </p:nvSpPr>
        <p:spPr>
          <a:xfrm>
            <a:off x="2458703" y="4107217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28693F2-887B-BBB5-39A1-79A98112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93372"/>
              </p:ext>
            </p:extLst>
          </p:nvPr>
        </p:nvGraphicFramePr>
        <p:xfrm>
          <a:off x="218318" y="1396451"/>
          <a:ext cx="4531482" cy="25852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52921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502441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2341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게시여부</a:t>
                      </a: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05E3AB2D-5377-2F3D-325C-4F690C03D164}"/>
              </a:ext>
            </a:extLst>
          </p:cNvPr>
          <p:cNvSpPr/>
          <p:nvPr/>
        </p:nvSpPr>
        <p:spPr>
          <a:xfrm>
            <a:off x="1901083" y="4102909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A8C40D-6ACB-4A9B-3CBC-69549E85172F}"/>
              </a:ext>
            </a:extLst>
          </p:cNvPr>
          <p:cNvSpPr/>
          <p:nvPr/>
        </p:nvSpPr>
        <p:spPr>
          <a:xfrm flipH="1">
            <a:off x="1325692" y="1897829"/>
            <a:ext cx="3302184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" name="사각형: 둥근 모서리 12">
            <a:extLst>
              <a:ext uri="{FF2B5EF4-FFF2-40B4-BE49-F238E27FC236}">
                <a16:creationId xmlns:a16="http://schemas.microsoft.com/office/drawing/2014/main" id="{0D41C450-48FB-1F5A-80E4-A6A466558E7C}"/>
              </a:ext>
            </a:extLst>
          </p:cNvPr>
          <p:cNvSpPr/>
          <p:nvPr/>
        </p:nvSpPr>
        <p:spPr>
          <a:xfrm flipH="1">
            <a:off x="1325694" y="1659701"/>
            <a:ext cx="3302184" cy="1616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Google Shape;797;p30">
            <a:extLst>
              <a:ext uri="{FF2B5EF4-FFF2-40B4-BE49-F238E27FC236}">
                <a16:creationId xmlns:a16="http://schemas.microsoft.com/office/drawing/2014/main" id="{AA4B617A-8673-931F-8BCB-6E812E88CAA2}"/>
              </a:ext>
            </a:extLst>
          </p:cNvPr>
          <p:cNvSpPr/>
          <p:nvPr/>
        </p:nvSpPr>
        <p:spPr>
          <a:xfrm>
            <a:off x="995358" y="11896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9;p44">
            <a:extLst>
              <a:ext uri="{FF2B5EF4-FFF2-40B4-BE49-F238E27FC236}">
                <a16:creationId xmlns:a16="http://schemas.microsoft.com/office/drawing/2014/main" id="{6A10F4C9-40B6-4D22-1386-BC7C52021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607184"/>
              </p:ext>
            </p:extLst>
          </p:nvPr>
        </p:nvGraphicFramePr>
        <p:xfrm>
          <a:off x="1325694" y="1425722"/>
          <a:ext cx="95017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플라자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9;p44">
            <a:extLst>
              <a:ext uri="{FF2B5EF4-FFF2-40B4-BE49-F238E27FC236}">
                <a16:creationId xmlns:a16="http://schemas.microsoft.com/office/drawing/2014/main" id="{A9D66B61-C40D-413D-9BB6-A037356F2C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90758"/>
              </p:ext>
            </p:extLst>
          </p:nvPr>
        </p:nvGraphicFramePr>
        <p:xfrm>
          <a:off x="2308021" y="1425722"/>
          <a:ext cx="121270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21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         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359;p26">
            <a:extLst>
              <a:ext uri="{FF2B5EF4-FFF2-40B4-BE49-F238E27FC236}">
                <a16:creationId xmlns:a16="http://schemas.microsoft.com/office/drawing/2014/main" id="{28EAB659-04EF-9FEB-C701-8E72FBACB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76337"/>
              </p:ext>
            </p:extLst>
          </p:nvPr>
        </p:nvGraphicFramePr>
        <p:xfrm>
          <a:off x="3588589" y="1428254"/>
          <a:ext cx="103928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미게시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사각형: 둥근 모서리 42">
            <a:extLst>
              <a:ext uri="{FF2B5EF4-FFF2-40B4-BE49-F238E27FC236}">
                <a16:creationId xmlns:a16="http://schemas.microsoft.com/office/drawing/2014/main" id="{151E3B70-E65D-2ACD-CC1C-364288681583}"/>
              </a:ext>
            </a:extLst>
          </p:cNvPr>
          <p:cNvSpPr/>
          <p:nvPr/>
        </p:nvSpPr>
        <p:spPr>
          <a:xfrm>
            <a:off x="3647248" y="1449036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36" name="Google Shape;797;p30">
            <a:extLst>
              <a:ext uri="{FF2B5EF4-FFF2-40B4-BE49-F238E27FC236}">
                <a16:creationId xmlns:a16="http://schemas.microsoft.com/office/drawing/2014/main" id="{72CD3576-28CA-F524-E94F-48C3990C53C5}"/>
              </a:ext>
            </a:extLst>
          </p:cNvPr>
          <p:cNvSpPr/>
          <p:nvPr/>
        </p:nvSpPr>
        <p:spPr>
          <a:xfrm>
            <a:off x="2298055" y="12931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20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78BAE537-4E31-5DF7-685E-0E70A955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>
            <a:extLst>
              <a:ext uri="{FF2B5EF4-FFF2-40B4-BE49-F238E27FC236}">
                <a16:creationId xmlns:a16="http://schemas.microsoft.com/office/drawing/2014/main" id="{414FF2F0-E2D3-6757-9C10-7163DD88913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FAQ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수정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팝업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페이지</a:t>
            </a:r>
            <a:endParaRPr lang="ko-KR" altLang="en-US" sz="800" dirty="0">
              <a:latin typeface="+mj-ea"/>
              <a:ea typeface="+mj-ea"/>
            </a:endParaRPr>
          </a:p>
        </p:txBody>
      </p:sp>
      <p:sp>
        <p:nvSpPr>
          <p:cNvPr id="51" name="Google Shape;51;p20">
            <a:extLst>
              <a:ext uri="{FF2B5EF4-FFF2-40B4-BE49-F238E27FC236}">
                <a16:creationId xmlns:a16="http://schemas.microsoft.com/office/drawing/2014/main" id="{B48CBF75-09F1-FF3C-C34D-1D4127D376A2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36FD63D0-8B0A-72CF-2C3D-CDD52441D51E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en-US" altLang="ko-KR" sz="700" dirty="0">
                <a:latin typeface="+mj-ea"/>
                <a:ea typeface="+mj-ea"/>
              </a:rPr>
              <a:t>FAQ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3BB5FDCF-46A2-43A7-A100-128BE58F5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058509"/>
              </p:ext>
            </p:extLst>
          </p:nvPr>
        </p:nvGraphicFramePr>
        <p:xfrm>
          <a:off x="8385974" y="826614"/>
          <a:ext cx="2324900" cy="1574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수정팝업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등록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대상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게시여부 수정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옵션값은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7p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질문내용 수정가능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수정가능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에디터사용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등록자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사람 표시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등록일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날짜 표시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55E0E1CA-B9A5-107C-233E-85E56A965CC2}"/>
              </a:ext>
            </a:extLst>
          </p:cNvPr>
          <p:cNvSpPr/>
          <p:nvPr/>
        </p:nvSpPr>
        <p:spPr>
          <a:xfrm>
            <a:off x="126055" y="826614"/>
            <a:ext cx="4705025" cy="36891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D7380EFA-54F7-CA7B-08F5-602385ED2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09079"/>
              </p:ext>
            </p:extLst>
          </p:nvPr>
        </p:nvGraphicFramePr>
        <p:xfrm>
          <a:off x="232218" y="1026511"/>
          <a:ext cx="451758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17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FAQ</a:t>
                      </a:r>
                      <a:r>
                        <a:rPr lang="ko-KR" altLang="en-US" sz="800" b="1" u="none" strike="noStrike" cap="none" dirty="0"/>
                        <a:t>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5CE6E1EC-9FEE-342B-FAC7-6C7DE804B2D4}"/>
              </a:ext>
            </a:extLst>
          </p:cNvPr>
          <p:cNvGraphicFramePr/>
          <p:nvPr/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797;p30">
            <a:extLst>
              <a:ext uri="{FF2B5EF4-FFF2-40B4-BE49-F238E27FC236}">
                <a16:creationId xmlns:a16="http://schemas.microsoft.com/office/drawing/2014/main" id="{1235FA76-DE8A-9561-1B4A-386BBB7056CE}"/>
              </a:ext>
            </a:extLst>
          </p:cNvPr>
          <p:cNvSpPr/>
          <p:nvPr/>
        </p:nvSpPr>
        <p:spPr>
          <a:xfrm>
            <a:off x="984947" y="12076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04FA02A6-6283-5463-0F0C-BCD9AAF97B67}"/>
              </a:ext>
            </a:extLst>
          </p:cNvPr>
          <p:cNvSpPr/>
          <p:nvPr/>
        </p:nvSpPr>
        <p:spPr>
          <a:xfrm>
            <a:off x="2458703" y="4107217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1864C12-CA82-5BA5-6858-13A5ABB3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71024"/>
              </p:ext>
            </p:extLst>
          </p:nvPr>
        </p:nvGraphicFramePr>
        <p:xfrm>
          <a:off x="218318" y="1396451"/>
          <a:ext cx="4531482" cy="25852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67789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487573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2341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대상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게시여부</a:t>
                      </a: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DE771FAB-9EF8-4A0F-975D-81AF0D687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226834"/>
              </p:ext>
            </p:extLst>
          </p:nvPr>
        </p:nvGraphicFramePr>
        <p:xfrm>
          <a:off x="1325694" y="1425722"/>
          <a:ext cx="95017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OK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플라자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8BA787E6-756B-E62D-9238-1E5EC093F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636866"/>
              </p:ext>
            </p:extLst>
          </p:nvPr>
        </p:nvGraphicFramePr>
        <p:xfrm>
          <a:off x="2308021" y="1425722"/>
          <a:ext cx="1212708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121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          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663CAD23-8528-C287-ADC3-90EE794AF6B2}"/>
              </a:ext>
            </a:extLst>
          </p:cNvPr>
          <p:cNvSpPr/>
          <p:nvPr/>
        </p:nvSpPr>
        <p:spPr>
          <a:xfrm>
            <a:off x="1901083" y="4102909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D7F4C35-849E-A4F4-FB63-4CFCB3140006}"/>
              </a:ext>
            </a:extLst>
          </p:cNvPr>
          <p:cNvSpPr/>
          <p:nvPr/>
        </p:nvSpPr>
        <p:spPr>
          <a:xfrm flipH="1">
            <a:off x="1330711" y="1897829"/>
            <a:ext cx="3297165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OK </a:t>
            </a:r>
            <a:r>
              <a:rPr lang="ko-KR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플라자는 회원제로 운영하고 있습니다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. </a:t>
            </a:r>
            <a:r>
              <a:rPr lang="ko-KR" altLang="en-US" sz="700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구매사</a:t>
            </a:r>
            <a:r>
              <a:rPr lang="ko-KR" altLang="en-US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 회원가입 완료 후 거래 가능합니다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algun Gothic"/>
              </a:rPr>
              <a:t>.</a:t>
            </a:r>
            <a:endParaRPr lang="ko-KR" altLang="en-US" sz="700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algun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4" name="사각형: 둥근 모서리 12">
            <a:extLst>
              <a:ext uri="{FF2B5EF4-FFF2-40B4-BE49-F238E27FC236}">
                <a16:creationId xmlns:a16="http://schemas.microsoft.com/office/drawing/2014/main" id="{612FBB30-6D91-14B1-5F93-27B0821A1680}"/>
              </a:ext>
            </a:extLst>
          </p:cNvPr>
          <p:cNvSpPr/>
          <p:nvPr/>
        </p:nvSpPr>
        <p:spPr>
          <a:xfrm flipH="1">
            <a:off x="1330711" y="1659700"/>
            <a:ext cx="3297168" cy="179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비회원도 주문 가능한가요</a:t>
            </a: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aphicFrame>
        <p:nvGraphicFramePr>
          <p:cNvPr id="21" name="Google Shape;359;p26">
            <a:extLst>
              <a:ext uri="{FF2B5EF4-FFF2-40B4-BE49-F238E27FC236}">
                <a16:creationId xmlns:a16="http://schemas.microsoft.com/office/drawing/2014/main" id="{FF8E68B8-0AE3-0E88-FA1A-8A25AAC3D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796545"/>
              </p:ext>
            </p:extLst>
          </p:nvPr>
        </p:nvGraphicFramePr>
        <p:xfrm>
          <a:off x="3588589" y="1428254"/>
          <a:ext cx="103928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미게시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사각형: 둥근 모서리 42">
            <a:extLst>
              <a:ext uri="{FF2B5EF4-FFF2-40B4-BE49-F238E27FC236}">
                <a16:creationId xmlns:a16="http://schemas.microsoft.com/office/drawing/2014/main" id="{BC90C228-62AF-A5A1-0C04-222699A00DF2}"/>
              </a:ext>
            </a:extLst>
          </p:cNvPr>
          <p:cNvSpPr/>
          <p:nvPr/>
        </p:nvSpPr>
        <p:spPr>
          <a:xfrm>
            <a:off x="3647248" y="1449036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87029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1215</Words>
  <Application>Microsoft Office PowerPoint</Application>
  <PresentationFormat>사용자 지정</PresentationFormat>
  <Paragraphs>472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Aptos</vt:lpstr>
      <vt:lpstr>Malgun Gothic Semilight</vt:lpstr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93</cp:revision>
  <dcterms:modified xsi:type="dcterms:W3CDTF">2025-02-03T02:14:45Z</dcterms:modified>
</cp:coreProperties>
</file>