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303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792" y="19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4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4223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첫화면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popup)</a:t>
                      </a:r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75103"/>
              </p:ext>
            </p:extLst>
          </p:nvPr>
        </p:nvGraphicFramePr>
        <p:xfrm>
          <a:off x="7858125" y="426720"/>
          <a:ext cx="2047875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window popup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개발팀에서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 후 동일하게 적용 예정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공지사항에 설정된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긴급공지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공지사항의 제목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공지사항의 내용 값을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조건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(23:59:59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까지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노출을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닫기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적용범위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공지사항은 아래 사이트에 적용한다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8BE6804-0973-946D-E207-63AD56DE707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044" name="Google Shape;1694;p44">
            <a:extLst>
              <a:ext uri="{FF2B5EF4-FFF2-40B4-BE49-F238E27FC236}">
                <a16:creationId xmlns:a16="http://schemas.microsoft.com/office/drawing/2014/main" id="{79687182-3064-F24E-5C8C-1DC9D2818771}"/>
              </a:ext>
            </a:extLst>
          </p:cNvPr>
          <p:cNvSpPr/>
          <p:nvPr/>
        </p:nvSpPr>
        <p:spPr>
          <a:xfrm>
            <a:off x="1976325" y="1115595"/>
            <a:ext cx="3959115" cy="25663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45" name="Google Shape;1695;p44">
            <a:extLst>
              <a:ext uri="{FF2B5EF4-FFF2-40B4-BE49-F238E27FC236}">
                <a16:creationId xmlns:a16="http://schemas.microsoft.com/office/drawing/2014/main" id="{A5B95BA4-A0F6-99C6-0462-F2009EA64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484636"/>
              </p:ext>
            </p:extLst>
          </p:nvPr>
        </p:nvGraphicFramePr>
        <p:xfrm>
          <a:off x="2134054" y="1218966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6" name="모서리가 둥근 직사각형 1045">
            <a:extLst>
              <a:ext uri="{FF2B5EF4-FFF2-40B4-BE49-F238E27FC236}">
                <a16:creationId xmlns:a16="http://schemas.microsoft.com/office/drawing/2014/main" id="{FDF13072-7652-013A-0BCE-DB916E5C5318}"/>
              </a:ext>
            </a:extLst>
          </p:cNvPr>
          <p:cNvSpPr/>
          <p:nvPr/>
        </p:nvSpPr>
        <p:spPr>
          <a:xfrm>
            <a:off x="3758881" y="33390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47" name="타원 1046">
            <a:extLst>
              <a:ext uri="{FF2B5EF4-FFF2-40B4-BE49-F238E27FC236}">
                <a16:creationId xmlns:a16="http://schemas.microsoft.com/office/drawing/2014/main" id="{EA5CB371-8E9A-3D07-7B0F-2AB9DFA2063A}"/>
              </a:ext>
            </a:extLst>
          </p:cNvPr>
          <p:cNvSpPr/>
          <p:nvPr/>
        </p:nvSpPr>
        <p:spPr>
          <a:xfrm>
            <a:off x="1862850" y="9787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8" name="타원 1047">
            <a:extLst>
              <a:ext uri="{FF2B5EF4-FFF2-40B4-BE49-F238E27FC236}">
                <a16:creationId xmlns:a16="http://schemas.microsoft.com/office/drawing/2014/main" id="{04CE38E4-FAD9-D0B9-9EBF-67513DA8690D}"/>
              </a:ext>
            </a:extLst>
          </p:cNvPr>
          <p:cNvSpPr/>
          <p:nvPr/>
        </p:nvSpPr>
        <p:spPr>
          <a:xfrm>
            <a:off x="2032714" y="127570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9" name="모서리가 둥근 직사각형 1048">
            <a:extLst>
              <a:ext uri="{FF2B5EF4-FFF2-40B4-BE49-F238E27FC236}">
                <a16:creationId xmlns:a16="http://schemas.microsoft.com/office/drawing/2014/main" id="{9A721B05-7BD8-5364-3C3A-4186D807D11F}"/>
              </a:ext>
            </a:extLst>
          </p:cNvPr>
          <p:cNvSpPr/>
          <p:nvPr/>
        </p:nvSpPr>
        <p:spPr>
          <a:xfrm>
            <a:off x="2134054" y="163157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050" name="모서리가 둥근 직사각형 1049">
            <a:extLst>
              <a:ext uri="{FF2B5EF4-FFF2-40B4-BE49-F238E27FC236}">
                <a16:creationId xmlns:a16="http://schemas.microsoft.com/office/drawing/2014/main" id="{71593338-1FF1-02E4-A94C-F9E99071F16B}"/>
              </a:ext>
            </a:extLst>
          </p:cNvPr>
          <p:cNvSpPr/>
          <p:nvPr/>
        </p:nvSpPr>
        <p:spPr>
          <a:xfrm>
            <a:off x="2863708" y="1631576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중요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긴급공지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공지사항 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3" name="모서리가 둥근 직사각형 1052">
            <a:extLst>
              <a:ext uri="{FF2B5EF4-FFF2-40B4-BE49-F238E27FC236}">
                <a16:creationId xmlns:a16="http://schemas.microsoft.com/office/drawing/2014/main" id="{13B69477-1808-10E5-27CE-319F1D476CD9}"/>
              </a:ext>
            </a:extLst>
          </p:cNvPr>
          <p:cNvSpPr/>
          <p:nvPr/>
        </p:nvSpPr>
        <p:spPr>
          <a:xfrm>
            <a:off x="2134054" y="189064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054" name="모서리가 둥근 직사각형 1053">
            <a:extLst>
              <a:ext uri="{FF2B5EF4-FFF2-40B4-BE49-F238E27FC236}">
                <a16:creationId xmlns:a16="http://schemas.microsoft.com/office/drawing/2014/main" id="{63A2A20C-3593-DA36-7E59-5A4CD15B7CB7}"/>
              </a:ext>
            </a:extLst>
          </p:cNvPr>
          <p:cNvSpPr/>
          <p:nvPr/>
        </p:nvSpPr>
        <p:spPr>
          <a:xfrm>
            <a:off x="2863708" y="1890642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공지사항입니다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2024-xx-xx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~ 2024-xx-xx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까지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담당자가 자리를 비울 예정입니다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서비스는 정상 운영합니다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궁금하신 점은 대표전화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:1600-3280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고객센터 게시판으로 문의해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2" name="모서리가 둥근 직사각형 1061">
            <a:extLst>
              <a:ext uri="{FF2B5EF4-FFF2-40B4-BE49-F238E27FC236}">
                <a16:creationId xmlns:a16="http://schemas.microsoft.com/office/drawing/2014/main" id="{F2FC27BC-50A6-8EE4-90F0-1DC7A91DCFC2}"/>
              </a:ext>
            </a:extLst>
          </p:cNvPr>
          <p:cNvSpPr>
            <a:spLocks/>
          </p:cNvSpPr>
          <p:nvPr/>
        </p:nvSpPr>
        <p:spPr>
          <a:xfrm>
            <a:off x="5636668" y="1570133"/>
            <a:ext cx="116693" cy="1409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모서리가 둥근 직사각형 1062">
            <a:extLst>
              <a:ext uri="{FF2B5EF4-FFF2-40B4-BE49-F238E27FC236}">
                <a16:creationId xmlns:a16="http://schemas.microsoft.com/office/drawing/2014/main" id="{8DB3371E-B5C9-7F95-75C4-D12B9FD9162B}"/>
              </a:ext>
            </a:extLst>
          </p:cNvPr>
          <p:cNvSpPr>
            <a:spLocks/>
          </p:cNvSpPr>
          <p:nvPr/>
        </p:nvSpPr>
        <p:spPr>
          <a:xfrm>
            <a:off x="5663362" y="1935274"/>
            <a:ext cx="72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6" name="모서리가 둥근 직사각형 1065">
            <a:extLst>
              <a:ext uri="{FF2B5EF4-FFF2-40B4-BE49-F238E27FC236}">
                <a16:creationId xmlns:a16="http://schemas.microsoft.com/office/drawing/2014/main" id="{51D13879-FFFE-90C5-8594-479E3A93CB2C}"/>
              </a:ext>
            </a:extLst>
          </p:cNvPr>
          <p:cNvSpPr>
            <a:spLocks/>
          </p:cNvSpPr>
          <p:nvPr/>
        </p:nvSpPr>
        <p:spPr>
          <a:xfrm>
            <a:off x="2134054" y="3058734"/>
            <a:ext cx="133754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오늘 하루 이 창을 열지 않음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7" name="타원 1066">
            <a:extLst>
              <a:ext uri="{FF2B5EF4-FFF2-40B4-BE49-F238E27FC236}">
                <a16:creationId xmlns:a16="http://schemas.microsoft.com/office/drawing/2014/main" id="{85D30B59-CCC7-9ECF-392E-A01E9173A5FD}"/>
              </a:ext>
            </a:extLst>
          </p:cNvPr>
          <p:cNvSpPr/>
          <p:nvPr/>
        </p:nvSpPr>
        <p:spPr>
          <a:xfrm>
            <a:off x="2032714" y="165626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8" name="타원 1067">
            <a:extLst>
              <a:ext uri="{FF2B5EF4-FFF2-40B4-BE49-F238E27FC236}">
                <a16:creationId xmlns:a16="http://schemas.microsoft.com/office/drawing/2014/main" id="{93754ACD-3EB9-2E03-ABB0-49BD452FA61A}"/>
              </a:ext>
            </a:extLst>
          </p:cNvPr>
          <p:cNvSpPr/>
          <p:nvPr/>
        </p:nvSpPr>
        <p:spPr>
          <a:xfrm>
            <a:off x="2032714" y="30587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10735</TotalTime>
  <Words>183</Words>
  <Application>Microsoft Macintosh PowerPoint</Application>
  <PresentationFormat>A4 용지(210x297mm)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48</cp:revision>
  <dcterms:created xsi:type="dcterms:W3CDTF">2024-10-08T00:49:16Z</dcterms:created>
  <dcterms:modified xsi:type="dcterms:W3CDTF">2025-02-13T08:19:45Z</dcterms:modified>
</cp:coreProperties>
</file>