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89" r:id="rId3"/>
    <p:sldId id="290" r:id="rId4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26" y="38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customschemas.google.com/relationships/presentationmetadata" Target="meta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37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27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21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676333524"/>
              </p:ext>
            </p:extLst>
          </p:nvPr>
        </p:nvGraphicFramePr>
        <p:xfrm>
          <a:off x="91299" y="280833"/>
          <a:ext cx="105227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75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371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47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59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Flow </a:t>
                      </a:r>
                      <a:r>
                        <a:rPr lang="ko-KR" sz="800" u="none" strike="noStrike" cap="none" smtClean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6833252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재고조사 </a:t>
                      </a:r>
                      <a:r>
                        <a:rPr lang="en-US" altLang="ko-KR" sz="1000" b="1" u="none" strike="noStrike" cap="none" smtClean="0"/>
                        <a:t>Flow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58329" y="860420"/>
            <a:ext cx="10595494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36003"/>
              </p:ext>
            </p:extLst>
          </p:nvPr>
        </p:nvGraphicFramePr>
        <p:xfrm>
          <a:off x="935664" y="1082288"/>
          <a:ext cx="7712149" cy="3695275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169043">
                  <a:extLst>
                    <a:ext uri="{9D8B030D-6E8A-4147-A177-3AD203B41FA5}">
                      <a16:colId xmlns:a16="http://schemas.microsoft.com/office/drawing/2014/main" val="2297061950"/>
                    </a:ext>
                  </a:extLst>
                </a:gridCol>
                <a:gridCol w="5543106">
                  <a:extLst>
                    <a:ext uri="{9D8B030D-6E8A-4147-A177-3AD203B41FA5}">
                      <a16:colId xmlns:a16="http://schemas.microsoft.com/office/drawing/2014/main" val="1566725617"/>
                    </a:ext>
                  </a:extLst>
                </a:gridCol>
              </a:tblGrid>
              <a:tr h="25733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구매사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591887"/>
                  </a:ext>
                </a:extLst>
              </a:tr>
              <a:tr h="2573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홈앤서비스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952971"/>
                  </a:ext>
                </a:extLst>
              </a:tr>
              <a:tr h="2885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지점장</a:t>
                      </a:r>
                      <a:endParaRPr lang="ko-KR" altLang="en-US" sz="1000" b="1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58804"/>
                  </a:ext>
                </a:extLst>
              </a:tr>
              <a:tr h="11270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031873"/>
                  </a:ext>
                </a:extLst>
              </a:tr>
              <a:tr h="24522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감독관</a:t>
                      </a:r>
                      <a:endParaRPr lang="ko-KR" altLang="en-US" sz="1000" b="1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05172"/>
                  </a:ext>
                </a:extLst>
              </a:tr>
              <a:tr h="1519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650130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2108791" y="3111790"/>
            <a:ext cx="198474" cy="184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328298" y="3094066"/>
            <a:ext cx="198474" cy="184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77152" y="3094488"/>
            <a:ext cx="893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재고조사 승인</a:t>
            </a:r>
            <a:endParaRPr lang="ko-KR" altLang="en-US" sz="700"/>
          </a:p>
        </p:txBody>
      </p:sp>
      <p:cxnSp>
        <p:nvCxnSpPr>
          <p:cNvPr id="43" name="꺾인 연결선 42"/>
          <p:cNvCxnSpPr>
            <a:stCxn id="30" idx="4"/>
            <a:endCxn id="27" idx="1"/>
          </p:cNvCxnSpPr>
          <p:nvPr/>
        </p:nvCxnSpPr>
        <p:spPr>
          <a:xfrm rot="16200000" flipH="1">
            <a:off x="3397521" y="2106595"/>
            <a:ext cx="825787" cy="32047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4" idx="3"/>
            <a:endCxn id="34" idx="0"/>
          </p:cNvCxnSpPr>
          <p:nvPr/>
        </p:nvCxnSpPr>
        <p:spPr>
          <a:xfrm>
            <a:off x="6270491" y="2466909"/>
            <a:ext cx="3157044" cy="6271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7" idx="3"/>
            <a:endCxn id="34" idx="4"/>
          </p:cNvCxnSpPr>
          <p:nvPr/>
        </p:nvCxnSpPr>
        <p:spPr>
          <a:xfrm flipV="1">
            <a:off x="6242139" y="3278364"/>
            <a:ext cx="3185396" cy="84351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57174" y="2366924"/>
            <a:ext cx="935665" cy="246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AS-IS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30589" y="3729528"/>
            <a:ext cx="935665" cy="246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To-Be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3416595" y="506437"/>
            <a:ext cx="534757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재고조사 등록 후 승인 </a:t>
            </a:r>
            <a:r>
              <a:rPr lang="en-US" altLang="ko-KR" sz="700" smtClean="0">
                <a:latin typeface="+mj-ea"/>
              </a:rPr>
              <a:t>Flow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1435395" y="506437"/>
            <a:ext cx="188196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재고조사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5441152" y="2344633"/>
            <a:ext cx="829339" cy="2445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5066" y="3135064"/>
            <a:ext cx="10703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재고조사 등록</a:t>
            </a:r>
            <a:endParaRPr lang="ko-KR" altLang="en-US" sz="7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5412800" y="3999599"/>
            <a:ext cx="829339" cy="2445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30" idx="0"/>
            <a:endCxn id="24" idx="1"/>
          </p:cNvCxnSpPr>
          <p:nvPr/>
        </p:nvCxnSpPr>
        <p:spPr>
          <a:xfrm rot="5400000" flipH="1" flipV="1">
            <a:off x="3502150" y="1172788"/>
            <a:ext cx="644881" cy="323312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58329" y="860420"/>
            <a:ext cx="10595494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432208"/>
              </p:ext>
            </p:extLst>
          </p:nvPr>
        </p:nvGraphicFramePr>
        <p:xfrm>
          <a:off x="935664" y="1082288"/>
          <a:ext cx="7712149" cy="3695275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2169043">
                  <a:extLst>
                    <a:ext uri="{9D8B030D-6E8A-4147-A177-3AD203B41FA5}">
                      <a16:colId xmlns:a16="http://schemas.microsoft.com/office/drawing/2014/main" val="2297061950"/>
                    </a:ext>
                  </a:extLst>
                </a:gridCol>
                <a:gridCol w="2629786">
                  <a:extLst>
                    <a:ext uri="{9D8B030D-6E8A-4147-A177-3AD203B41FA5}">
                      <a16:colId xmlns:a16="http://schemas.microsoft.com/office/drawing/2014/main" val="1566725617"/>
                    </a:ext>
                  </a:extLst>
                </a:gridCol>
                <a:gridCol w="2913320">
                  <a:extLst>
                    <a:ext uri="{9D8B030D-6E8A-4147-A177-3AD203B41FA5}">
                      <a16:colId xmlns:a16="http://schemas.microsoft.com/office/drawing/2014/main" val="3577445956"/>
                    </a:ext>
                  </a:extLst>
                </a:gridCol>
              </a:tblGrid>
              <a:tr h="257331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구매사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591887"/>
                  </a:ext>
                </a:extLst>
              </a:tr>
              <a:tr h="25733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홈앤서비스</a:t>
                      </a:r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0952971"/>
                  </a:ext>
                </a:extLst>
              </a:tr>
              <a:tr h="2885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그룹관리자</a:t>
                      </a:r>
                      <a:endParaRPr lang="ko-KR" altLang="en-US" sz="1000" b="1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본사관리자</a:t>
                      </a:r>
                      <a:endParaRPr lang="ko-KR" altLang="en-US" sz="1000" b="1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458804"/>
                  </a:ext>
                </a:extLst>
              </a:tr>
              <a:tr h="1127051"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031873"/>
                  </a:ext>
                </a:extLst>
              </a:tr>
              <a:tr h="245220">
                <a:tc rowSpan="2"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그룹관리자</a:t>
                      </a:r>
                      <a:endParaRPr lang="ko-KR" altLang="en-US" sz="1000" b="1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000" b="1" i="0" u="none" strike="noStrike" cap="none" smtClean="0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본사관리자</a:t>
                      </a:r>
                      <a:endParaRPr lang="ko-KR" altLang="en-US" sz="1000" b="1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05172"/>
                  </a:ext>
                </a:extLst>
              </a:tr>
              <a:tr h="15197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650130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2108791" y="3111790"/>
            <a:ext cx="198474" cy="184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/>
          <p:cNvSpPr/>
          <p:nvPr/>
        </p:nvSpPr>
        <p:spPr>
          <a:xfrm>
            <a:off x="9328298" y="3094066"/>
            <a:ext cx="198474" cy="1842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9477152" y="3094488"/>
            <a:ext cx="8931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재고이동 승인</a:t>
            </a:r>
            <a:endParaRPr lang="ko-KR" altLang="en-US" sz="700"/>
          </a:p>
        </p:txBody>
      </p:sp>
      <p:cxnSp>
        <p:nvCxnSpPr>
          <p:cNvPr id="43" name="꺾인 연결선 42"/>
          <p:cNvCxnSpPr>
            <a:stCxn id="30" idx="4"/>
            <a:endCxn id="27" idx="1"/>
          </p:cNvCxnSpPr>
          <p:nvPr/>
        </p:nvCxnSpPr>
        <p:spPr>
          <a:xfrm rot="16200000" flipH="1">
            <a:off x="2727671" y="2776445"/>
            <a:ext cx="825787" cy="18650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24" idx="3"/>
            <a:endCxn id="34" idx="0"/>
          </p:cNvCxnSpPr>
          <p:nvPr/>
        </p:nvCxnSpPr>
        <p:spPr>
          <a:xfrm>
            <a:off x="7570383" y="2466909"/>
            <a:ext cx="1857152" cy="62715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 49"/>
          <p:cNvCxnSpPr>
            <a:stCxn id="27" idx="3"/>
            <a:endCxn id="34" idx="4"/>
          </p:cNvCxnSpPr>
          <p:nvPr/>
        </p:nvCxnSpPr>
        <p:spPr>
          <a:xfrm flipV="1">
            <a:off x="4902439" y="3278364"/>
            <a:ext cx="4525096" cy="84351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1157174" y="2366924"/>
            <a:ext cx="935665" cy="246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AS-IS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130589" y="3729528"/>
            <a:ext cx="935665" cy="2469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To-Be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3416595" y="506437"/>
            <a:ext cx="5347577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재고이동 </a:t>
            </a:r>
            <a:r>
              <a:rPr lang="ko-KR" altLang="en-US" sz="700" smtClean="0">
                <a:latin typeface="+mj-ea"/>
              </a:rPr>
              <a:t>승인 </a:t>
            </a:r>
            <a:r>
              <a:rPr lang="en-US" altLang="ko-KR" sz="700" smtClean="0">
                <a:latin typeface="+mj-ea"/>
              </a:rPr>
              <a:t>Flow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1435395" y="506437"/>
            <a:ext cx="188196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재고이동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4073100" y="2344633"/>
            <a:ext cx="3497283" cy="2445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145066" y="3135064"/>
            <a:ext cx="107034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smtClean="0"/>
              <a:t>재고이동요청</a:t>
            </a:r>
            <a:endParaRPr lang="ko-KR" altLang="en-US" sz="700"/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73100" y="3999599"/>
            <a:ext cx="829339" cy="2445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smtClean="0">
                <a:solidFill>
                  <a:schemeClr val="tx1"/>
                </a:solidFill>
              </a:rPr>
              <a:t>승인</a:t>
            </a:r>
            <a:endParaRPr lang="ko-KR" altLang="en-US" sz="800">
              <a:solidFill>
                <a:schemeClr val="tx1"/>
              </a:solidFill>
            </a:endParaRPr>
          </a:p>
        </p:txBody>
      </p:sp>
      <p:cxnSp>
        <p:nvCxnSpPr>
          <p:cNvPr id="29" name="꺾인 연결선 28"/>
          <p:cNvCxnSpPr>
            <a:stCxn id="30" idx="0"/>
            <a:endCxn id="24" idx="1"/>
          </p:cNvCxnSpPr>
          <p:nvPr/>
        </p:nvCxnSpPr>
        <p:spPr>
          <a:xfrm rot="5400000" flipH="1" flipV="1">
            <a:off x="2818124" y="1856814"/>
            <a:ext cx="644881" cy="18650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6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37</Words>
  <Application>Microsoft Office PowerPoint</Application>
  <PresentationFormat>사용자 지정</PresentationFormat>
  <Paragraphs>27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108</cp:revision>
  <dcterms:modified xsi:type="dcterms:W3CDTF">2025-02-27T08:48:10Z</dcterms:modified>
</cp:coreProperties>
</file>