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7" r:id="rId3"/>
    <p:sldId id="289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56" y="1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1128746"/>
            <a:ext cx="6149189" cy="42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오픈절차에 따라 진행</a:t>
            </a: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289467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3</a:t>
                      </a:r>
                      <a:r>
                        <a:rPr lang="ko-KR" altLang="en-US" sz="1500" b="1" u="none" strike="noStrike" cap="none" dirty="0"/>
                        <a:t>차 마이그레이션 계획서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4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dirty="0">
                <a:latin typeface="+mj-ea"/>
                <a:ea typeface="+mj-ea"/>
              </a:rPr>
              <a:t>21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계획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900" b="0" kern="0" dirty="0">
                <a:latin typeface="+mj-ea"/>
                <a:ea typeface="+mj-ea"/>
              </a:rPr>
              <a:t>이관의 목적은 </a:t>
            </a:r>
            <a:r>
              <a:rPr lang="en-US" altLang="ko-KR" sz="900" b="0" kern="0" dirty="0">
                <a:latin typeface="+mj-ea"/>
                <a:ea typeface="+mj-ea"/>
              </a:rPr>
              <a:t>As-Is </a:t>
            </a:r>
            <a:r>
              <a:rPr lang="ko-KR" altLang="en-US" sz="900" b="0" kern="0" dirty="0">
                <a:latin typeface="+mj-ea"/>
                <a:ea typeface="+mj-ea"/>
              </a:rPr>
              <a:t>운영 중인 </a:t>
            </a:r>
            <a:r>
              <a:rPr lang="en-US" altLang="ko-KR" sz="900" b="0" kern="0" dirty="0">
                <a:latin typeface="+mj-ea"/>
                <a:ea typeface="+mj-ea"/>
              </a:rPr>
              <a:t>Real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Data </a:t>
            </a:r>
            <a:r>
              <a:rPr lang="ko-KR" altLang="en-US" sz="900" b="0" kern="0" dirty="0" err="1">
                <a:latin typeface="+mj-ea"/>
                <a:ea typeface="+mj-ea"/>
              </a:rPr>
              <a:t>를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To-Be Dev DB</a:t>
            </a:r>
            <a:r>
              <a:rPr lang="ko-KR" altLang="en-US" sz="900" b="0" kern="0" dirty="0" err="1">
                <a:latin typeface="+mj-ea"/>
                <a:ea typeface="+mj-ea"/>
              </a:rPr>
              <a:t>에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>
                <a:latin typeface="+mj-ea"/>
                <a:ea typeface="+mj-ea"/>
              </a:rPr>
              <a:t>마이그레이션하기 </a:t>
            </a:r>
            <a:r>
              <a:rPr lang="ko-KR" altLang="en-US" sz="900" b="0" kern="0" dirty="0" err="1">
                <a:latin typeface="+mj-ea"/>
                <a:ea typeface="+mj-ea"/>
              </a:rPr>
              <a:t>위함입니다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  <a:endParaRPr lang="ko-KR" altLang="en-US" sz="900" b="0" kern="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946874-7FB8-D87A-8B1A-E43B3E1A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08067"/>
              </p:ext>
            </p:extLst>
          </p:nvPr>
        </p:nvGraphicFramePr>
        <p:xfrm>
          <a:off x="782182" y="1381033"/>
          <a:ext cx="9429239" cy="433444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284618">
                  <a:extLst>
                    <a:ext uri="{9D8B030D-6E8A-4147-A177-3AD203B41FA5}">
                      <a16:colId xmlns:a16="http://schemas.microsoft.com/office/drawing/2014/main" val="31129578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148394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4049509718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633080992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3345133103"/>
                    </a:ext>
                  </a:extLst>
                </a:gridCol>
                <a:gridCol w="2754086">
                  <a:extLst>
                    <a:ext uri="{9D8B030D-6E8A-4147-A177-3AD203B41FA5}">
                      <a16:colId xmlns:a16="http://schemas.microsoft.com/office/drawing/2014/main" val="795481582"/>
                    </a:ext>
                  </a:extLst>
                </a:gridCol>
                <a:gridCol w="631992">
                  <a:extLst>
                    <a:ext uri="{9D8B030D-6E8A-4147-A177-3AD203B41FA5}">
                      <a16:colId xmlns:a16="http://schemas.microsoft.com/office/drawing/2014/main" val="3424372485"/>
                    </a:ext>
                  </a:extLst>
                </a:gridCol>
              </a:tblGrid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60693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/ Table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  </a:t>
                      </a:r>
                      <a:b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OKPlaza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41662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DB (2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OKPlaza, 2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K-Link) Backup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D:/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경로에 해당 날짜로 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5912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2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98730"/>
                  </a:ext>
                </a:extLst>
              </a:tr>
              <a:tr h="36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/K-Link) To-Be Dev 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&lt;--&gt; As-Is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 네트워크 드라이브 연결 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: D:\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MDF_Backup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&lt;--&gt; As-Is Real Z:\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연결된 점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33053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DB 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연결된 모든 서비스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Dev)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266575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DB (OKPlaza, K-Link) 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 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95002"/>
                  </a:ext>
                </a:extLst>
              </a:tr>
              <a:tr h="18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DB Migration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DB(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04497"/>
                  </a:ext>
                </a:extLst>
              </a:tr>
              <a:tr h="10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07432"/>
                  </a:ext>
                </a:extLst>
              </a:tr>
              <a:tr h="10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83500"/>
                  </a:ext>
                </a:extLst>
              </a:tr>
              <a:tr h="10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88949"/>
                  </a:ext>
                </a:extLst>
              </a:tr>
              <a:tr h="10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생성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디비버 파일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99919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tobe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작업되면 방화벽 요청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SSMS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처리할것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60881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2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527039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42862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4117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배송지 테이블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컬럼 복호화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https://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devadmin.okplaza.kr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/common/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decriptAddress.sys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91389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146764"/>
                  </a:ext>
                </a:extLst>
              </a:tr>
              <a:tr h="2083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Dev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2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885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631</Words>
  <Application>Microsoft Macintosh PowerPoint</Application>
  <PresentationFormat>사용자 지정</PresentationFormat>
  <Paragraphs>171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137</cp:revision>
  <dcterms:modified xsi:type="dcterms:W3CDTF">2025-04-18T02:02:56Z</dcterms:modified>
</cp:coreProperties>
</file>