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7" r:id="rId3"/>
    <p:sldId id="290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6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216" y="51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3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1128746"/>
            <a:ext cx="6149189" cy="42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오픈절차에 따라 진행</a:t>
            </a: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15323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4</a:t>
                      </a:r>
                      <a:r>
                        <a:rPr lang="ko-KR" altLang="en-US" sz="1500" b="1" u="none" strike="noStrike" cap="none" dirty="0"/>
                        <a:t>차 마이그레이션 계획서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4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dirty="0">
                <a:latin typeface="+mj-ea"/>
                <a:ea typeface="+mj-ea"/>
              </a:rPr>
              <a:t>25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계획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900" b="0" kern="0" dirty="0">
                <a:latin typeface="+mj-ea"/>
                <a:ea typeface="+mj-ea"/>
              </a:rPr>
              <a:t>이관의 목적은 </a:t>
            </a:r>
            <a:r>
              <a:rPr lang="en-US" altLang="ko-KR" sz="900" b="0" kern="0" dirty="0">
                <a:latin typeface="+mj-ea"/>
                <a:ea typeface="+mj-ea"/>
              </a:rPr>
              <a:t>As-Is </a:t>
            </a:r>
            <a:r>
              <a:rPr lang="ko-KR" altLang="en-US" sz="900" b="0" kern="0" dirty="0">
                <a:latin typeface="+mj-ea"/>
                <a:ea typeface="+mj-ea"/>
              </a:rPr>
              <a:t>운영 중인 </a:t>
            </a:r>
            <a:r>
              <a:rPr lang="en-US" altLang="ko-KR" sz="900" b="0" kern="0" dirty="0">
                <a:latin typeface="+mj-ea"/>
                <a:ea typeface="+mj-ea"/>
              </a:rPr>
              <a:t>Real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Data </a:t>
            </a:r>
            <a:r>
              <a:rPr lang="ko-KR" altLang="en-US" sz="900" b="0" kern="0" dirty="0" err="1">
                <a:latin typeface="+mj-ea"/>
                <a:ea typeface="+mj-ea"/>
              </a:rPr>
              <a:t>를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To-Be Real DB</a:t>
            </a:r>
            <a:r>
              <a:rPr lang="ko-KR" altLang="en-US" sz="900" b="0" kern="0" dirty="0" err="1">
                <a:latin typeface="+mj-ea"/>
                <a:ea typeface="+mj-ea"/>
              </a:rPr>
              <a:t>에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>
                <a:latin typeface="+mj-ea"/>
                <a:ea typeface="+mj-ea"/>
              </a:rPr>
              <a:t>마이그레이션하기 </a:t>
            </a:r>
            <a:r>
              <a:rPr lang="ko-KR" altLang="en-US" sz="900" b="0" kern="0" dirty="0" err="1">
                <a:latin typeface="+mj-ea"/>
                <a:ea typeface="+mj-ea"/>
              </a:rPr>
              <a:t>위함입니다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  <a:endParaRPr lang="ko-KR" altLang="en-US" sz="900" b="0" kern="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4B862F-C16F-C144-F5E6-EDEA31C82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63207"/>
              </p:ext>
            </p:extLst>
          </p:nvPr>
        </p:nvGraphicFramePr>
        <p:xfrm>
          <a:off x="782182" y="1351132"/>
          <a:ext cx="9429240" cy="430580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2538726461"/>
                    </a:ext>
                  </a:extLst>
                </a:gridCol>
                <a:gridCol w="760837">
                  <a:extLst>
                    <a:ext uri="{9D8B030D-6E8A-4147-A177-3AD203B41FA5}">
                      <a16:colId xmlns:a16="http://schemas.microsoft.com/office/drawing/2014/main" val="3380787834"/>
                    </a:ext>
                  </a:extLst>
                </a:gridCol>
                <a:gridCol w="1026082">
                  <a:extLst>
                    <a:ext uri="{9D8B030D-6E8A-4147-A177-3AD203B41FA5}">
                      <a16:colId xmlns:a16="http://schemas.microsoft.com/office/drawing/2014/main" val="1478198326"/>
                    </a:ext>
                  </a:extLst>
                </a:gridCol>
                <a:gridCol w="732916">
                  <a:extLst>
                    <a:ext uri="{9D8B030D-6E8A-4147-A177-3AD203B41FA5}">
                      <a16:colId xmlns:a16="http://schemas.microsoft.com/office/drawing/2014/main" val="3569285786"/>
                    </a:ext>
                  </a:extLst>
                </a:gridCol>
                <a:gridCol w="3245771">
                  <a:extLst>
                    <a:ext uri="{9D8B030D-6E8A-4147-A177-3AD203B41FA5}">
                      <a16:colId xmlns:a16="http://schemas.microsoft.com/office/drawing/2014/main" val="676798751"/>
                    </a:ext>
                  </a:extLst>
                </a:gridCol>
                <a:gridCol w="2764141">
                  <a:extLst>
                    <a:ext uri="{9D8B030D-6E8A-4147-A177-3AD203B41FA5}">
                      <a16:colId xmlns:a16="http://schemas.microsoft.com/office/drawing/2014/main" val="1070753804"/>
                    </a:ext>
                  </a:extLst>
                </a:gridCol>
                <a:gridCol w="620692">
                  <a:extLst>
                    <a:ext uri="{9D8B030D-6E8A-4147-A177-3AD203B41FA5}">
                      <a16:colId xmlns:a16="http://schemas.microsoft.com/office/drawing/2014/main" val="3817120"/>
                    </a:ext>
                  </a:extLst>
                </a:gridCol>
              </a:tblGrid>
              <a:tr h="98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06380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DB/Table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</a:t>
                      </a:r>
                      <a:b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083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Dev Bidding DB Backup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E:\BACKUP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경로에 해당 날짜로 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62922"/>
                  </a:ext>
                </a:extLst>
              </a:tr>
              <a:tr h="319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/K-Link, Dev Bidding)  </a:t>
                      </a:r>
                      <a:b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- 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 네트워크 드라이브 연결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407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</a:t>
                      </a:r>
                      <a:b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K-Link, Bidding) 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70767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</a:t>
                      </a:r>
                      <a:b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1796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4148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7946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97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생성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디비버 파일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150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SSMS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처리할것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372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9151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Real Bidding Table Data cleansing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 대리님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1059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310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31528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2482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8491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9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811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568</Words>
  <Application>Microsoft Macintosh PowerPoint</Application>
  <PresentationFormat>사용자 지정</PresentationFormat>
  <Paragraphs>163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139</cp:revision>
  <dcterms:modified xsi:type="dcterms:W3CDTF">2025-04-24T09:25:08Z</dcterms:modified>
</cp:coreProperties>
</file>