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83" r:id="rId3"/>
    <p:sldId id="284" r:id="rId4"/>
    <p:sldId id="28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838"/>
    <a:srgbClr val="E70026"/>
    <a:srgbClr val="0085A1"/>
    <a:srgbClr val="007FA5"/>
    <a:srgbClr val="EAEAEA"/>
    <a:srgbClr val="DBDBDB"/>
    <a:srgbClr val="F2F2F2"/>
    <a:srgbClr val="ADA996"/>
    <a:srgbClr val="3A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4694"/>
  </p:normalViewPr>
  <p:slideViewPr>
    <p:cSldViewPr snapToGrid="0" showGuides="1">
      <p:cViewPr varScale="1">
        <p:scale>
          <a:sx n="84" d="100"/>
          <a:sy n="84" d="100"/>
        </p:scale>
        <p:origin x="9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5AF1-34B6-B240-96BF-5529F2879263}" type="datetimeFigureOut">
              <a:rPr kumimoji="1" lang="ko-KR" altLang="en-US" smtClean="0"/>
              <a:t>2025-04-03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5464-D8BC-C049-A8D1-E150CF11BA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6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427A-94AB-A93A-3315-4F11859D0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2AD6B7-04D8-3976-7A9B-04F63F0F8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15C3DD-F15D-C1E6-0D1C-C9E4FD337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6D09F-7EBB-B0AC-7AD6-9C11AE337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553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6C12EE-1789-9A01-0BCB-446A03C89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6A93A1-F1D5-9BCB-CF5E-CBCD0C086F90}"/>
              </a:ext>
            </a:extLst>
          </p:cNvPr>
          <p:cNvSpPr txBox="1"/>
          <p:nvPr userDrawn="1"/>
        </p:nvSpPr>
        <p:spPr>
          <a:xfrm>
            <a:off x="864973" y="1909170"/>
            <a:ext cx="862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사업자를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위한 전자입찰 시스템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kumimoji="1" lang="ko-KR" altLang="en-US" sz="2400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054CA-CA09-B0C7-9535-DADD2B8F585F}"/>
              </a:ext>
            </a:extLst>
          </p:cNvPr>
          <p:cNvSpPr txBox="1"/>
          <p:nvPr userDrawn="1"/>
        </p:nvSpPr>
        <p:spPr>
          <a:xfrm>
            <a:off x="864973" y="25086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계열사 매뉴얼</a:t>
            </a:r>
          </a:p>
        </p:txBody>
      </p:sp>
      <p:pic>
        <p:nvPicPr>
          <p:cNvPr id="5" name="Picture 3" descr="팬택씨앤아이 엔지니어링">
            <a:extLst>
              <a:ext uri="{FF2B5EF4-FFF2-40B4-BE49-F238E27FC236}">
                <a16:creationId xmlns:a16="http://schemas.microsoft.com/office/drawing/2014/main" id="{3D1830F6-5FBA-BDDE-42A2-3AB2A7AD26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F090A0-476B-30DC-C273-90F499C46823}"/>
              </a:ext>
            </a:extLst>
          </p:cNvPr>
          <p:cNvSpPr txBox="1"/>
          <p:nvPr userDrawn="1"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3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DF0B-18B1-0542-B760-DB397F1E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D12BC-6756-DE49-FAB7-AE4C3750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C111-0462-F1EA-5CD2-571E9077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4E060-4D6D-4D18-88BD-062FBEB0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06862-61C5-9BDA-8D28-E103902A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7297F-390B-3028-84C9-D0FE89AEB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F65AA-47FD-56B8-F4D5-37A504E8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E31C4-AC39-44E6-F6E8-AEB88D17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22392-0F8E-C4D0-4133-66D14BD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53BA-3FC6-2025-16DA-9F19D617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097645E-18B6-3FBF-0BCE-1C66874219A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2484818"/>
              </p:ext>
            </p:extLst>
          </p:nvPr>
        </p:nvGraphicFramePr>
        <p:xfrm>
          <a:off x="0" y="555585"/>
          <a:ext cx="12192000" cy="575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57537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NanumSquare Bold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3C45CD49-039C-7B61-EB4A-2827634854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276C1-2B8F-CA1E-E108-0B9A9DD89400}"/>
              </a:ext>
            </a:extLst>
          </p:cNvPr>
          <p:cNvSpPr txBox="1"/>
          <p:nvPr userDrawn="1"/>
        </p:nvSpPr>
        <p:spPr>
          <a:xfrm>
            <a:off x="63500" y="11885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F02B5-9948-A08A-BFF3-53D4662D2D83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ECE84-DA89-9730-2458-3D265705B88C}"/>
              </a:ext>
            </a:extLst>
          </p:cNvPr>
          <p:cNvSpPr txBox="1"/>
          <p:nvPr userDrawn="1"/>
        </p:nvSpPr>
        <p:spPr>
          <a:xfrm>
            <a:off x="9612026" y="149633"/>
            <a:ext cx="257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73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2">
            <a:extLst>
              <a:ext uri="{FF2B5EF4-FFF2-40B4-BE49-F238E27FC236}">
                <a16:creationId xmlns:a16="http://schemas.microsoft.com/office/drawing/2014/main" id="{ED7ACF9A-1E82-F9DE-4D86-98575698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4475" y="6437741"/>
            <a:ext cx="1543050" cy="298546"/>
          </a:xfrm>
        </p:spPr>
        <p:txBody>
          <a:bodyPr/>
          <a:lstStyle>
            <a:lvl1pPr algn="ctr"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8B34AA-18A8-41B5-B213-38B8284C32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07E5E0-020F-3D88-D14D-B6477368183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93969261"/>
              </p:ext>
            </p:extLst>
          </p:nvPr>
        </p:nvGraphicFramePr>
        <p:xfrm>
          <a:off x="0" y="555585"/>
          <a:ext cx="12192000" cy="574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32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391668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1063126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  <a:tr h="4685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46767"/>
                  </a:ext>
                </a:extLst>
              </a:tr>
            </a:tbl>
          </a:graphicData>
        </a:graphic>
      </p:graphicFrame>
      <p:pic>
        <p:nvPicPr>
          <p:cNvPr id="14" name="Picture 3" descr="팬택씨앤아이 엔지니어링">
            <a:extLst>
              <a:ext uri="{FF2B5EF4-FFF2-40B4-BE49-F238E27FC236}">
                <a16:creationId xmlns:a16="http://schemas.microsoft.com/office/drawing/2014/main" id="{8A8A3C7C-813A-1A48-05D6-D8261D4F3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A90B0D-2AD2-5A1F-A0DA-3FC37B2DC05A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2570F-23E4-9197-8669-C153D583BDB5}"/>
              </a:ext>
            </a:extLst>
          </p:cNvPr>
          <p:cNvSpPr txBox="1"/>
          <p:nvPr userDrawn="1"/>
        </p:nvSpPr>
        <p:spPr>
          <a:xfrm>
            <a:off x="9612026" y="149633"/>
            <a:ext cx="257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95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92BB-257F-281C-9A34-FF625B9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9B472-F25F-CCFB-6E2F-52A4F686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24E68-4EA2-92AD-DE4B-4D94B3230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1749C-5B74-F142-C940-A9439FE8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6C57E-E976-BBE9-F645-2AD260F9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D3DAD-407A-9A2B-9E26-437678B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34C5-374B-480C-01EB-115A1768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BD0D2-CA1E-1B6C-F5C7-294C821E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05B5D-676A-BFCD-2AD7-2E2177FE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FA6920-4568-0325-24A0-EC700EBF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A1D8D-2244-9C81-6EE5-B01B7F471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7A33C3-55CE-4200-0845-EF67DCF0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2A2EA1-ECE1-3969-BAE0-E65440D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D4540-D09D-4086-6F82-AFB5AD9C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0BC6-396E-1FEC-939E-CA48D5F2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D7C18-A9BB-960E-BC55-F182070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3B316-9C8B-F0B4-39FC-4995F53C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16CF66-9475-FA3B-4012-F2A03FA2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93154-7559-3E41-52D8-66A620A9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BBD45-FB9E-9D92-2B22-F0FD9E8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C26E0-982D-2A21-765A-2572CDD0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3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9AE5C-D3E7-336D-7131-2D476D34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3A820-74B9-FD8A-CFF0-D872BCCB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52BEB-9BB8-8C45-083A-BBECF8D92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AFFA7-D98D-3CC2-4A69-F8DA865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4A48F-CF72-7458-2538-ED0FB2F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01CFF-7741-7654-1743-1093875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7B92-A8A0-8283-9E93-C6D293E0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DB7DAC-3F26-55C9-1F1D-CF03BF927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7C031-E9D8-51BD-9FAC-4B93B61A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27DB3-A199-362B-6CDA-8C7C9C4C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4F4FA-F6EF-893B-890C-133F2228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6BF86-E1BC-9958-D884-6F5D28D5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7951E-311D-4707-4A68-0F377816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A0EDB-845F-BCDD-CE08-1CB9AF66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7F7C4-DB12-E20F-A74F-2FE2D659D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58256-97BA-205F-E704-834D7CF7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E5F4C-63E2-0FB6-0910-7B74B1A7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E31DE-1053-7880-A421-392283B3B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20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70E8-80C7-B922-4910-B5CE101F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EA853-2810-FE63-2A33-7F7156B19393}"/>
              </a:ext>
            </a:extLst>
          </p:cNvPr>
          <p:cNvSpPr txBox="1"/>
          <p:nvPr/>
        </p:nvSpPr>
        <p:spPr>
          <a:xfrm>
            <a:off x="3823535" y="918047"/>
            <a:ext cx="3988723" cy="508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 화면 진입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회원약관 동의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입력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가입 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아이디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관심상품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특가상품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인기상품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기획전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5261-3857-8B5F-591B-A956677552A2}"/>
              </a:ext>
            </a:extLst>
          </p:cNvPr>
          <p:cNvSpPr txBox="1"/>
          <p:nvPr/>
        </p:nvSpPr>
        <p:spPr>
          <a:xfrm>
            <a:off x="7478151" y="918047"/>
            <a:ext cx="3988723" cy="40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상품검색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통합검색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카테고리 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결과내 필터 검색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 상세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 등록 및 확인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배송지 및 결제방법 선택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본인 휴대폰인증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최초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및 결제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완료</a:t>
            </a:r>
            <a:endParaRPr lang="ko-KR" altLang="en-US" sz="14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19674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F1C6A-882B-FB89-14C3-5708D157D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96679-8C7C-7367-28D9-9BB9CC1703B5}"/>
              </a:ext>
            </a:extLst>
          </p:cNvPr>
          <p:cNvSpPr txBox="1"/>
          <p:nvPr/>
        </p:nvSpPr>
        <p:spPr>
          <a:xfrm>
            <a:off x="3848270" y="915209"/>
            <a:ext cx="1696298" cy="379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쇼핑 현황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 조회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 신청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 내역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 목록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정보 관리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변경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배송주소 관리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회원탈퇴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E99FA-C5B2-C41A-0427-0E86B3A27999}"/>
              </a:ext>
            </a:extLst>
          </p:cNvPr>
          <p:cNvSpPr txBox="1"/>
          <p:nvPr/>
        </p:nvSpPr>
        <p:spPr>
          <a:xfrm>
            <a:off x="7466262" y="915209"/>
            <a:ext cx="20699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공지사항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자주하는 질문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(FAQ)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8.3 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문의하기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당근마켓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인증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게시글 작성</a:t>
            </a:r>
          </a:p>
          <a:p>
            <a:endParaRPr lang="ko-KR" altLang="en-US" sz="16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91105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2284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29542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70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161</Words>
  <Application>Microsoft Office PowerPoint</Application>
  <PresentationFormat>와이드스크린</PresentationFormat>
  <Paragraphs>52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NanumSquare</vt:lpstr>
      <vt:lpstr>NanumSquare Bold</vt:lpstr>
      <vt:lpstr>NanumSquare ExtraBold</vt:lpstr>
      <vt:lpstr>Pretendard Variable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3362</dc:creator>
  <cp:lastModifiedBy>3362</cp:lastModifiedBy>
  <cp:revision>8</cp:revision>
  <dcterms:created xsi:type="dcterms:W3CDTF">2025-03-13T00:31:23Z</dcterms:created>
  <dcterms:modified xsi:type="dcterms:W3CDTF">2025-04-03T00:48:44Z</dcterms:modified>
</cp:coreProperties>
</file>