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9" r:id="rId25"/>
    <p:sldId id="290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6858000" cy="12192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A5"/>
    <a:srgbClr val="8FC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08" y="220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AC9E95A-3EC5-4442-B4E3-81CECE0136A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81275" y="1279525"/>
            <a:ext cx="1941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4F24DF7-5F92-4011-B6C4-915F5B16F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87823D-ADD7-5CA7-178C-4EF0DD100C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19722"/>
              </p:ext>
            </p:extLst>
          </p:nvPr>
        </p:nvGraphicFramePr>
        <p:xfrm>
          <a:off x="0" y="632293"/>
          <a:ext cx="6858000" cy="1098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54637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일반인을 위한 자재전문 쇼핑몰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마켓</a:t>
                      </a:r>
                      <a:endParaRPr lang="en-US" altLang="ko-KR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매뉴얼</a:t>
                      </a:r>
                    </a:p>
                  </a:txBody>
                  <a:tcPr marL="180000" marR="180000" marT="180000" marB="21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93777"/>
                  </a:ext>
                </a:extLst>
              </a:tr>
              <a:tr h="45275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076509"/>
                  </a:ext>
                </a:extLst>
              </a:tr>
            </a:tbl>
          </a:graphicData>
        </a:graphic>
      </p:graphicFrame>
      <p:pic>
        <p:nvPicPr>
          <p:cNvPr id="7" name="Picture 3" descr="팬택씨앤아이 엔지니어링">
            <a:extLst>
              <a:ext uri="{FF2B5EF4-FFF2-40B4-BE49-F238E27FC236}">
                <a16:creationId xmlns:a16="http://schemas.microsoft.com/office/drawing/2014/main" id="{34074F62-7E92-062C-F457-745B9A8B53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97396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DFBE12-B828-3FA8-13A2-972E3FC2B96B}"/>
              </a:ext>
            </a:extLst>
          </p:cNvPr>
          <p:cNvSpPr txBox="1"/>
          <p:nvPr userDrawn="1"/>
        </p:nvSpPr>
        <p:spPr>
          <a:xfrm>
            <a:off x="63500" y="118855"/>
            <a:ext cx="203934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 err="1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팬타온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ICT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마켓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98FD19-4D6E-4F7F-D31A-BF43CA67E3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27700" y="226180"/>
            <a:ext cx="973126" cy="248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4023ED-D877-D5D2-553D-3A295941D13E}"/>
              </a:ext>
            </a:extLst>
          </p:cNvPr>
          <p:cNvSpPr txBox="1"/>
          <p:nvPr userDrawn="1"/>
        </p:nvSpPr>
        <p:spPr>
          <a:xfrm>
            <a:off x="4169692" y="11794539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338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96" userDrawn="1">
          <p15:clr>
            <a:srgbClr val="FBAE40"/>
          </p15:clr>
        </p15:guide>
        <p15:guide id="4" pos="42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62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BACDDD-FD16-77ED-7796-8BBE035EAB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6198267"/>
              </p:ext>
            </p:extLst>
          </p:nvPr>
        </p:nvGraphicFramePr>
        <p:xfrm>
          <a:off x="0" y="632292"/>
          <a:ext cx="6858000" cy="1098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467">
                  <a:extLst>
                    <a:ext uri="{9D8B030D-6E8A-4147-A177-3AD203B41FA5}">
                      <a16:colId xmlns:a16="http://schemas.microsoft.com/office/drawing/2014/main" val="1254501640"/>
                    </a:ext>
                  </a:extLst>
                </a:gridCol>
                <a:gridCol w="4685533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10984883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2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</a:t>
                      </a:r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040F945-ADF6-F03B-3916-FC7B5B0F39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27700" y="226180"/>
            <a:ext cx="973126" cy="248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B0019-11A7-C9B6-3083-E093FB782CA7}"/>
              </a:ext>
            </a:extLst>
          </p:cNvPr>
          <p:cNvSpPr txBox="1"/>
          <p:nvPr userDrawn="1"/>
        </p:nvSpPr>
        <p:spPr>
          <a:xfrm>
            <a:off x="63500" y="15060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목차</a:t>
            </a:r>
          </a:p>
        </p:txBody>
      </p:sp>
      <p:pic>
        <p:nvPicPr>
          <p:cNvPr id="10" name="Picture 3" descr="팬택씨앤아이 엔지니어링">
            <a:extLst>
              <a:ext uri="{FF2B5EF4-FFF2-40B4-BE49-F238E27FC236}">
                <a16:creationId xmlns:a16="http://schemas.microsoft.com/office/drawing/2014/main" id="{FCA3719A-FB8B-D7E9-BD41-9FF2E781B9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797396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3D137A-2EA1-013A-365E-429FFCC04A76}"/>
              </a:ext>
            </a:extLst>
          </p:cNvPr>
          <p:cNvSpPr txBox="1"/>
          <p:nvPr userDrawn="1"/>
        </p:nvSpPr>
        <p:spPr>
          <a:xfrm>
            <a:off x="4169692" y="11794539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61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96" userDrawn="1">
          <p15:clr>
            <a:srgbClr val="FBAE40"/>
          </p15:clr>
        </p15:guide>
        <p15:guide id="4" pos="42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8A135E-D12E-CCB7-6191-5867A0984A3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46217067"/>
              </p:ext>
            </p:extLst>
          </p:nvPr>
        </p:nvGraphicFramePr>
        <p:xfrm>
          <a:off x="0" y="632292"/>
          <a:ext cx="6858000" cy="1098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1254501640"/>
                    </a:ext>
                  </a:extLst>
                </a:gridCol>
              </a:tblGrid>
              <a:tr h="1098488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</a:tbl>
          </a:graphicData>
        </a:graphic>
      </p:graphicFrame>
      <p:pic>
        <p:nvPicPr>
          <p:cNvPr id="6" name="Picture 3" descr="팬택씨앤아이 엔지니어링">
            <a:extLst>
              <a:ext uri="{FF2B5EF4-FFF2-40B4-BE49-F238E27FC236}">
                <a16:creationId xmlns:a16="http://schemas.microsoft.com/office/drawing/2014/main" id="{28634C82-5C6B-9A85-4CB6-9FEE1B5B81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1800126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80F6F-B7A7-A309-1FE7-CC2C37C7F314}"/>
              </a:ext>
            </a:extLst>
          </p:cNvPr>
          <p:cNvSpPr txBox="1"/>
          <p:nvPr userDrawn="1"/>
        </p:nvSpPr>
        <p:spPr>
          <a:xfrm>
            <a:off x="4169692" y="11797269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ED6DAE-BFA7-7F95-1743-345300B4B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27700" y="226180"/>
            <a:ext cx="973126" cy="248688"/>
          </a:xfrm>
          <a:prstGeom prst="rect">
            <a:avLst/>
          </a:prstGeom>
        </p:spPr>
      </p:pic>
      <p:sp>
        <p:nvSpPr>
          <p:cNvPr id="9" name="슬라이드 번호 개체 틀 22">
            <a:extLst>
              <a:ext uri="{FF2B5EF4-FFF2-40B4-BE49-F238E27FC236}">
                <a16:creationId xmlns:a16="http://schemas.microsoft.com/office/drawing/2014/main" id="{A3F2A44D-CC4D-216B-B228-1C074255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26642" y="11771106"/>
            <a:ext cx="1543050" cy="298546"/>
          </a:xfrm>
        </p:spPr>
        <p:txBody>
          <a:bodyPr/>
          <a:lstStyle>
            <a:lvl1pPr algn="ctr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8B34AA-18A8-41B5-B213-38B8284C32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72EC9D-641F-BD6E-C4FE-4E853AFF58EC}"/>
              </a:ext>
            </a:extLst>
          </p:cNvPr>
          <p:cNvSpPr/>
          <p:nvPr userDrawn="1"/>
        </p:nvSpPr>
        <p:spPr>
          <a:xfrm>
            <a:off x="209550" y="1339850"/>
            <a:ext cx="6438900" cy="762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393CB4-F51F-D553-1BB9-CCB79EFC4A02}"/>
              </a:ext>
            </a:extLst>
          </p:cNvPr>
          <p:cNvSpPr/>
          <p:nvPr userDrawn="1"/>
        </p:nvSpPr>
        <p:spPr>
          <a:xfrm>
            <a:off x="209549" y="8289974"/>
            <a:ext cx="6408067" cy="315595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28BB96-7AAD-E094-735F-B5775167CA09}"/>
              </a:ext>
            </a:extLst>
          </p:cNvPr>
          <p:cNvSpPr/>
          <p:nvPr userDrawn="1"/>
        </p:nvSpPr>
        <p:spPr>
          <a:xfrm>
            <a:off x="311179" y="1210248"/>
            <a:ext cx="1269083" cy="265833"/>
          </a:xfrm>
          <a:prstGeom prst="rect">
            <a:avLst/>
          </a:prstGeom>
          <a:solidFill>
            <a:srgbClr val="007FA5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 anchorCtr="1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화면개요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CB62CB-FF2C-7DE9-30A2-48592D5B0A65}"/>
              </a:ext>
            </a:extLst>
          </p:cNvPr>
          <p:cNvSpPr/>
          <p:nvPr userDrawn="1"/>
        </p:nvSpPr>
        <p:spPr>
          <a:xfrm>
            <a:off x="311179" y="8182891"/>
            <a:ext cx="1269083" cy="265833"/>
          </a:xfrm>
          <a:prstGeom prst="rect">
            <a:avLst/>
          </a:prstGeom>
          <a:solidFill>
            <a:srgbClr val="007FA5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36000" rtlCol="0" anchor="ctr" anchorCtr="1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상세설명</a:t>
            </a:r>
          </a:p>
        </p:txBody>
      </p:sp>
    </p:spTree>
    <p:extLst>
      <p:ext uri="{BB962C8B-B14F-4D97-AF65-F5344CB8AC3E}">
        <p14:creationId xmlns:p14="http://schemas.microsoft.com/office/powerpoint/2010/main" val="1526929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4224" userDrawn="1">
          <p15:clr>
            <a:srgbClr val="FBAE40"/>
          </p15:clr>
        </p15:guide>
        <p15:guide id="4" pos="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71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09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68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73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65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4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B34AA-18A8-41B5-B213-38B8284C32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6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67" r:id="rId3"/>
    <p:sldLayoutId id="2147483661" r:id="rId4"/>
    <p:sldLayoutId id="2147483663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71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21CFC-902A-284E-6D36-513C8402D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B6BE16-C55D-8227-FDB8-AC61469BE0D2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 err="1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F9359-6E3D-EA49-A7C3-98407AA3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8A3F3-8063-EDC2-A8E2-9D8D4F0A2133}"/>
              </a:ext>
            </a:extLst>
          </p:cNvPr>
          <p:cNvSpPr txBox="1"/>
          <p:nvPr/>
        </p:nvSpPr>
        <p:spPr>
          <a:xfrm>
            <a:off x="63500" y="760205"/>
            <a:ext cx="166584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3.1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</p:spTree>
    <p:extLst>
      <p:ext uri="{BB962C8B-B14F-4D97-AF65-F5344CB8AC3E}">
        <p14:creationId xmlns:p14="http://schemas.microsoft.com/office/powerpoint/2010/main" val="349715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95B44-CC56-54E7-109E-5B75B0554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1D5F5DB-2CEC-B99B-2F96-1E7BCC4A9F0E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 err="1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3FB7F-CD26-5B64-5C35-08DAAF18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3A290-96F3-9846-6C38-782B69B72DF9}"/>
              </a:ext>
            </a:extLst>
          </p:cNvPr>
          <p:cNvSpPr txBox="1"/>
          <p:nvPr/>
        </p:nvSpPr>
        <p:spPr>
          <a:xfrm>
            <a:off x="63500" y="760205"/>
            <a:ext cx="166584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3.2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</p:spTree>
    <p:extLst>
      <p:ext uri="{BB962C8B-B14F-4D97-AF65-F5344CB8AC3E}">
        <p14:creationId xmlns:p14="http://schemas.microsoft.com/office/powerpoint/2010/main" val="204394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9101E-45FC-1BC0-9119-29159A2E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2A210A3-154E-EE1A-4A85-99D55A0AE193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 err="1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67E08F-A6DD-F122-08EB-76AAC98E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01ABC-871E-AB3C-C913-A35007319409}"/>
              </a:ext>
            </a:extLst>
          </p:cNvPr>
          <p:cNvSpPr txBox="1"/>
          <p:nvPr/>
        </p:nvSpPr>
        <p:spPr>
          <a:xfrm>
            <a:off x="63500" y="760205"/>
            <a:ext cx="166584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3.3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인기상품</a:t>
            </a:r>
          </a:p>
        </p:txBody>
      </p:sp>
    </p:spTree>
    <p:extLst>
      <p:ext uri="{BB962C8B-B14F-4D97-AF65-F5344CB8AC3E}">
        <p14:creationId xmlns:p14="http://schemas.microsoft.com/office/powerpoint/2010/main" val="139466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FA42A-FCF7-AE1F-4176-DBD0FA1DC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ACBA820-3D07-314E-D730-6F2AC075F7A5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 err="1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63490-A075-AF70-494D-917613D9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8E7-325E-2853-E580-9A63C9354715}"/>
              </a:ext>
            </a:extLst>
          </p:cNvPr>
          <p:cNvSpPr txBox="1"/>
          <p:nvPr/>
        </p:nvSpPr>
        <p:spPr>
          <a:xfrm>
            <a:off x="63500" y="760205"/>
            <a:ext cx="14093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3.4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기획전</a:t>
            </a:r>
          </a:p>
        </p:txBody>
      </p:sp>
    </p:spTree>
    <p:extLst>
      <p:ext uri="{BB962C8B-B14F-4D97-AF65-F5344CB8AC3E}">
        <p14:creationId xmlns:p14="http://schemas.microsoft.com/office/powerpoint/2010/main" val="148739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52283-7275-AABE-734E-4C01E7F24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E037BD-4841-87B3-D7EA-CA4FB84F4673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상품검색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5DCE77-2B21-4DC6-A37E-025D1C91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0A602-C631-0095-DC6E-91437D942D5C}"/>
              </a:ext>
            </a:extLst>
          </p:cNvPr>
          <p:cNvSpPr txBox="1"/>
          <p:nvPr/>
        </p:nvSpPr>
        <p:spPr>
          <a:xfrm>
            <a:off x="63500" y="760205"/>
            <a:ext cx="166584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4.1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통합검색</a:t>
            </a:r>
          </a:p>
        </p:txBody>
      </p:sp>
    </p:spTree>
    <p:extLst>
      <p:ext uri="{BB962C8B-B14F-4D97-AF65-F5344CB8AC3E}">
        <p14:creationId xmlns:p14="http://schemas.microsoft.com/office/powerpoint/2010/main" val="333109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95B8C-C1EF-1251-45EB-9F14879D3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E6EF18-699B-8AD6-8FCC-6C1E1E62F54D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상품검색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58D304-1D86-54CE-5558-0F869584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0179A-A92A-B15C-B28A-43BE9BBAA006}"/>
              </a:ext>
            </a:extLst>
          </p:cNvPr>
          <p:cNvSpPr txBox="1"/>
          <p:nvPr/>
        </p:nvSpPr>
        <p:spPr>
          <a:xfrm>
            <a:off x="63500" y="760205"/>
            <a:ext cx="21788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4.2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카테고리검색</a:t>
            </a:r>
          </a:p>
        </p:txBody>
      </p:sp>
    </p:spTree>
    <p:extLst>
      <p:ext uri="{BB962C8B-B14F-4D97-AF65-F5344CB8AC3E}">
        <p14:creationId xmlns:p14="http://schemas.microsoft.com/office/powerpoint/2010/main" val="316841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26D60-44D4-019D-4F72-BF41211D9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CB09C90-22C1-A9D9-244B-BA3721B7C0D2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상품검색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65379-353D-B5AA-2782-365FCA2A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62617-C73D-B012-9CB9-1B2B4A8FC8AB}"/>
              </a:ext>
            </a:extLst>
          </p:cNvPr>
          <p:cNvSpPr txBox="1"/>
          <p:nvPr/>
        </p:nvSpPr>
        <p:spPr>
          <a:xfrm>
            <a:off x="63500" y="760205"/>
            <a:ext cx="166584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4.3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상세검색</a:t>
            </a:r>
          </a:p>
        </p:txBody>
      </p:sp>
    </p:spTree>
    <p:extLst>
      <p:ext uri="{BB962C8B-B14F-4D97-AF65-F5344CB8AC3E}">
        <p14:creationId xmlns:p14="http://schemas.microsoft.com/office/powerpoint/2010/main" val="313440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B73A-7E81-8BBA-F3F0-79A7FE9BA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8C88BD0-3F03-BCDB-F54C-9E47E451D2F6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상품검색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4B1D69-A64C-C369-CAA3-F03BD11F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1EB3F-90AF-7600-A551-0FF5C443FCF6}"/>
              </a:ext>
            </a:extLst>
          </p:cNvPr>
          <p:cNvSpPr txBox="1"/>
          <p:nvPr/>
        </p:nvSpPr>
        <p:spPr>
          <a:xfrm>
            <a:off x="63500" y="760205"/>
            <a:ext cx="166584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4.4 </a:t>
            </a:r>
            <a:r>
              <a:rPr lang="ko-KR" altLang="en-US" sz="2000" b="1" dirty="0" err="1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상품상세</a:t>
            </a:r>
            <a:endParaRPr lang="ko-KR" altLang="en-US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98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15F00-3C20-916A-2D43-3B72BED9A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967457E-B4DF-7BD8-4B9C-7532088C58A1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B5CCB-4FA7-D578-30EA-5B31CD48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46B3C-FD95-22A6-921A-F864A8A91B61}"/>
              </a:ext>
            </a:extLst>
          </p:cNvPr>
          <p:cNvSpPr txBox="1"/>
          <p:nvPr/>
        </p:nvSpPr>
        <p:spPr>
          <a:xfrm>
            <a:off x="63500" y="760205"/>
            <a:ext cx="321754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5.1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장바구니 등록 및 확인</a:t>
            </a:r>
          </a:p>
        </p:txBody>
      </p:sp>
    </p:spTree>
    <p:extLst>
      <p:ext uri="{BB962C8B-B14F-4D97-AF65-F5344CB8AC3E}">
        <p14:creationId xmlns:p14="http://schemas.microsoft.com/office/powerpoint/2010/main" val="172389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4C5C7-8443-89DD-D181-CC56A2F0C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058AF9-48D9-DAB2-A51F-263E7960F354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8B4DB-B036-46A0-B9A4-E3D630C9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047D5-2A59-85C0-5427-9FE3ADB23C01}"/>
              </a:ext>
            </a:extLst>
          </p:cNvPr>
          <p:cNvSpPr txBox="1"/>
          <p:nvPr/>
        </p:nvSpPr>
        <p:spPr>
          <a:xfrm>
            <a:off x="63500" y="760205"/>
            <a:ext cx="347402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5.2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배송지 및 결제방법 선택</a:t>
            </a:r>
          </a:p>
        </p:txBody>
      </p:sp>
    </p:spTree>
    <p:extLst>
      <p:ext uri="{BB962C8B-B14F-4D97-AF65-F5344CB8AC3E}">
        <p14:creationId xmlns:p14="http://schemas.microsoft.com/office/powerpoint/2010/main" val="42350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D8F03-1C75-C831-B04F-D26BCC72B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54851-0C56-8BDF-13EB-F133B1C0C259}"/>
              </a:ext>
            </a:extLst>
          </p:cNvPr>
          <p:cNvSpPr txBox="1"/>
          <p:nvPr/>
        </p:nvSpPr>
        <p:spPr>
          <a:xfrm>
            <a:off x="2259677" y="762211"/>
            <a:ext cx="3228769" cy="10829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가입 완료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메인화면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관심상품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특가상품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기획전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상품검색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상품주문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74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55A5C-FA7E-3286-0308-6ECAD824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7EA49E9-8846-CA0F-D59C-A0B68B2F232F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B91976-81B4-19CC-1CCC-BEB78F41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393E4-C999-5A16-1A5A-917884E54CF8}"/>
              </a:ext>
            </a:extLst>
          </p:cNvPr>
          <p:cNvSpPr txBox="1"/>
          <p:nvPr/>
        </p:nvSpPr>
        <p:spPr>
          <a:xfrm>
            <a:off x="63500" y="760205"/>
            <a:ext cx="36263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5.3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본인 휴대폰인증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최초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13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431F2-DBE4-628C-E959-9355B8B0B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670DC1-DEC0-9BEE-7471-B38380C1F8CA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A842E-9EFF-B596-F2DD-334887F7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60838-B0EF-D947-4CD3-A0DA1EE76798}"/>
              </a:ext>
            </a:extLst>
          </p:cNvPr>
          <p:cNvSpPr txBox="1"/>
          <p:nvPr/>
        </p:nvSpPr>
        <p:spPr>
          <a:xfrm>
            <a:off x="63500" y="760205"/>
            <a:ext cx="261481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5.4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상품주문 및 결제</a:t>
            </a:r>
          </a:p>
        </p:txBody>
      </p:sp>
    </p:spTree>
    <p:extLst>
      <p:ext uri="{BB962C8B-B14F-4D97-AF65-F5344CB8AC3E}">
        <p14:creationId xmlns:p14="http://schemas.microsoft.com/office/powerpoint/2010/main" val="418047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19F5-C4E0-724E-4DA7-95692B5A6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1881CAB-B83A-7946-DF15-E206D8F2C090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F9CFDD-E68F-D656-8D55-DF1459F0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1278F-5081-906B-592E-8659F63BDEA2}"/>
              </a:ext>
            </a:extLst>
          </p:cNvPr>
          <p:cNvSpPr txBox="1"/>
          <p:nvPr/>
        </p:nvSpPr>
        <p:spPr>
          <a:xfrm>
            <a:off x="63500" y="760205"/>
            <a:ext cx="21788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5.5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상품주문완료</a:t>
            </a:r>
          </a:p>
        </p:txBody>
      </p:sp>
    </p:spTree>
    <p:extLst>
      <p:ext uri="{BB962C8B-B14F-4D97-AF65-F5344CB8AC3E}">
        <p14:creationId xmlns:p14="http://schemas.microsoft.com/office/powerpoint/2010/main" val="111144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92DD1-F216-A872-B713-297DF5B74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730441D-003E-1D97-1FF9-BFD19939DEEC}"/>
              </a:ext>
            </a:extLst>
          </p:cNvPr>
          <p:cNvSpPr txBox="1"/>
          <p:nvPr/>
        </p:nvSpPr>
        <p:spPr>
          <a:xfrm>
            <a:off x="63500" y="118855"/>
            <a:ext cx="19527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 쇼핑 현황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1AE9F-4678-2725-DE5B-B2CCF697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BB68-09C1-60A2-4A94-D564C68C7BBE}"/>
              </a:ext>
            </a:extLst>
          </p:cNvPr>
          <p:cNvSpPr txBox="1"/>
          <p:nvPr/>
        </p:nvSpPr>
        <p:spPr>
          <a:xfrm>
            <a:off x="63500" y="760205"/>
            <a:ext cx="29738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6.1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 조회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(1/3)</a:t>
            </a:r>
            <a:endParaRPr lang="ko-KR" altLang="en-US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2D7C65-D757-410C-64A3-5AA6C8E9021B}"/>
              </a:ext>
            </a:extLst>
          </p:cNvPr>
          <p:cNvSpPr txBox="1"/>
          <p:nvPr/>
        </p:nvSpPr>
        <p:spPr>
          <a:xfrm>
            <a:off x="371838" y="1638300"/>
            <a:ext cx="144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주문 목록조회하기</a:t>
            </a:r>
          </a:p>
        </p:txBody>
      </p:sp>
    </p:spTree>
    <p:extLst>
      <p:ext uri="{BB962C8B-B14F-4D97-AF65-F5344CB8AC3E}">
        <p14:creationId xmlns:p14="http://schemas.microsoft.com/office/powerpoint/2010/main" val="7397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29DB9-2D71-0A80-B01A-E61252D8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0E4B3E0-E10C-CAEC-3020-B422AC1AB35D}"/>
              </a:ext>
            </a:extLst>
          </p:cNvPr>
          <p:cNvSpPr txBox="1"/>
          <p:nvPr/>
        </p:nvSpPr>
        <p:spPr>
          <a:xfrm>
            <a:off x="63500" y="118855"/>
            <a:ext cx="19527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 쇼핑 현황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03E48-64F8-16CA-1175-C33B3D08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DC27C-D43B-DB25-1161-9836735DF8B0}"/>
              </a:ext>
            </a:extLst>
          </p:cNvPr>
          <p:cNvSpPr txBox="1"/>
          <p:nvPr/>
        </p:nvSpPr>
        <p:spPr>
          <a:xfrm>
            <a:off x="63500" y="760205"/>
            <a:ext cx="29738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6.1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 조회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(2/3)</a:t>
            </a:r>
            <a:endParaRPr lang="ko-KR" altLang="en-US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B46E7-2EEF-1C5B-3E70-3370E7D7DEC5}"/>
              </a:ext>
            </a:extLst>
          </p:cNvPr>
          <p:cNvSpPr txBox="1"/>
          <p:nvPr/>
        </p:nvSpPr>
        <p:spPr>
          <a:xfrm>
            <a:off x="371838" y="163830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주문취소하기</a:t>
            </a:r>
          </a:p>
        </p:txBody>
      </p:sp>
    </p:spTree>
    <p:extLst>
      <p:ext uri="{BB962C8B-B14F-4D97-AF65-F5344CB8AC3E}">
        <p14:creationId xmlns:p14="http://schemas.microsoft.com/office/powerpoint/2010/main" val="224731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A0674-A31A-CFFA-F28D-178A8EACF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4BAE783-9718-3E62-C4CD-A916CCD78DE0}"/>
              </a:ext>
            </a:extLst>
          </p:cNvPr>
          <p:cNvSpPr txBox="1"/>
          <p:nvPr/>
        </p:nvSpPr>
        <p:spPr>
          <a:xfrm>
            <a:off x="63500" y="118855"/>
            <a:ext cx="19527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 쇼핑 현황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61C07-E269-4D3A-6776-151A99EE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0BE61-1E40-3352-27B4-6A608407AE27}"/>
              </a:ext>
            </a:extLst>
          </p:cNvPr>
          <p:cNvSpPr txBox="1"/>
          <p:nvPr/>
        </p:nvSpPr>
        <p:spPr>
          <a:xfrm>
            <a:off x="63500" y="760205"/>
            <a:ext cx="297389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6.1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 조회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(3/3)</a:t>
            </a:r>
            <a:endParaRPr lang="ko-KR" altLang="en-US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F5D46-5A51-5FEB-ABA0-B514AAC2A7C8}"/>
              </a:ext>
            </a:extLst>
          </p:cNvPr>
          <p:cNvSpPr txBox="1"/>
          <p:nvPr/>
        </p:nvSpPr>
        <p:spPr>
          <a:xfrm>
            <a:off x="371838" y="1638300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교환</a:t>
            </a:r>
            <a:r>
              <a:rPr lang="en-US" altLang="ko-KR" sz="1200" dirty="0"/>
              <a:t>/</a:t>
            </a:r>
            <a:r>
              <a:rPr lang="ko-KR" altLang="en-US" sz="1200" dirty="0"/>
              <a:t>반품 신청하기</a:t>
            </a:r>
          </a:p>
        </p:txBody>
      </p:sp>
    </p:spTree>
    <p:extLst>
      <p:ext uri="{BB962C8B-B14F-4D97-AF65-F5344CB8AC3E}">
        <p14:creationId xmlns:p14="http://schemas.microsoft.com/office/powerpoint/2010/main" val="182568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6F2F5-BB83-D034-B93A-73B97CDA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62BD1C-943B-C16E-8C11-A88579414AD1}"/>
              </a:ext>
            </a:extLst>
          </p:cNvPr>
          <p:cNvSpPr txBox="1"/>
          <p:nvPr/>
        </p:nvSpPr>
        <p:spPr>
          <a:xfrm>
            <a:off x="63500" y="118855"/>
            <a:ext cx="19527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 쇼핑 현황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07D42-8413-999E-350E-95472F19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2863F-27E6-0785-94B0-A99835EE3D62}"/>
              </a:ext>
            </a:extLst>
          </p:cNvPr>
          <p:cNvSpPr txBox="1"/>
          <p:nvPr/>
        </p:nvSpPr>
        <p:spPr>
          <a:xfrm>
            <a:off x="63500" y="760205"/>
            <a:ext cx="23583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6.2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주문취소 내역</a:t>
            </a:r>
          </a:p>
        </p:txBody>
      </p:sp>
    </p:spTree>
    <p:extLst>
      <p:ext uri="{BB962C8B-B14F-4D97-AF65-F5344CB8AC3E}">
        <p14:creationId xmlns:p14="http://schemas.microsoft.com/office/powerpoint/2010/main" val="179754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3823-09EF-8B37-CA2E-2DB98A5D9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4B44989-15CD-4811-B762-0DE383A29E09}"/>
              </a:ext>
            </a:extLst>
          </p:cNvPr>
          <p:cNvSpPr txBox="1"/>
          <p:nvPr/>
        </p:nvSpPr>
        <p:spPr>
          <a:xfrm>
            <a:off x="63500" y="118855"/>
            <a:ext cx="19527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 쇼핑 현황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B8292A-DCCD-35E8-EF02-4221355F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6E6BD-EB5F-34B1-D37C-46071C11DFFE}"/>
              </a:ext>
            </a:extLst>
          </p:cNvPr>
          <p:cNvSpPr txBox="1"/>
          <p:nvPr/>
        </p:nvSpPr>
        <p:spPr>
          <a:xfrm>
            <a:off x="63500" y="760205"/>
            <a:ext cx="238078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6.3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교환 목록</a:t>
            </a:r>
          </a:p>
        </p:txBody>
      </p:sp>
    </p:spTree>
    <p:extLst>
      <p:ext uri="{BB962C8B-B14F-4D97-AF65-F5344CB8AC3E}">
        <p14:creationId xmlns:p14="http://schemas.microsoft.com/office/powerpoint/2010/main" val="3942495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30B31-DAAD-7495-3AE0-D2324C0B0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7D9FE5-DBBF-520E-175B-753188C07785}"/>
              </a:ext>
            </a:extLst>
          </p:cNvPr>
          <p:cNvSpPr txBox="1"/>
          <p:nvPr/>
        </p:nvSpPr>
        <p:spPr>
          <a:xfrm>
            <a:off x="63500" y="118855"/>
            <a:ext cx="19527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 정보 관리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D5790-F7D3-5FE1-1E55-05DA5817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3442B-80EC-281F-7787-C4B96FE598F3}"/>
              </a:ext>
            </a:extLst>
          </p:cNvPr>
          <p:cNvSpPr txBox="1"/>
          <p:nvPr/>
        </p:nvSpPr>
        <p:spPr>
          <a:xfrm>
            <a:off x="63500" y="760205"/>
            <a:ext cx="22685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7.1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</p:spTree>
    <p:extLst>
      <p:ext uri="{BB962C8B-B14F-4D97-AF65-F5344CB8AC3E}">
        <p14:creationId xmlns:p14="http://schemas.microsoft.com/office/powerpoint/2010/main" val="244161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7F2D7-C84C-C205-4657-BF97BFA16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51AE81-7F45-D9C1-3150-2A28FCA50449}"/>
              </a:ext>
            </a:extLst>
          </p:cNvPr>
          <p:cNvSpPr txBox="1"/>
          <p:nvPr/>
        </p:nvSpPr>
        <p:spPr>
          <a:xfrm>
            <a:off x="63500" y="118855"/>
            <a:ext cx="19527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 정보 관리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6369F5-6190-3D01-A03C-1C06DC98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7C1E1-A7B7-9CFF-CF88-A005A016329A}"/>
              </a:ext>
            </a:extLst>
          </p:cNvPr>
          <p:cNvSpPr txBox="1"/>
          <p:nvPr/>
        </p:nvSpPr>
        <p:spPr>
          <a:xfrm>
            <a:off x="63500" y="760205"/>
            <a:ext cx="22685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7.2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배송주소 관리</a:t>
            </a:r>
          </a:p>
        </p:txBody>
      </p:sp>
    </p:spTree>
    <p:extLst>
      <p:ext uri="{BB962C8B-B14F-4D97-AF65-F5344CB8AC3E}">
        <p14:creationId xmlns:p14="http://schemas.microsoft.com/office/powerpoint/2010/main" val="357018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26788-69D7-8DDC-7E96-80B7123FA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0BBB62-1F97-1F2D-3F98-A26614F5E5B0}"/>
              </a:ext>
            </a:extLst>
          </p:cNvPr>
          <p:cNvSpPr txBox="1"/>
          <p:nvPr/>
        </p:nvSpPr>
        <p:spPr>
          <a:xfrm>
            <a:off x="2266950" y="764400"/>
            <a:ext cx="2608215" cy="8063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배송 조회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6.2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Malgun Gothic Semilight" panose="020B0502040204020203" pitchFamily="50" charset="-127"/>
              </a:rPr>
              <a:t>주문 취소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반품 신청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교환 목록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회원탈퇴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공지사항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(FAQ)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문의하기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654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8F7A7-5293-346D-C166-E2A1EC342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B1A649D-6CD6-3C5D-4053-106768CEDCAE}"/>
              </a:ext>
            </a:extLst>
          </p:cNvPr>
          <p:cNvSpPr txBox="1"/>
          <p:nvPr/>
        </p:nvSpPr>
        <p:spPr>
          <a:xfrm>
            <a:off x="63500" y="118855"/>
            <a:ext cx="19527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 정보 관리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1227F-5811-8AC4-CD65-DDEAF9F7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6F7F9-CD23-35C3-A3C9-B092194404D0}"/>
              </a:ext>
            </a:extLst>
          </p:cNvPr>
          <p:cNvSpPr txBox="1"/>
          <p:nvPr/>
        </p:nvSpPr>
        <p:spPr>
          <a:xfrm>
            <a:off x="63500" y="760205"/>
            <a:ext cx="166584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7.3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2868985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E4A0A-964E-F95A-BF50-94E8DF5C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55AEAA-A97E-39C8-5CB5-E9768214BCCD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366D96-585E-338C-7A7B-542AC556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AB26F-0803-08F3-3FF1-68FF31972F58}"/>
              </a:ext>
            </a:extLst>
          </p:cNvPr>
          <p:cNvSpPr txBox="1"/>
          <p:nvPr/>
        </p:nvSpPr>
        <p:spPr>
          <a:xfrm>
            <a:off x="63500" y="606317"/>
            <a:ext cx="3976410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8.1 </a:t>
            </a:r>
            <a:r>
              <a:rPr lang="ko-KR" altLang="en-US" sz="2000" b="1" dirty="0" err="1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공지사항자주하는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질문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(FAQ)</a:t>
            </a:r>
          </a:p>
          <a:p>
            <a:endParaRPr lang="ko-KR" altLang="en-US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21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A4C54-D0CC-68BD-5894-1F718A45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467E1EE-46D0-6242-8E8F-81B3DDA5D8F8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3D7A55-161A-E832-58A0-7A171801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9D419-5D25-9FE8-AE89-74E0AC95F005}"/>
              </a:ext>
            </a:extLst>
          </p:cNvPr>
          <p:cNvSpPr txBox="1"/>
          <p:nvPr/>
        </p:nvSpPr>
        <p:spPr>
          <a:xfrm>
            <a:off x="63500" y="760205"/>
            <a:ext cx="29504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8.2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자주하는 질문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(FAQ)</a:t>
            </a:r>
          </a:p>
        </p:txBody>
      </p:sp>
    </p:spTree>
    <p:extLst>
      <p:ext uri="{BB962C8B-B14F-4D97-AF65-F5344CB8AC3E}">
        <p14:creationId xmlns:p14="http://schemas.microsoft.com/office/powerpoint/2010/main" val="2027114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C4F32-31E0-1CDB-FB23-C0DCB917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1926A6-D844-D96F-9831-22963A94DDCD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FA29-C796-EE4A-324D-659FEE91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BC82B-888C-D998-E6D1-7A10681BFF88}"/>
              </a:ext>
            </a:extLst>
          </p:cNvPr>
          <p:cNvSpPr txBox="1"/>
          <p:nvPr/>
        </p:nvSpPr>
        <p:spPr>
          <a:xfrm>
            <a:off x="63500" y="760205"/>
            <a:ext cx="21210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8.3 1:1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문의하기</a:t>
            </a:r>
            <a:endParaRPr lang="en-US" altLang="ko-KR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99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E5836-0FF4-52C8-BB9E-80728DB9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81A5EF2-48FA-BDCD-1D72-89DE57E59631}"/>
              </a:ext>
            </a:extLst>
          </p:cNvPr>
          <p:cNvSpPr txBox="1"/>
          <p:nvPr/>
        </p:nvSpPr>
        <p:spPr>
          <a:xfrm>
            <a:off x="63500" y="118855"/>
            <a:ext cx="23759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9.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임직원 당근마켓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827C2-FCEC-81D6-13A8-8200690B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9C4A5-08DC-595D-42AB-B7413BE3D8A5}"/>
              </a:ext>
            </a:extLst>
          </p:cNvPr>
          <p:cNvSpPr txBox="1"/>
          <p:nvPr/>
        </p:nvSpPr>
        <p:spPr>
          <a:xfrm>
            <a:off x="63500" y="760205"/>
            <a:ext cx="20120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9.1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임직원 인증</a:t>
            </a:r>
            <a:endParaRPr lang="en-US" altLang="ko-KR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9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27E22-DE4C-A09A-D423-3B49DC8DD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EBD20F-1027-73EC-90D4-325E74CD1D38}"/>
              </a:ext>
            </a:extLst>
          </p:cNvPr>
          <p:cNvSpPr txBox="1"/>
          <p:nvPr/>
        </p:nvSpPr>
        <p:spPr>
          <a:xfrm>
            <a:off x="63500" y="118855"/>
            <a:ext cx="23759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9.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임직원 당근마켓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1BE28-ED68-A75B-8EAC-BD926A4A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86103-E6CF-F703-0981-7A20F8B94309}"/>
              </a:ext>
            </a:extLst>
          </p:cNvPr>
          <p:cNvSpPr txBox="1"/>
          <p:nvPr/>
        </p:nvSpPr>
        <p:spPr>
          <a:xfrm>
            <a:off x="63500" y="760205"/>
            <a:ext cx="20120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9.2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게시물 작성</a:t>
            </a:r>
            <a:endParaRPr lang="en-US" altLang="ko-KR" sz="2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15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AC6EF-691A-DC5D-8153-94A07F10F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3A9A2A9-2017-A5A0-2652-6B64F3477CB8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5E81E2-18EC-8E2F-C97F-FC352976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86D75-14EB-3043-70A0-D4AF7D6A5279}"/>
              </a:ext>
            </a:extLst>
          </p:cNvPr>
          <p:cNvSpPr txBox="1"/>
          <p:nvPr/>
        </p:nvSpPr>
        <p:spPr>
          <a:xfrm>
            <a:off x="63500" y="760205"/>
            <a:ext cx="28712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</p:spTree>
    <p:extLst>
      <p:ext uri="{BB962C8B-B14F-4D97-AF65-F5344CB8AC3E}">
        <p14:creationId xmlns:p14="http://schemas.microsoft.com/office/powerpoint/2010/main" val="286888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B0A2A7-C668-6DBF-59E8-579D58C9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2A413-BEE7-CEAE-2E37-540F5535FC89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43979-89E9-70A3-53FB-3385CB2B5395}"/>
              </a:ext>
            </a:extLst>
          </p:cNvPr>
          <p:cNvSpPr txBox="1"/>
          <p:nvPr/>
        </p:nvSpPr>
        <p:spPr>
          <a:xfrm>
            <a:off x="63500" y="760205"/>
            <a:ext cx="22685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1.2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회원약관 동의</a:t>
            </a:r>
          </a:p>
        </p:txBody>
      </p:sp>
    </p:spTree>
    <p:extLst>
      <p:ext uri="{BB962C8B-B14F-4D97-AF65-F5344CB8AC3E}">
        <p14:creationId xmlns:p14="http://schemas.microsoft.com/office/powerpoint/2010/main" val="252092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47186-BE22-092F-624C-ECAEDCFBD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A3DA92-4D26-0B76-851C-566C98E7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1C1E5-8BB1-87AC-7C23-D2F62D17762A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0D346-1DDD-CBEA-F25A-7D96F2796F47}"/>
              </a:ext>
            </a:extLst>
          </p:cNvPr>
          <p:cNvSpPr txBox="1"/>
          <p:nvPr/>
        </p:nvSpPr>
        <p:spPr>
          <a:xfrm>
            <a:off x="63500" y="760205"/>
            <a:ext cx="22685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1.3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회원정보 입력</a:t>
            </a:r>
          </a:p>
        </p:txBody>
      </p:sp>
    </p:spTree>
    <p:extLst>
      <p:ext uri="{BB962C8B-B14F-4D97-AF65-F5344CB8AC3E}">
        <p14:creationId xmlns:p14="http://schemas.microsoft.com/office/powerpoint/2010/main" val="213253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740F1-E105-3543-36C5-780BF67D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5084A5-6323-CB8F-7501-952C0D8D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F801C-305B-6AF2-9561-AA87131269E1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C8F15-9DF1-A88E-9561-6F9C451636FA}"/>
              </a:ext>
            </a:extLst>
          </p:cNvPr>
          <p:cNvSpPr txBox="1"/>
          <p:nvPr/>
        </p:nvSpPr>
        <p:spPr>
          <a:xfrm>
            <a:off x="63500" y="760205"/>
            <a:ext cx="166584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1.4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가입완료</a:t>
            </a:r>
          </a:p>
        </p:txBody>
      </p:sp>
    </p:spTree>
    <p:extLst>
      <p:ext uri="{BB962C8B-B14F-4D97-AF65-F5344CB8AC3E}">
        <p14:creationId xmlns:p14="http://schemas.microsoft.com/office/powerpoint/2010/main" val="277522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729ED-3B87-C2B3-AFE3-983323FC4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760245-1FD2-9BB1-5779-10F117E3CE8B}"/>
              </a:ext>
            </a:extLst>
          </p:cNvPr>
          <p:cNvSpPr txBox="1"/>
          <p:nvPr/>
        </p:nvSpPr>
        <p:spPr>
          <a:xfrm>
            <a:off x="63500" y="118855"/>
            <a:ext cx="126028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로그인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928CD-860A-BFB5-A6EC-41B439CC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8EEA7-4162-108E-E563-8F1CE51D863A}"/>
              </a:ext>
            </a:extLst>
          </p:cNvPr>
          <p:cNvSpPr txBox="1"/>
          <p:nvPr/>
        </p:nvSpPr>
        <p:spPr>
          <a:xfrm>
            <a:off x="63500" y="760205"/>
            <a:ext cx="20120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2.1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78793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5A1DD-6AAE-4033-628F-49B345CD0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3385EC-9297-C8A2-C6DD-F5CB20D23F2B}"/>
              </a:ext>
            </a:extLst>
          </p:cNvPr>
          <p:cNvSpPr txBox="1"/>
          <p:nvPr/>
        </p:nvSpPr>
        <p:spPr>
          <a:xfrm>
            <a:off x="63500" y="118855"/>
            <a:ext cx="126028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로그인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0A709-20F1-8853-2259-880DCC05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4AA-18A8-41B5-B213-38B8284C32D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C6C39-CCC4-4A54-1B4F-BC6511468F99}"/>
              </a:ext>
            </a:extLst>
          </p:cNvPr>
          <p:cNvSpPr txBox="1"/>
          <p:nvPr/>
        </p:nvSpPr>
        <p:spPr>
          <a:xfrm>
            <a:off x="63500" y="760205"/>
            <a:ext cx="226857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2.2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131987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415</Words>
  <Application>Microsoft Office PowerPoint</Application>
  <PresentationFormat>와이드스크린</PresentationFormat>
  <Paragraphs>147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Pretendard Variable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3362</dc:creator>
  <cp:lastModifiedBy>3362</cp:lastModifiedBy>
  <cp:revision>5</cp:revision>
  <dcterms:created xsi:type="dcterms:W3CDTF">2025-03-06T01:38:50Z</dcterms:created>
  <dcterms:modified xsi:type="dcterms:W3CDTF">2025-03-06T09:01:25Z</dcterms:modified>
</cp:coreProperties>
</file>