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1" r:id="rId2"/>
    <p:sldId id="271" r:id="rId3"/>
    <p:sldId id="272" r:id="rId4"/>
    <p:sldId id="273" r:id="rId5"/>
    <p:sldId id="267" r:id="rId6"/>
    <p:sldId id="274" r:id="rId7"/>
    <p:sldId id="275" r:id="rId8"/>
    <p:sldId id="276" r:id="rId9"/>
    <p:sldId id="268" r:id="rId10"/>
    <p:sldId id="277" r:id="rId11"/>
    <p:sldId id="278" r:id="rId12"/>
    <p:sldId id="279" r:id="rId13"/>
    <p:sldId id="266" r:id="rId14"/>
    <p:sldId id="280" r:id="rId15"/>
    <p:sldId id="281" r:id="rId16"/>
    <p:sldId id="282" r:id="rId17"/>
    <p:sldId id="269" r:id="rId18"/>
    <p:sldId id="283" r:id="rId19"/>
    <p:sldId id="284" r:id="rId20"/>
    <p:sldId id="285" r:id="rId21"/>
    <p:sldId id="270" r:id="rId22"/>
    <p:sldId id="286" r:id="rId23"/>
    <p:sldId id="287" r:id="rId24"/>
    <p:sldId id="288" r:id="rId25"/>
    <p:sldId id="265" r:id="rId26"/>
    <p:sldId id="257" r:id="rId27"/>
    <p:sldId id="258" r:id="rId28"/>
    <p:sldId id="2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8"/>
    <a:srgbClr val="E70026"/>
    <a:srgbClr val="0085A1"/>
    <a:srgbClr val="007FA5"/>
    <a:srgbClr val="EAEAEA"/>
    <a:srgbClr val="DBDBDB"/>
    <a:srgbClr val="F2F2F2"/>
    <a:srgbClr val="ADA996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694"/>
  </p:normalViewPr>
  <p:slideViewPr>
    <p:cSldViewPr snapToGrid="0" showGuides="1">
      <p:cViewPr varScale="1">
        <p:scale>
          <a:sx n="100" d="100"/>
          <a:sy n="100" d="100"/>
        </p:scale>
        <p:origin x="73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794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F87E1-314C-CE3E-24B8-F77DDE31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AB93A4-CB76-D4DE-1D41-FF55274C3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1503F5-58F1-C38B-FF90-9C67AFC9F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8DA83-C3AF-8BE7-4534-0C1EB9EE6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12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1A30-842C-ECC0-3B3F-12A2E92D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695C49-D1DB-0D9E-F4CE-C8BA533AF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5CBCB7-6551-7308-E724-177F360FC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37477-8B06-00A5-3949-AD3350F29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012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30D4-323F-2079-5624-332C109F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406695-E829-FF49-AD3A-8701BC9B4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1C78CD-32DB-D6B2-19A9-81F3F850D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D39E8E-FBBE-0DF1-324C-51A290919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765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427A-94AB-A93A-3315-4F11859D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2AD6B7-04D8-3976-7A9B-04F63F0F8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5C3DD-F15D-C1E6-0D1C-C9E4FD337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D09F-7EBB-B0AC-7AD6-9C11AE337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53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C6DFD-C4B5-941F-5F66-998AAA4DF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906457-C2B5-4362-C513-E5961A05D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39BBC3-9915-4477-D1DF-0D7700363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86DDF-D211-9778-C05C-8C5148C8A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10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C91C3-ED96-9A97-9217-4169E1242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F1A8B1-CFF2-C97C-AF59-26A5A4A94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AFE20B-7B7D-298D-AE1D-8E256652F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E0FE-2463-0D1E-46C5-782A8731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1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BE5635-303F-2265-6E1B-0FC620B09E0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4666325"/>
              </p:ext>
            </p:extLst>
          </p:nvPr>
        </p:nvGraphicFramePr>
        <p:xfrm>
          <a:off x="0" y="555585"/>
          <a:ext cx="12192000" cy="575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28820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일반인을 위한 자재전문 쇼핑몰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</a:t>
                      </a:r>
                      <a:endParaRPr lang="en-US" altLang="ko-KR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7848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</a:t>
                      </a:r>
                    </a:p>
                  </a:txBody>
                  <a:tcPr marL="180000" marR="180000" marT="180000" marB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93777"/>
                  </a:ext>
                </a:extLst>
              </a:tr>
              <a:tr h="19868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07650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C5A0A3D-61FF-F800-DC0D-DC2F42490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0565E-7B7D-594A-6B72-820B0FFA2B50}"/>
              </a:ext>
            </a:extLst>
          </p:cNvPr>
          <p:cNvSpPr txBox="1"/>
          <p:nvPr userDrawn="1"/>
        </p:nvSpPr>
        <p:spPr>
          <a:xfrm>
            <a:off x="63500" y="118855"/>
            <a:ext cx="20393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ICT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마켓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C79807-66A1-2ADA-3BD5-359BCB93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31220" y="226180"/>
            <a:ext cx="973126" cy="24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616D5E-C50A-916F-0E75-0AA561620CB5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9CAD70-972A-0586-B569-DC502FFD33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31220" y="226180"/>
            <a:ext cx="973126" cy="24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430514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화면개요</a:t>
                      </a:r>
                      <a:endParaRPr lang="en-US" altLang="ko-KR" sz="1200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5989BF-0882-F75A-BE69-E9042FB7FD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31220" y="226180"/>
            <a:ext cx="973126" cy="248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B0CA2DE-FE33-0582-CA1C-2AB7D1226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E25C2B-710F-20AA-1631-B2A73F63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81" y="234641"/>
            <a:ext cx="1168248" cy="3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5F38B-23A7-641E-92BA-6B092D754139}"/>
              </a:ext>
            </a:extLst>
          </p:cNvPr>
          <p:cNvSpPr txBox="1"/>
          <p:nvPr/>
        </p:nvSpPr>
        <p:spPr>
          <a:xfrm>
            <a:off x="864973" y="1909170"/>
            <a:ext cx="70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구매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Solution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전자거래시스템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OK PLAZA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0B6781-15D4-2F85-62EB-45A1C0E465D7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err="1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구매사</a:t>
            </a:r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매뉴얼</a:t>
            </a:r>
          </a:p>
        </p:txBody>
      </p:sp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DF66D680-68CF-CC56-69D6-37F1844D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DFD2D5-D965-BDF6-81DB-28CE344B7B74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9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3D2BC-07FC-AEE4-E002-C2B3B6C9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24BE9-4ED4-AFE9-408F-7ECD3A6DD3F5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C71DE-D3F6-126B-4308-E87EFBF256BB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6118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ADAF-2AE3-6716-2B77-46785D310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940F1-5859-90E3-7818-6A501DAA038C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CCA5E-CC33-7B0C-D7DE-E77EF3BCADA1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362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0784-E578-A6C5-18CF-2B19FCBA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8682A-706F-AE13-1585-527851A15717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B223B-C0AE-E669-2DA6-4872BCF3767C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228289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80074-E470-1C79-2AE1-D9D8B50B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531F562-1689-62E4-2F12-25EB20601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CF5981-87D6-5C6A-6820-5E004BF8F0DD}"/>
              </a:ext>
            </a:extLst>
          </p:cNvPr>
          <p:cNvSpPr txBox="1"/>
          <p:nvPr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EE7E0-7B28-EEC9-3884-49C45A691B57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사용자 매뉴얼</a:t>
            </a:r>
          </a:p>
        </p:txBody>
      </p:sp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BE2DEE7C-FF02-464E-1E66-F5624DFB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FE4CF20-E382-E604-C0FC-B6F7A190F3CF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03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C664F-29CD-EE88-04ED-A131A02FD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BED19-CE93-047B-3796-88730BCC2BE9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796E-C0DB-4E16-EE93-E563BA2CFE0B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8872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E379D-49D6-7CE6-10BF-7F08AA302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C0008D-776C-5583-2F96-23B0ABBBBD2F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A0FB0-4357-5984-1B9C-60BED6C37A56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54949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12C52-1B2D-B8A1-07F1-CF1B7280B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F065E-5466-0D49-F345-BE5BD83760D4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D344E-23A5-4015-434E-D2D6DE126FBB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343408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31DE-1053-7880-A421-392283B3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D49E6B51-21F3-956D-F4A5-A72C582C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0F4CAA5-6034-C0F9-0C29-81B4AE0852CF}"/>
              </a:ext>
            </a:extLst>
          </p:cNvPr>
          <p:cNvSpPr txBox="1"/>
          <p:nvPr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0957A-DBBF-B0EF-6E87-A6A720F0869F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계열사 매뉴얼</a:t>
            </a:r>
          </a:p>
        </p:txBody>
      </p:sp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2987196C-A9B8-7057-0642-63997828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246B1CE-565A-4973-8F72-7119B96F8C96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20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EA853-2810-FE63-2A33-7F7156B19393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5261-3857-8B5F-591B-A956677552A2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419674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F1C6A-882B-FB89-14C3-5708D157D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96679-8C7C-7367-28D9-9BB9CC1703B5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E99FA-C5B2-C41A-0427-0E86B3A27999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91105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2FD96-54A2-3FEB-64D7-7FC7D2B1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BFB96-5445-B4AD-6E51-605D7562AB4A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874A4-1529-480E-1426-6E91073DD5CD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16889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326270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8C4D5-D993-85F9-2BCE-3CE26DF8C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11E1A82-C350-E1DA-4386-BC7ACD821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E2ECAF1-4933-BCAC-598C-FA3E784AFA19}"/>
              </a:ext>
            </a:extLst>
          </p:cNvPr>
          <p:cNvSpPr txBox="1"/>
          <p:nvPr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4B5069-6E0B-4990-E54F-D9ECD3C0593A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협력사 매뉴얼</a:t>
            </a:r>
          </a:p>
        </p:txBody>
      </p:sp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EE34E388-E419-3B7B-AC1C-14192208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9D2D702-B0D6-D3A3-FC81-932553A972F7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65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354D-888A-7B99-E3A8-891688EBF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EB7AE-DA96-172B-254E-B98FA3E56351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1DB72-FDC3-569A-5C15-85B8DA02B4E5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03147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DCDF0-5F5D-840A-9F5C-95511CA6B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8B888-39C2-6BDD-223D-8ABEA21F69F1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238FB-36BB-91A8-31A1-FF2960EC34F6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4386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291E-A6F5-2AD7-56E9-A594D9A30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90BA8-C490-7F71-9C16-D14255862A72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A13BA-DDDD-5D84-0FE5-091983880E5F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107162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69D5-0107-55E3-E284-A4B4DB7F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0FA77E5C-DE8E-B338-C549-5F08D8287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B7D35C-2FDE-0F0A-9D80-5DAD908C0CD3}"/>
              </a:ext>
            </a:extLst>
          </p:cNvPr>
          <p:cNvSpPr txBox="1"/>
          <p:nvPr/>
        </p:nvSpPr>
        <p:spPr>
          <a:xfrm>
            <a:off x="864973" y="1909170"/>
            <a:ext cx="711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일반인을 위한 자재전문 쇼핑몰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 dirty="0" err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팬타온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ICT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마켓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6558FC-5978-1E91-35F6-5AD23E3A102A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사용자 매뉴얼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87DAA4C-BA21-DB38-066F-5CA0E01A2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81" y="272407"/>
            <a:ext cx="1168248" cy="297391"/>
          </a:xfrm>
          <a:prstGeom prst="rect">
            <a:avLst/>
          </a:prstGeom>
        </p:spPr>
      </p:pic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A361F088-D890-808A-2F46-E69ABA1DF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53FF9C-3E7A-1D52-94B8-0CFE68F54130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48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B2D61-1EE5-3D55-3BCE-C8ACA2ECC824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E7E5D-4A54-66A8-A956-75BE909D66D6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23110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85A44-5A60-3238-1739-B54B0A4706B9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3A9B6-08D1-8BA7-BE9E-D082AB155C08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663479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5DA28-A616-CDB2-79C9-A7F1C88C99FF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EB56-C50A-4867-C044-28265259DFF7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292873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A1832-2A8C-4B51-1E6D-95336CACD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21E68-74F9-9871-AB34-58F8B7916F18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FFFF7-5C20-7770-5F4E-ADA4853EA3E5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6573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E21F-2981-A079-3C4F-0C05A710B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C996D-FA13-722D-5770-FAC0B8D442D6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1A7F8-EF33-F932-03B2-B6D46500EB11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103466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155E-466C-CB81-5DD5-E7C43A243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B2D2AF9-608F-DE79-51DC-A311C8DD1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83EE40-C9BD-946C-A929-FA89ED17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81" y="234641"/>
            <a:ext cx="1168248" cy="3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49B0F3-A020-F946-D233-86013958431A}"/>
              </a:ext>
            </a:extLst>
          </p:cNvPr>
          <p:cNvSpPr txBox="1"/>
          <p:nvPr/>
        </p:nvSpPr>
        <p:spPr>
          <a:xfrm>
            <a:off x="864973" y="1909170"/>
            <a:ext cx="70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구매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Solution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전자거래시스템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OK PLAZA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8A050D-2EA6-28D6-A990-3871CB59C49B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공급사 매뉴얼</a:t>
            </a:r>
          </a:p>
        </p:txBody>
      </p:sp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6D1FF47A-B9B8-798B-B685-45300DD3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6D3DDAA-E5F4-B6FF-CE61-7D41DF3F9D82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09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6D89-8290-978B-1AA1-091337F77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B09B0-FABE-FFFE-A2B5-8996C85E171D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AFFDD-395D-DFCA-E2A7-DBCCF1C71E35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9572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C02B-3BDF-AF32-FEDE-1476E5C6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06E476-F962-CDED-1019-84EB592E50DB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1F331-2BFE-55F5-15B5-71A94F46C12B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1223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EAE7-F97D-7547-269B-F2B1CB76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37CAD-E050-9DC4-3106-07E5FEFB55B1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39629-5D36-7775-8040-32F671BDC461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214981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5D2BE-52CF-442C-E373-9CDE9046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836ACF08-349E-8E42-EB73-4F4FD42B3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EEB884-489F-C7B6-102C-EAD79D3A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81" y="234641"/>
            <a:ext cx="1168248" cy="3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989D329-1D59-8A33-CAB3-0CA7C6AE9557}"/>
              </a:ext>
            </a:extLst>
          </p:cNvPr>
          <p:cNvSpPr txBox="1"/>
          <p:nvPr/>
        </p:nvSpPr>
        <p:spPr>
          <a:xfrm>
            <a:off x="864973" y="1909170"/>
            <a:ext cx="70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구매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Solution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전자거래시스템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OK PLAZA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AF3CE-675A-7082-00BA-9649AD3FFB71}"/>
              </a:ext>
            </a:extLst>
          </p:cNvPr>
          <p:cNvSpPr txBox="1"/>
          <p:nvPr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err="1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운영사</a:t>
            </a:r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매뉴얼</a:t>
            </a:r>
          </a:p>
        </p:txBody>
      </p:sp>
      <p:pic>
        <p:nvPicPr>
          <p:cNvPr id="34" name="Picture 3" descr="팬택씨앤아이 엔지니어링">
            <a:extLst>
              <a:ext uri="{FF2B5EF4-FFF2-40B4-BE49-F238E27FC236}">
                <a16:creationId xmlns:a16="http://schemas.microsoft.com/office/drawing/2014/main" id="{A287DB44-CEA3-7F6C-EE5D-E4A86F34C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F22A37-657E-48B2-838F-EB1C6551140F}"/>
              </a:ext>
            </a:extLst>
          </p:cNvPr>
          <p:cNvSpPr txBox="1"/>
          <p:nvPr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88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1198</Words>
  <Application>Microsoft Office PowerPoint</Application>
  <PresentationFormat>와이드스크린</PresentationFormat>
  <Paragraphs>364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NanumSquare</vt:lpstr>
      <vt:lpstr>NanumSquare Bold</vt:lpstr>
      <vt:lpstr>NanumSquare ExtraBold</vt:lpstr>
      <vt:lpstr>Pretendard Variable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3362</cp:lastModifiedBy>
  <cp:revision>6</cp:revision>
  <dcterms:created xsi:type="dcterms:W3CDTF">2025-03-13T00:31:23Z</dcterms:created>
  <dcterms:modified xsi:type="dcterms:W3CDTF">2025-03-27T07:27:30Z</dcterms:modified>
</cp:coreProperties>
</file>