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8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838"/>
    <a:srgbClr val="E70026"/>
    <a:srgbClr val="0085A1"/>
    <a:srgbClr val="007FA5"/>
    <a:srgbClr val="EAEAEA"/>
    <a:srgbClr val="DBDBDB"/>
    <a:srgbClr val="F2F2F2"/>
    <a:srgbClr val="ADA996"/>
    <a:srgbClr val="3A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4694"/>
  </p:normalViewPr>
  <p:slideViewPr>
    <p:cSldViewPr snapToGrid="0" showGuides="1">
      <p:cViewPr varScale="1">
        <p:scale>
          <a:sx n="100" d="100"/>
          <a:sy n="100" d="100"/>
        </p:scale>
        <p:origin x="7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5AF1-34B6-B240-96BF-5529F2879263}" type="datetimeFigureOut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5464-D8BC-C049-A8D1-E150CF11BA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6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71A30-842C-ECC0-3B3F-12A2E92D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695C49-D1DB-0D9E-F4CE-C8BA533AF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5CBCB7-6551-7308-E724-177F360FC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37477-8B06-00A5-3949-AD3350F29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012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9B88834-7CBB-D455-9CBC-6EB91352CA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D846AF0-CD8D-2DC4-0301-70FB89875B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881" y="234641"/>
            <a:ext cx="1168248" cy="3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02D3DD-3BEB-E262-CC79-DBBE3258755F}"/>
              </a:ext>
            </a:extLst>
          </p:cNvPr>
          <p:cNvSpPr txBox="1"/>
          <p:nvPr userDrawn="1"/>
        </p:nvSpPr>
        <p:spPr>
          <a:xfrm>
            <a:off x="864973" y="1909170"/>
            <a:ext cx="709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구매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Solution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전자거래시스템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OK PLAZA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3BF6C-92FE-CC92-40EF-8711D83FF843}"/>
              </a:ext>
            </a:extLst>
          </p:cNvPr>
          <p:cNvSpPr txBox="1"/>
          <p:nvPr userDrawn="1"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 err="1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운영사</a:t>
            </a:r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매뉴얼</a:t>
            </a:r>
          </a:p>
        </p:txBody>
      </p:sp>
      <p:pic>
        <p:nvPicPr>
          <p:cNvPr id="6" name="Picture 3" descr="팬택씨앤아이 엔지니어링">
            <a:extLst>
              <a:ext uri="{FF2B5EF4-FFF2-40B4-BE49-F238E27FC236}">
                <a16:creationId xmlns:a16="http://schemas.microsoft.com/office/drawing/2014/main" id="{B11243C7-3727-8053-7FC6-35E2871AE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DFD64A-0B2C-D00D-1EEC-2F03FEB66570}"/>
              </a:ext>
            </a:extLst>
          </p:cNvPr>
          <p:cNvSpPr txBox="1"/>
          <p:nvPr userDrawn="1"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F0B-18B1-0542-B760-DB397F1E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12BC-6756-DE49-FAB7-AE4C3750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C111-0462-F1EA-5CD2-571E907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E060-4D6D-4D18-88BD-062FBEB0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06862-61C5-9BDA-8D28-E103902A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7297F-390B-3028-84C9-D0FE89AE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F65AA-47FD-56B8-F4D5-37A504E8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E31C4-AC39-44E6-F6E8-AEB88D1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22392-0F8E-C4D0-4133-66D14BD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53BA-3FC6-2025-16DA-9F19D61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97645E-18B6-3FBF-0BCE-1C66874219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2484818"/>
              </p:ext>
            </p:extLst>
          </p:nvPr>
        </p:nvGraphicFramePr>
        <p:xfrm>
          <a:off x="0" y="555585"/>
          <a:ext cx="12192000" cy="57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57537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NanumSquare Bold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3C45CD49-039C-7B61-EB4A-2827634854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76C1-2B8F-CA1E-E108-0B9A9DD89400}"/>
              </a:ext>
            </a:extLst>
          </p:cNvPr>
          <p:cNvSpPr txBox="1"/>
          <p:nvPr userDrawn="1"/>
        </p:nvSpPr>
        <p:spPr>
          <a:xfrm>
            <a:off x="63500" y="11885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F02B5-9948-A08A-BFF3-53D4662D2D83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513DAFE-DBFE-9FF9-5367-4B9AEF0E75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81" y="156280"/>
            <a:ext cx="95899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2">
            <a:extLst>
              <a:ext uri="{FF2B5EF4-FFF2-40B4-BE49-F238E27FC236}">
                <a16:creationId xmlns:a16="http://schemas.microsoft.com/office/drawing/2014/main" id="{ED7ACF9A-1E82-F9DE-4D86-9857569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4475" y="6437741"/>
            <a:ext cx="1543050" cy="298546"/>
          </a:xfrm>
        </p:spPr>
        <p:txBody>
          <a:bodyPr/>
          <a:lstStyle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8B34AA-18A8-41B5-B213-38B8284C3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07E5E0-020F-3D88-D14D-B647736818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9430514"/>
              </p:ext>
            </p:extLst>
          </p:nvPr>
        </p:nvGraphicFramePr>
        <p:xfrm>
          <a:off x="0" y="555585"/>
          <a:ext cx="12192000" cy="574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32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391668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1063126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화면개요</a:t>
                      </a:r>
                      <a:endParaRPr lang="en-US" altLang="ko-KR" sz="1200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4685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  <a:endParaRPr lang="en-US" altLang="ko-KR" sz="1200" b="1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6767"/>
                  </a:ext>
                </a:extLst>
              </a:tr>
            </a:tbl>
          </a:graphicData>
        </a:graphic>
      </p:graphicFrame>
      <p:pic>
        <p:nvPicPr>
          <p:cNvPr id="14" name="Picture 3" descr="팬택씨앤아이 엔지니어링">
            <a:extLst>
              <a:ext uri="{FF2B5EF4-FFF2-40B4-BE49-F238E27FC236}">
                <a16:creationId xmlns:a16="http://schemas.microsoft.com/office/drawing/2014/main" id="{8A8A3C7C-813A-1A48-05D6-D8261D4F3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A90B0D-2AD2-5A1F-A0DA-3FC37B2DC05A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AEF2F79-3C4A-B98C-5090-5B4FE5C17A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81" y="156280"/>
            <a:ext cx="95899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92BB-257F-281C-9A34-FF625B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9B472-F25F-CCFB-6E2F-52A4F686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24E68-4EA2-92AD-DE4B-4D94B323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749C-5B74-F142-C940-A9439FE8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6C57E-E976-BBE9-F645-2AD260F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D3DAD-407A-9A2B-9E26-437678B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34C5-374B-480C-01EB-115A176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BD0D2-CA1E-1B6C-F5C7-294C821E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05B5D-676A-BFCD-2AD7-2E2177FE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A6920-4568-0325-24A0-EC700EBF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A1D8D-2244-9C81-6EE5-B01B7F471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A33C3-55CE-4200-0845-EF67DCF0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A2EA1-ECE1-3969-BAE0-E65440D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D4540-D09D-4086-6F82-AFB5AD9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0BC6-396E-1FEC-939E-CA48D5F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D7C18-A9BB-960E-BC55-F182070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3B316-9C8B-F0B4-39FC-4995F53C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6CF66-9475-FA3B-4012-F2A03FA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93154-7559-3E41-52D8-66A620A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BBD45-FB9E-9D92-2B22-F0FD9E8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C26E0-982D-2A21-765A-2572CDD0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AE5C-D3E7-336D-7131-2D476D3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3A820-74B9-FD8A-CFF0-D872BCC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52BEB-9BB8-8C45-083A-BBECF8D9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AFFA7-D98D-3CC2-4A69-F8DA865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4A48F-CF72-7458-2538-ED0FB2F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01CFF-7741-7654-1743-109387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7B92-A8A0-8283-9E93-C6D293E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DB7DAC-3F26-55C9-1F1D-CF03BF92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C031-E9D8-51BD-9FAC-4B93B61A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7DB3-A199-362B-6CDA-8C7C9C4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4F4FA-F6EF-893B-890C-133F222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6BF86-E1BC-9958-D884-6F5D28D5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7951E-311D-4707-4A68-0F377816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0EDB-845F-BCDD-CE08-1CB9AF6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7F7C4-DB12-E20F-A74F-2FE2D659D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FCD69-0AF7-4A0B-8099-723C09692EE9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8256-97BA-205F-E704-834D7CF7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5F4C-63E2-0FB6-0910-7B74B1A7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5D2BE-52CF-442C-E373-9CDE90463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88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3D2BC-07FC-AEE4-E002-C2B3B6C9E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24BE9-4ED4-AFE9-408F-7ECD3A6DD3F5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C71DE-D3F6-126B-4308-E87EFBF256BB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6118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9ADAF-2AE3-6716-2B77-46785D310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940F1-5859-90E3-7818-6A501DAA038C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CCA5E-CC33-7B0C-D7DE-E77EF3BCADA1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NanumSquare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2362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0784-E578-A6C5-18CF-2B19FCBA5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8682A-706F-AE13-1585-527851A15717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B223B-C0AE-E669-2DA6-4872BCF3767C}"/>
              </a:ext>
            </a:extLst>
          </p:cNvPr>
          <p:cNvSpPr txBox="1"/>
          <p:nvPr/>
        </p:nvSpPr>
        <p:spPr>
          <a:xfrm>
            <a:off x="144612" y="790983"/>
            <a:ext cx="222849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</p:spTree>
    <p:extLst>
      <p:ext uri="{BB962C8B-B14F-4D97-AF65-F5344CB8AC3E}">
        <p14:creationId xmlns:p14="http://schemas.microsoft.com/office/powerpoint/2010/main" val="228289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151</Words>
  <Application>Microsoft Office PowerPoint</Application>
  <PresentationFormat>와이드스크린</PresentationFormat>
  <Paragraphs>49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NanumSquare</vt:lpstr>
      <vt:lpstr>NanumSquare Bold</vt:lpstr>
      <vt:lpstr>NanumSquare ExtraBold</vt:lpstr>
      <vt:lpstr>Pretendard Variable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3362</dc:creator>
  <cp:lastModifiedBy>3362</cp:lastModifiedBy>
  <cp:revision>7</cp:revision>
  <dcterms:created xsi:type="dcterms:W3CDTF">2025-03-13T00:31:23Z</dcterms:created>
  <dcterms:modified xsi:type="dcterms:W3CDTF">2025-03-27T07:35:08Z</dcterms:modified>
</cp:coreProperties>
</file>