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7" r:id="rId2"/>
    <p:sldId id="275" r:id="rId3"/>
    <p:sldId id="276" r:id="rId4"/>
    <p:sldId id="273" r:id="rId5"/>
    <p:sldId id="274" r:id="rId6"/>
    <p:sldId id="27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419D242-72FB-48E2-93B6-88F217496C76}">
          <p14:sldIdLst>
            <p14:sldId id="277"/>
          </p14:sldIdLst>
        </p14:section>
        <p14:section name=" UI 수정" id="{6EC1EB71-D860-41BE-85C0-A7330F038D65}">
          <p14:sldIdLst>
            <p14:sldId id="275"/>
            <p14:sldId id="276"/>
          </p14:sldIdLst>
        </p14:section>
        <p14:section name="추가 요청사항" id="{39D55863-0559-4BD2-9EAD-6233F4B5A960}">
          <p14:sldIdLst>
            <p14:sldId id="273"/>
            <p14:sldId id="27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NI" initials="P" lastIdx="1" clrIdx="0">
    <p:extLst>
      <p:ext uri="{19B8F6BF-5375-455C-9EA6-DF929625EA0E}">
        <p15:presenceInfo xmlns:p15="http://schemas.microsoft.com/office/powerpoint/2012/main" userId="PCN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81" autoAdjust="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385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05F23-A014-4263-A909-6DD2145CB153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BDFE2-4D3F-422D-8AFD-DDD1A954F0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수정되었습니다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0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수정되었습니다</a:t>
            </a:r>
            <a:r>
              <a:rPr lang="en-US" altLang="ko-KR" smtClean="0"/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4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경쟁상품인 경우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각각 공급사마다 최저매입단가의 이력 및 해당 상품의 현재 최저단가를 기록합니다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화면 상으로는 보여지는 부분이 없습니다</a:t>
            </a:r>
            <a:r>
              <a:rPr lang="en-US" altLang="ko-KR" baseline="0" smtClean="0"/>
              <a:t>.</a:t>
            </a:r>
          </a:p>
          <a:p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ProductSvc &gt; mergeCompetitiveMcGoodLowestPriceHist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참고하시면 됩니다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9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상품구분에 따라 주문 정책이 변경되는 부분은 없으며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위에 사항은 코드관리</a:t>
            </a:r>
            <a:r>
              <a:rPr lang="en-US" altLang="ko-KR" baseline="0" smtClean="0"/>
              <a:t>(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HNS</a:t>
            </a:r>
            <a:r>
              <a:rPr lang="ko-KR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안전지급상품 </a:t>
            </a:r>
            <a:r>
              <a:rPr lang="en-US" altLang="ko-KR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HNS_SAFETY_RECEIVE</a:t>
            </a:r>
            <a:r>
              <a:rPr lang="en-US" altLang="ko-KR" baseline="0" smtClean="0"/>
              <a:t>)</a:t>
            </a:r>
            <a:r>
              <a:rPr lang="ko-KR" altLang="en-US" baseline="0" smtClean="0"/>
              <a:t>에 등록된 상품인 경우에만 해당 </a:t>
            </a:r>
            <a:r>
              <a:rPr lang="en-US" altLang="ko-KR" baseline="0" smtClean="0"/>
              <a:t>alert</a:t>
            </a:r>
            <a:r>
              <a:rPr lang="ko-KR" altLang="en-US" baseline="0" smtClean="0"/>
              <a:t>가 뜨도록 되어있습니다</a:t>
            </a:r>
            <a:r>
              <a:rPr lang="en-US" altLang="ko-KR" baseline="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70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진열 </a:t>
            </a:r>
            <a:r>
              <a:rPr lang="en-US" altLang="ko-KR" smtClean="0"/>
              <a:t>: Y</a:t>
            </a:r>
            <a:r>
              <a:rPr lang="ko-KR" altLang="en-US" smtClean="0"/>
              <a:t> </a:t>
            </a:r>
            <a:r>
              <a:rPr lang="en-US" altLang="ko-KR" smtClean="0"/>
              <a:t>= </a:t>
            </a:r>
            <a:r>
              <a:rPr lang="ko-KR" altLang="en-US" smtClean="0"/>
              <a:t>상품상세 </a:t>
            </a:r>
            <a:r>
              <a:rPr lang="en-US" altLang="ko-KR" smtClean="0"/>
              <a:t>&gt; </a:t>
            </a:r>
            <a:r>
              <a:rPr lang="ko-KR" altLang="en-US" smtClean="0"/>
              <a:t>상품진열정보탭 에서 상품 진열이 되어있는 경우입니다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mtClean="0"/>
              <a:t>HOMS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상품 </a:t>
            </a:r>
            <a:r>
              <a:rPr lang="en-US" altLang="ko-KR" baseline="0" smtClean="0"/>
              <a:t>: Y = </a:t>
            </a:r>
            <a:r>
              <a:rPr lang="ko-KR" altLang="en-US" baseline="0" smtClean="0"/>
              <a:t>상품진열 중 공사유형</a:t>
            </a:r>
            <a:r>
              <a:rPr lang="en-US" altLang="ko-KR" baseline="0" smtClean="0"/>
              <a:t>(AND) </a:t>
            </a:r>
            <a:r>
              <a:rPr lang="ko-KR" altLang="en-US" baseline="0" smtClean="0"/>
              <a:t>에서 선택되어있는 공사유형이 코드</a:t>
            </a:r>
            <a:r>
              <a:rPr lang="en-US" altLang="ko-KR" baseline="0" smtClean="0"/>
              <a:t>(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HNS_PROD_DISPLAY : </a:t>
            </a:r>
            <a:r>
              <a:rPr lang="en-US" altLang="ko-K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HNS</a:t>
            </a:r>
            <a:r>
              <a:rPr lang="ko-KR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상품진열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등록되어있는 공사유형와 일치하거나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사업장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(OR)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홈앤서비스 사업장이 선택되어있는 경우입니다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ko-KR" altLang="en-US" smtClean="0"/>
              <a:t>통계품목 </a:t>
            </a:r>
            <a:r>
              <a:rPr lang="en-US" altLang="ko-KR" smtClean="0"/>
              <a:t>: Y</a:t>
            </a:r>
            <a:r>
              <a:rPr lang="en-US" altLang="ko-KR" baseline="0" smtClean="0"/>
              <a:t>  = </a:t>
            </a:r>
            <a:r>
              <a:rPr lang="ko-KR" altLang="en-US" smtClean="0"/>
              <a:t>상품구분이 </a:t>
            </a:r>
            <a:r>
              <a:rPr lang="en-US" altLang="ko-KR" smtClean="0"/>
              <a:t>‘</a:t>
            </a:r>
            <a:r>
              <a:rPr lang="ko-KR" altLang="en-US" smtClean="0"/>
              <a:t>지정</a:t>
            </a:r>
            <a:r>
              <a:rPr lang="en-US" altLang="ko-KR" smtClean="0"/>
              <a:t>’ </a:t>
            </a:r>
            <a:r>
              <a:rPr lang="ko-KR" altLang="en-US" smtClean="0"/>
              <a:t>인 상품중에 품종여부가 예 인 경우</a:t>
            </a:r>
            <a:r>
              <a:rPr lang="en-US" altLang="ko-KR" smtClean="0"/>
              <a:t>(</a:t>
            </a:r>
            <a:r>
              <a:rPr lang="ko-KR" altLang="en-US" smtClean="0"/>
              <a:t>품종이 등록되어있는 경우</a:t>
            </a:r>
            <a:r>
              <a:rPr lang="en-US" altLang="ko-KR" smtClean="0"/>
              <a:t>)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BDFE2-4D3F-422D-8AFD-DDD1A954F0E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25CBFD-0685-49E6-B339-F2EE912A4BB9}"/>
              </a:ext>
            </a:extLst>
          </p:cNvPr>
          <p:cNvSpPr/>
          <p:nvPr userDrawn="1"/>
        </p:nvSpPr>
        <p:spPr>
          <a:xfrm>
            <a:off x="86349" y="363984"/>
            <a:ext cx="6750000" cy="63854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Group 185">
            <a:extLst>
              <a:ext uri="{FF2B5EF4-FFF2-40B4-BE49-F238E27FC236}">
                <a16:creationId xmlns:a16="http://schemas.microsoft.com/office/drawing/2014/main" id="{00906226-48BE-58B1-E69F-63F2FEF4D27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45259855"/>
              </p:ext>
            </p:extLst>
          </p:nvPr>
        </p:nvGraphicFramePr>
        <p:xfrm>
          <a:off x="86349" y="93443"/>
          <a:ext cx="6750001" cy="315840"/>
        </p:xfrm>
        <a:graphic>
          <a:graphicData uri="http://schemas.openxmlformats.org/drawingml/2006/table">
            <a:tbl>
              <a:tblPr/>
              <a:tblGrid>
                <a:gridCol w="59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1">
                  <a:extLst>
                    <a:ext uri="{9D8B030D-6E8A-4147-A177-3AD203B41FA5}">
                      <a16:colId xmlns:a16="http://schemas.microsoft.com/office/drawing/2014/main" val="4182572547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18748625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항목코드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테스트항목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화면경로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85">
            <a:extLst>
              <a:ext uri="{FF2B5EF4-FFF2-40B4-BE49-F238E27FC236}">
                <a16:creationId xmlns:a16="http://schemas.microsoft.com/office/drawing/2014/main" id="{54A84FE1-C531-50A5-6B8F-8E666DA6485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90349" y="93443"/>
          <a:ext cx="2160917" cy="252000"/>
        </p:xfrm>
        <a:graphic>
          <a:graphicData uri="http://schemas.openxmlformats.org/drawingml/2006/table">
            <a:tbl>
              <a:tblPr/>
              <a:tblGrid>
                <a:gridCol w="36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A6419157-BC44-F1A3-A94D-DA1A34701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754" y="108939"/>
            <a:ext cx="92511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73C4689-8BC6-A4AA-3F59-26CC053A4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9989" y="108939"/>
            <a:ext cx="1432502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D102AA8-C06B-0412-2F8B-6A8E7B4DF0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A14643C-9147-C0E6-1683-02459B13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5866" y="108939"/>
            <a:ext cx="727291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0E2BC0F8-CF50-0FB5-CB23-067BA43CF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0431" y="108939"/>
            <a:ext cx="61730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>
            <a:extLst>
              <a:ext uri="{FF2B5EF4-FFF2-40B4-BE49-F238E27FC236}">
                <a16:creationId xmlns:a16="http://schemas.microsoft.com/office/drawing/2014/main" id="{00906226-48BE-58B1-E69F-63F2FEF4D27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6349" y="93443"/>
          <a:ext cx="6750001" cy="252000"/>
        </p:xfrm>
        <a:graphic>
          <a:graphicData uri="http://schemas.openxmlformats.org/drawingml/2006/table">
            <a:tbl>
              <a:tblPr/>
              <a:tblGrid>
                <a:gridCol w="593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1151">
                  <a:extLst>
                    <a:ext uri="{9D8B030D-6E8A-4147-A177-3AD203B41FA5}">
                      <a16:colId xmlns:a16="http://schemas.microsoft.com/office/drawing/2014/main" val="4182572547"/>
                    </a:ext>
                  </a:extLst>
                </a:gridCol>
                <a:gridCol w="2464716">
                  <a:extLst>
                    <a:ext uri="{9D8B030D-6E8A-4147-A177-3AD203B41FA5}">
                      <a16:colId xmlns:a16="http://schemas.microsoft.com/office/drawing/2014/main" val="18748625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Screen Title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Directory</a:t>
                      </a: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7000" marR="27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85">
            <a:extLst>
              <a:ext uri="{FF2B5EF4-FFF2-40B4-BE49-F238E27FC236}">
                <a16:creationId xmlns:a16="http://schemas.microsoft.com/office/drawing/2014/main" id="{54A84FE1-C531-50A5-6B8F-8E666DA6485E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6890349" y="93443"/>
          <a:ext cx="2160917" cy="252000"/>
        </p:xfrm>
        <a:graphic>
          <a:graphicData uri="http://schemas.openxmlformats.org/drawingml/2006/table">
            <a:tbl>
              <a:tblPr/>
              <a:tblGrid>
                <a:gridCol w="36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6992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A6419157-BC44-F1A3-A94D-DA1A34701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754" y="108939"/>
            <a:ext cx="92511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173C4689-8BC6-A4AA-3F59-26CC053A4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9989" y="108939"/>
            <a:ext cx="1432502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6D102AA8-C06B-0412-2F8B-6A8E7B4DF0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8A14643C-9147-C0E6-1683-02459B13E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75866" y="108939"/>
            <a:ext cx="727291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0E2BC0F8-CF50-0FB5-CB23-067BA43CF3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0431" y="108939"/>
            <a:ext cx="617305" cy="2159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latin typeface="+mn-ea"/>
                <a:ea typeface="+mn-ea"/>
              </a:defRPr>
            </a:lvl1pPr>
            <a:lvl2pPr>
              <a:defRPr sz="800">
                <a:latin typeface="+mn-ea"/>
                <a:ea typeface="+mn-ea"/>
              </a:defRPr>
            </a:lvl2pPr>
            <a:lvl3pPr>
              <a:defRPr sz="800">
                <a:latin typeface="+mn-ea"/>
                <a:ea typeface="+mn-ea"/>
              </a:defRPr>
            </a:lvl3pPr>
            <a:lvl4pPr>
              <a:defRPr sz="800">
                <a:latin typeface="+mn-ea"/>
                <a:ea typeface="+mn-ea"/>
              </a:defRPr>
            </a:lvl4pPr>
            <a:lvl5pPr>
              <a:defRPr sz="800">
                <a:latin typeface="+mn-ea"/>
                <a:ea typeface="+mn-ea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4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D30E-97C0-413F-B1AE-F36FCC24CDF5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E837-9059-4B87-990C-70360A12E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10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9AD1D-B4D9-4462-AF5E-304BD4A7AEF4}"/>
              </a:ext>
            </a:extLst>
          </p:cNvPr>
          <p:cNvSpPr txBox="1"/>
          <p:nvPr/>
        </p:nvSpPr>
        <p:spPr>
          <a:xfrm>
            <a:off x="1907704" y="2505670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/>
              <a:t>오케이플라자</a:t>
            </a:r>
            <a:r>
              <a:rPr lang="ko-KR" altLang="en-US" dirty="0"/>
              <a:t> </a:t>
            </a:r>
            <a:r>
              <a:rPr lang="ko-KR" altLang="en-US"/>
              <a:t>테스트 결과 추가 </a:t>
            </a:r>
            <a:r>
              <a:rPr lang="ko-KR" altLang="en-US" dirty="0"/>
              <a:t>요청 사항</a:t>
            </a:r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V.0.1(250513)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087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A655A8-EA52-4364-9FF4-910AA000B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6EE1B-6733-4B9B-BF28-7EE9F58F0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59E8C-7E82-42DC-98B1-2CAB1B50BA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4CE84-8343-47AE-B6A2-533519158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1FF60D-C696-45D4-833C-6831231B1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EF7325-E8A7-4E4A-B42D-97DBBF452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726324"/>
              </p:ext>
            </p:extLst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371CECE-5AEE-4365-84F6-38F58694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48680"/>
            <a:ext cx="5472608" cy="38328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3BCFF7B-A520-4519-B5BC-CFB0E3B8F96D}"/>
              </a:ext>
            </a:extLst>
          </p:cNvPr>
          <p:cNvSpPr/>
          <p:nvPr/>
        </p:nvSpPr>
        <p:spPr>
          <a:xfrm>
            <a:off x="4542969" y="3462429"/>
            <a:ext cx="4455927" cy="328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조회목록 내에서 스크롤 가능하도록 </a:t>
            </a:r>
            <a:endParaRPr lang="en-US" altLang="ko-KR" sz="1200" dirty="0"/>
          </a:p>
          <a:p>
            <a:pPr algn="ctr"/>
            <a:r>
              <a:rPr lang="ko-KR" altLang="en-US" sz="1200" dirty="0"/>
              <a:t>기존 </a:t>
            </a:r>
            <a:r>
              <a:rPr lang="ko-KR" altLang="en-US" sz="1200" dirty="0" err="1"/>
              <a:t>어드민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ui</a:t>
            </a:r>
            <a:r>
              <a:rPr lang="ko-KR" altLang="en-US" sz="1200" dirty="0"/>
              <a:t>기준 맞춰주세요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공급사조회화면 참고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동일현상 발생 화면</a:t>
            </a:r>
            <a:r>
              <a:rPr lang="en-US" altLang="ko-KR" sz="1200" dirty="0"/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 err="1"/>
              <a:t>구매사</a:t>
            </a:r>
            <a:r>
              <a:rPr lang="ko-KR" altLang="en-US" sz="1200" dirty="0"/>
              <a:t> 등록요청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신규업체선  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대상품목관리</a:t>
            </a:r>
            <a:r>
              <a:rPr lang="en-US" altLang="ko-KR" sz="1200" dirty="0"/>
              <a:t>/</a:t>
            </a:r>
            <a:r>
              <a:rPr lang="ko-KR" altLang="en-US" sz="1200" dirty="0"/>
              <a:t>평가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고객관리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신규업체선정 </a:t>
            </a:r>
            <a:r>
              <a:rPr lang="en-US" altLang="ko-KR" sz="1200" dirty="0"/>
              <a:t>&gt; </a:t>
            </a:r>
            <a:r>
              <a:rPr lang="ko-KR" altLang="en-US" sz="1200" dirty="0"/>
              <a:t>비회원 업체관리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승인관리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구매사승인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상품관리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카테고리관리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상품관리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재고관리</a:t>
            </a:r>
            <a:r>
              <a:rPr lang="en-US" altLang="ko-KR" sz="1200" dirty="0"/>
              <a:t>(</a:t>
            </a:r>
            <a:r>
              <a:rPr lang="ko-KR" altLang="en-US" sz="1200" dirty="0"/>
              <a:t>자재</a:t>
            </a:r>
            <a:r>
              <a:rPr lang="en-US" altLang="ko-KR" sz="1200" dirty="0"/>
              <a:t>BP)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2334CB-6EAE-4409-8996-14797307469C}"/>
              </a:ext>
            </a:extLst>
          </p:cNvPr>
          <p:cNvSpPr/>
          <p:nvPr/>
        </p:nvSpPr>
        <p:spPr>
          <a:xfrm>
            <a:off x="1154310" y="1191500"/>
            <a:ext cx="4785841" cy="341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3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EA655A8-EA52-4364-9FF4-910AA000BB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6EE1B-6733-4B9B-BF28-7EE9F58F0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59E8C-7E82-42DC-98B1-2CAB1B50BA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77389" y="108939"/>
            <a:ext cx="2428853" cy="2159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14CE84-8343-47AE-B6A2-5335191589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1FF60D-C696-45D4-833C-6831231B1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EF7325-E8A7-4E4A-B42D-97DBBF452A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1681E35-FCA1-4B59-AFFC-685F75742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2" y="576882"/>
            <a:ext cx="6712590" cy="40018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4B4C5D-EA92-4B4E-8084-C5BE14B81F13}"/>
              </a:ext>
            </a:extLst>
          </p:cNvPr>
          <p:cNvSpPr/>
          <p:nvPr/>
        </p:nvSpPr>
        <p:spPr>
          <a:xfrm>
            <a:off x="155104" y="908720"/>
            <a:ext cx="6865168" cy="143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BCFF7B-A520-4519-B5BC-CFB0E3B8F96D}"/>
              </a:ext>
            </a:extLst>
          </p:cNvPr>
          <p:cNvSpPr/>
          <p:nvPr/>
        </p:nvSpPr>
        <p:spPr>
          <a:xfrm>
            <a:off x="2614158" y="4830822"/>
            <a:ext cx="5356190" cy="1916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화면경로 </a:t>
            </a:r>
            <a:r>
              <a:rPr lang="en-US" altLang="ko-KR" sz="1200" dirty="0"/>
              <a:t>: </a:t>
            </a:r>
          </a:p>
          <a:p>
            <a:pPr algn="ctr"/>
            <a:r>
              <a:rPr lang="ko-KR" altLang="en-US" sz="1200" dirty="0" err="1"/>
              <a:t>운영사</a:t>
            </a:r>
            <a:r>
              <a:rPr lang="ko-KR" altLang="en-US" sz="1200" dirty="0"/>
              <a:t> </a:t>
            </a:r>
            <a:r>
              <a:rPr lang="en-US" altLang="ko-KR" sz="1200" dirty="0"/>
              <a:t>&gt; </a:t>
            </a:r>
            <a:r>
              <a:rPr lang="ko-KR" altLang="en-US" sz="1200" dirty="0"/>
              <a:t>경영관리 </a:t>
            </a:r>
            <a:r>
              <a:rPr lang="en-US" altLang="ko-KR" sz="1200" dirty="0"/>
              <a:t>&gt; </a:t>
            </a:r>
            <a:r>
              <a:rPr lang="ko-KR" altLang="en-US" sz="1200" dirty="0"/>
              <a:t>품목별매출실적 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화면 밖으로 검색 조건영역 벗어나서 스크롤 발생합니다</a:t>
            </a:r>
            <a:r>
              <a:rPr lang="en-US" altLang="ko-KR" sz="1200" dirty="0"/>
              <a:t>.</a:t>
            </a:r>
          </a:p>
          <a:p>
            <a:pPr algn="ctr"/>
            <a:r>
              <a:rPr lang="ko-KR" altLang="en-US" sz="1200" dirty="0"/>
              <a:t>들어오도록 </a:t>
            </a:r>
            <a:r>
              <a:rPr lang="en-US" altLang="ko-KR" sz="1200" dirty="0"/>
              <a:t>UI </a:t>
            </a:r>
            <a:r>
              <a:rPr lang="ko-KR" altLang="en-US" sz="1200" dirty="0"/>
              <a:t>수정 부탁드립니다</a:t>
            </a:r>
            <a:r>
              <a:rPr lang="en-US" altLang="ko-KR" sz="1200" dirty="0"/>
              <a:t>.</a:t>
            </a:r>
          </a:p>
          <a:p>
            <a:pPr algn="ctr"/>
            <a:r>
              <a:rPr lang="en-US" altLang="ko-KR" sz="1200" dirty="0"/>
              <a:t>INPUT</a:t>
            </a:r>
            <a:r>
              <a:rPr lang="ko-KR" altLang="en-US" sz="1200" dirty="0"/>
              <a:t>박스 내 선택한 명칭이 </a:t>
            </a:r>
            <a:r>
              <a:rPr lang="ko-KR" altLang="en-US" sz="1200" dirty="0" err="1"/>
              <a:t>긴것이</a:t>
            </a:r>
            <a:r>
              <a:rPr lang="ko-KR" altLang="en-US" sz="1200" dirty="0"/>
              <a:t> 있다면 </a:t>
            </a:r>
            <a:r>
              <a:rPr lang="ko-KR" altLang="en-US" sz="1200" dirty="0" err="1"/>
              <a:t>말줄임처리</a:t>
            </a:r>
            <a:r>
              <a:rPr lang="ko-KR" altLang="en-US" sz="1200" dirty="0"/>
              <a:t> 되도록 해주세요</a:t>
            </a:r>
            <a:endParaRPr lang="en-US" altLang="ko-KR" sz="12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F138036-83DE-4CFE-9C5C-5A8EFAAA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55719"/>
              </p:ext>
            </p:extLst>
          </p:nvPr>
        </p:nvGraphicFramePr>
        <p:xfrm>
          <a:off x="337620" y="2976207"/>
          <a:ext cx="6605810" cy="158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173">
                  <a:extLst>
                    <a:ext uri="{9D8B030D-6E8A-4147-A177-3AD203B41FA5}">
                      <a16:colId xmlns:a16="http://schemas.microsoft.com/office/drawing/2014/main" val="11353098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29176363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493513490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76489458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1013520717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2977720972"/>
                    </a:ext>
                  </a:extLst>
                </a:gridCol>
                <a:gridCol w="819091">
                  <a:extLst>
                    <a:ext uri="{9D8B030D-6E8A-4147-A177-3AD203B41FA5}">
                      <a16:colId xmlns:a16="http://schemas.microsoft.com/office/drawing/2014/main" val="59811789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매출계산서발생일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주문고객사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상품담당자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상품카테고리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사업유형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132818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주상품실적년</a:t>
                      </a: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품종코드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8436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세부품종코드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73691"/>
                  </a:ext>
                </a:extLst>
              </a:tr>
              <a:tr h="316247"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공사유형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상품규격</a:t>
                      </a: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607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관리상품</a:t>
                      </a: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-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9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8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1707E63-F908-46ED-80BA-332C59D4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07" y="548680"/>
            <a:ext cx="6169162" cy="4283639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운영사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상품관리 </a:t>
            </a:r>
            <a:r>
              <a:rPr lang="en-US" altLang="ko-KR" dirty="0"/>
              <a:t>&gt; </a:t>
            </a:r>
            <a:r>
              <a:rPr lang="ko-KR" altLang="en-US" dirty="0"/>
              <a:t>상품조회 </a:t>
            </a:r>
            <a:r>
              <a:rPr lang="en-US" altLang="ko-KR" dirty="0"/>
              <a:t>&gt;</a:t>
            </a:r>
            <a:r>
              <a:rPr lang="ko-KR" altLang="en-US" dirty="0"/>
              <a:t> 상품등록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42093"/>
              </p:ext>
            </p:extLst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4392991" y="3789040"/>
            <a:ext cx="2115301" cy="31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5664564" y="4832319"/>
            <a:ext cx="2775867" cy="10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경쟁상품 정의된 기능 사항 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 부탁드립니다</a:t>
            </a:r>
          </a:p>
        </p:txBody>
      </p:sp>
    </p:spTree>
    <p:extLst>
      <p:ext uri="{BB962C8B-B14F-4D97-AF65-F5344CB8AC3E}">
        <p14:creationId xmlns:p14="http://schemas.microsoft.com/office/powerpoint/2010/main" val="342089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6454E2-CFF1-4424-9C4C-F2F267BF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16" y="482246"/>
            <a:ext cx="6906272" cy="4026873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HOMS &gt; </a:t>
            </a:r>
            <a:r>
              <a:rPr lang="ko-KR" altLang="en-US" dirty="0"/>
              <a:t>주문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0348" y="413434"/>
          <a:ext cx="2160000" cy="1437826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2123152" y="504858"/>
            <a:ext cx="2881136" cy="1437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5664564" y="2495682"/>
            <a:ext cx="2775867" cy="1097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HOMS </a:t>
            </a:r>
          </a:p>
          <a:p>
            <a:pPr algn="ctr"/>
            <a:r>
              <a:rPr lang="ko-KR" altLang="en-US" sz="1200" dirty="0"/>
              <a:t>지정</a:t>
            </a:r>
            <a:r>
              <a:rPr lang="en-US" altLang="ko-KR" sz="1200" dirty="0"/>
              <a:t>/</a:t>
            </a:r>
            <a:r>
              <a:rPr lang="ko-KR" altLang="en-US" sz="1200" dirty="0"/>
              <a:t>안전</a:t>
            </a:r>
            <a:r>
              <a:rPr lang="en-US" altLang="ko-KR" sz="1200" dirty="0"/>
              <a:t> </a:t>
            </a:r>
            <a:r>
              <a:rPr lang="ko-KR" altLang="en-US" sz="1200" dirty="0"/>
              <a:t>등등 상품별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주문 정책 확인 부탁드립니다</a:t>
            </a:r>
            <a:r>
              <a:rPr lang="en-US" altLang="ko-KR" sz="1200" dirty="0"/>
              <a:t>.</a:t>
            </a:r>
          </a:p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851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F1224DE-B876-4616-BBA7-816139E974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운영사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상품관리 </a:t>
            </a:r>
            <a:r>
              <a:rPr lang="en-US" altLang="ko-KR" dirty="0"/>
              <a:t>&gt; </a:t>
            </a:r>
            <a:r>
              <a:rPr lang="ko-KR" altLang="en-US" dirty="0"/>
              <a:t>상품조회 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E7A561A-38FD-462A-B9B0-3C0362369F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유보현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C1297F-4751-4957-862D-A3E262EEF4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90348" y="413434"/>
          <a:ext cx="2160000" cy="2822514"/>
        </p:xfrm>
        <a:graphic>
          <a:graphicData uri="http://schemas.openxmlformats.org/drawingml/2006/table">
            <a:tbl>
              <a:tblPr/>
              <a:tblGrid>
                <a:gridCol w="22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NoteS</a:t>
                      </a:r>
                      <a:endParaRPr kumimoji="1" lang="en-US" altLang="ko-KR" sz="900" b="1" kern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indent="-17145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indent="0" algn="l" rtl="0" eaLnBrk="1" fontAlgn="base" latinLnBrk="1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900" b="1" kern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Description</a:t>
                      </a:r>
                    </a:p>
                  </a:txBody>
                  <a:tcPr marL="68591" marR="68591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진열 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Y/N]</a:t>
                      </a:r>
                    </a:p>
                    <a:p>
                      <a:pPr latinLnBrk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/>
                      </a:r>
                      <a:b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</a:t>
                      </a:r>
                    </a:p>
                    <a:p>
                      <a:pPr latinLnBrk="1"/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</a:t>
                      </a:r>
                    </a:p>
                  </a:txBody>
                  <a:tcPr marL="68580" marR="6858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[HOMS 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 </a:t>
                      </a: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328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ko-KR" altLang="en-US" sz="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7000" marR="27000" marT="45713" marB="45713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통계품목</a:t>
                      </a: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N: </a:t>
                      </a:r>
                    </a:p>
                    <a:p>
                      <a:pPr marL="0" marR="0" lvl="0" indent="0" algn="l" defTabSz="914459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1415" marR="68558" marT="45740" marB="4574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1045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98F47F6-DFD0-4734-B3E8-8DD00F8E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854144"/>
            <a:ext cx="6638828" cy="47350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127767-D351-4C26-B49A-B1316C374867}"/>
              </a:ext>
            </a:extLst>
          </p:cNvPr>
          <p:cNvSpPr/>
          <p:nvPr/>
        </p:nvSpPr>
        <p:spPr>
          <a:xfrm>
            <a:off x="4139952" y="3140968"/>
            <a:ext cx="648072" cy="244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2E0B141-4B48-4982-877B-C99EF5356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55D9482-E981-403E-84CC-7844548D1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7906D0-8CC3-4C64-ACBF-55FE6754BCAC}"/>
              </a:ext>
            </a:extLst>
          </p:cNvPr>
          <p:cNvSpPr/>
          <p:nvPr/>
        </p:nvSpPr>
        <p:spPr>
          <a:xfrm>
            <a:off x="6001204" y="3600115"/>
            <a:ext cx="2775867" cy="1529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진열</a:t>
            </a:r>
            <a:r>
              <a:rPr lang="en-US" altLang="ko-KR" sz="1200" dirty="0"/>
              <a:t>/</a:t>
            </a:r>
            <a:r>
              <a:rPr lang="ko-KR" altLang="en-US" sz="1200" dirty="0"/>
              <a:t>홈즈상품</a:t>
            </a:r>
            <a:r>
              <a:rPr lang="en-US" altLang="ko-KR" sz="1200" dirty="0"/>
              <a:t>/</a:t>
            </a:r>
            <a:r>
              <a:rPr lang="ko-KR" altLang="en-US" sz="1200" dirty="0"/>
              <a:t>통계품목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상품 </a:t>
            </a:r>
            <a:r>
              <a:rPr lang="ko-KR" altLang="en-US" sz="1200" dirty="0" err="1"/>
              <a:t>등록시</a:t>
            </a:r>
            <a:r>
              <a:rPr lang="ko-KR" altLang="en-US" sz="1200" dirty="0"/>
              <a:t> 조회목록 내 </a:t>
            </a:r>
            <a:r>
              <a:rPr lang="en-US" altLang="ko-KR" sz="1200" dirty="0"/>
              <a:t>3</a:t>
            </a:r>
            <a:r>
              <a:rPr lang="ko-KR" altLang="en-US" sz="1200" dirty="0"/>
              <a:t>가지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어떤 케이스에 </a:t>
            </a:r>
            <a:r>
              <a:rPr lang="en-US" altLang="ko-KR" sz="1200" dirty="0"/>
              <a:t>Y/N</a:t>
            </a:r>
            <a:r>
              <a:rPr lang="ko-KR" altLang="en-US" sz="1200" dirty="0"/>
              <a:t>값인지</a:t>
            </a:r>
            <a:endParaRPr lang="en-US" altLang="ko-KR" sz="1200" dirty="0"/>
          </a:p>
          <a:p>
            <a:pPr algn="ctr"/>
            <a:r>
              <a:rPr lang="ko-KR" altLang="en-US" sz="1200" dirty="0" err="1"/>
              <a:t>디스크립션에</a:t>
            </a:r>
            <a:r>
              <a:rPr lang="ko-KR" altLang="en-US" sz="1200" dirty="0"/>
              <a:t> 답변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78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343</Words>
  <Application>Microsoft Office PowerPoint</Application>
  <PresentationFormat>화면 슬라이드 쇼(4:3)</PresentationFormat>
  <Paragraphs>104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이의진</cp:lastModifiedBy>
  <cp:revision>287</cp:revision>
  <dcterms:created xsi:type="dcterms:W3CDTF">2025-01-16T05:40:50Z</dcterms:created>
  <dcterms:modified xsi:type="dcterms:W3CDTF">2025-05-15T08:31:51Z</dcterms:modified>
</cp:coreProperties>
</file>