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1EE5-FB38-4004-AAC7-7CB0BB5FF9E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F28D-5FBA-491D-9538-E7E43880B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1EE5-FB38-4004-AAC7-7CB0BB5FF9E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F28D-5FBA-491D-9538-E7E43880B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29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1EE5-FB38-4004-AAC7-7CB0BB5FF9E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F28D-5FBA-491D-9538-E7E43880B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3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1EE5-FB38-4004-AAC7-7CB0BB5FF9E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F28D-5FBA-491D-9538-E7E43880B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1EE5-FB38-4004-AAC7-7CB0BB5FF9E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F28D-5FBA-491D-9538-E7E43880B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7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1EE5-FB38-4004-AAC7-7CB0BB5FF9E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F28D-5FBA-491D-9538-E7E43880B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2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1EE5-FB38-4004-AAC7-7CB0BB5FF9E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F28D-5FBA-491D-9538-E7E43880B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6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1EE5-FB38-4004-AAC7-7CB0BB5FF9E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F28D-5FBA-491D-9538-E7E43880B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25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1EE5-FB38-4004-AAC7-7CB0BB5FF9E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F28D-5FBA-491D-9538-E7E43880B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9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1EE5-FB38-4004-AAC7-7CB0BB5FF9E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F28D-5FBA-491D-9538-E7E43880B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3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1EE5-FB38-4004-AAC7-7CB0BB5FF9E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F28D-5FBA-491D-9538-E7E43880B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7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71EE5-FB38-4004-AAC7-7CB0BB5FF9E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F28D-5FBA-491D-9538-E7E43880B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93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8010" y="4794068"/>
            <a:ext cx="5528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건 등록하였으나</a:t>
            </a:r>
            <a:r>
              <a:rPr lang="en-US" altLang="ko-KR" b="1" dirty="0" smtClean="0"/>
              <a:t>, 1</a:t>
            </a:r>
            <a:r>
              <a:rPr lang="ko-KR" altLang="en-US" b="1" dirty="0" smtClean="0"/>
              <a:t>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두번째 행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만 등록됨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첨부파일은 </a:t>
            </a:r>
            <a:r>
              <a:rPr lang="en-US" altLang="ko-KR" b="1" dirty="0" smtClean="0"/>
              <a:t>PPT 2Page</a:t>
            </a:r>
            <a:r>
              <a:rPr lang="ko-KR" altLang="en-US" b="1" dirty="0" smtClean="0"/>
              <a:t> 참고 요망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8010" y="267788"/>
            <a:ext cx="552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업로드 결과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45" y="1003119"/>
            <a:ext cx="11249734" cy="32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4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58" y="1352971"/>
            <a:ext cx="11742795" cy="2140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8010" y="267788"/>
            <a:ext cx="552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업로드 양식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2106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전문구</dc:creator>
  <cp:lastModifiedBy>전문구</cp:lastModifiedBy>
  <cp:revision>3</cp:revision>
  <dcterms:created xsi:type="dcterms:W3CDTF">2025-06-13T08:07:50Z</dcterms:created>
  <dcterms:modified xsi:type="dcterms:W3CDTF">2025-06-13T08:17:27Z</dcterms:modified>
</cp:coreProperties>
</file>