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4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15.xml" ContentType="application/vnd.openxmlformats-officedocument.theme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6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17.xml" ContentType="application/vnd.openxmlformats-officedocument.theme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theme/theme18.xml" ContentType="application/vnd.openxmlformats-officedocument.theme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theme/theme19.xml" ContentType="application/vnd.openxmlformats-officedocument.theme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theme/theme20.xml" ContentType="application/vnd.openxmlformats-officedocument.theme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21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theme/theme22.xml" ContentType="application/vnd.openxmlformats-officedocument.theme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theme/theme23.xml" ContentType="application/vnd.openxmlformats-officedocument.theme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4.xml" ContentType="application/vnd.openxmlformats-officedocument.theme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theme/theme25.xml" ContentType="application/vnd.openxmlformats-officedocument.theme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theme/theme26.xml" ContentType="application/vnd.openxmlformats-officedocument.theme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theme/theme27.xml" ContentType="application/vnd.openxmlformats-officedocument.theme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theme/theme28.xml" ContentType="application/vnd.openxmlformats-officedocument.theme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theme/theme29.xml" ContentType="application/vnd.openxmlformats-officedocument.theme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theme/theme30.xml" ContentType="application/vnd.openxmlformats-officedocument.theme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  <p:sldMasterId id="2147483650" r:id="rId2"/>
    <p:sldMasterId id="2147483673" r:id="rId3"/>
    <p:sldMasterId id="2147483685" r:id="rId4"/>
    <p:sldMasterId id="2147483689" r:id="rId5"/>
    <p:sldMasterId id="2147483701" r:id="rId6"/>
    <p:sldMasterId id="2147483713" r:id="rId7"/>
    <p:sldMasterId id="2147483725" r:id="rId8"/>
    <p:sldMasterId id="2147483737" r:id="rId9"/>
    <p:sldMasterId id="2147483749" r:id="rId10"/>
    <p:sldMasterId id="2147483761" r:id="rId11"/>
    <p:sldMasterId id="2147483773" r:id="rId12"/>
    <p:sldMasterId id="2147483785" r:id="rId13"/>
    <p:sldMasterId id="2147483798" r:id="rId14"/>
    <p:sldMasterId id="2147483811" r:id="rId15"/>
    <p:sldMasterId id="2147483826" r:id="rId16"/>
    <p:sldMasterId id="2147483838" r:id="rId17"/>
    <p:sldMasterId id="2147483850" r:id="rId18"/>
    <p:sldMasterId id="2147483862" r:id="rId19"/>
    <p:sldMasterId id="2147483874" r:id="rId20"/>
    <p:sldMasterId id="2147483886" r:id="rId21"/>
    <p:sldMasterId id="2147483898" r:id="rId22"/>
    <p:sldMasterId id="2147483907" r:id="rId23"/>
    <p:sldMasterId id="2147483920" r:id="rId24"/>
    <p:sldMasterId id="2147483944" r:id="rId25"/>
    <p:sldMasterId id="2147483963" r:id="rId26"/>
    <p:sldMasterId id="2147517472" r:id="rId27"/>
    <p:sldMasterId id="2147517480" r:id="rId28"/>
    <p:sldMasterId id="2147517498" r:id="rId29"/>
    <p:sldMasterId id="2147517504" r:id="rId30"/>
    <p:sldMasterId id="2147517510" r:id="rId31"/>
  </p:sldMasterIdLst>
  <p:notesMasterIdLst>
    <p:notesMasterId r:id="rId52"/>
  </p:notesMasterIdLst>
  <p:handoutMasterIdLst>
    <p:handoutMasterId r:id="rId53"/>
  </p:handoutMasterIdLst>
  <p:sldIdLst>
    <p:sldId id="2394" r:id="rId32"/>
    <p:sldId id="2445" r:id="rId33"/>
    <p:sldId id="2525" r:id="rId34"/>
    <p:sldId id="2490" r:id="rId35"/>
    <p:sldId id="2545" r:id="rId36"/>
    <p:sldId id="2511" r:id="rId37"/>
    <p:sldId id="2513" r:id="rId38"/>
    <p:sldId id="2515" r:id="rId39"/>
    <p:sldId id="2519" r:id="rId40"/>
    <p:sldId id="2533" r:id="rId41"/>
    <p:sldId id="2521" r:id="rId42"/>
    <p:sldId id="2549" r:id="rId43"/>
    <p:sldId id="2544" r:id="rId44"/>
    <p:sldId id="2546" r:id="rId45"/>
    <p:sldId id="2551" r:id="rId46"/>
    <p:sldId id="2526" r:id="rId47"/>
    <p:sldId id="2542" r:id="rId48"/>
    <p:sldId id="2543" r:id="rId49"/>
    <p:sldId id="2550" r:id="rId50"/>
    <p:sldId id="2552" r:id="rId51"/>
  </p:sldIdLst>
  <p:sldSz cx="12192000" cy="6858000"/>
  <p:notesSz cx="6797675" cy="98726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881" userDrawn="1">
          <p15:clr>
            <a:srgbClr val="A4A3A4"/>
          </p15:clr>
        </p15:guide>
        <p15:guide id="3" orient="horz" pos="935" userDrawn="1">
          <p15:clr>
            <a:srgbClr val="A4A3A4"/>
          </p15:clr>
        </p15:guide>
        <p15:guide id="4" pos="7468" userDrawn="1">
          <p15:clr>
            <a:srgbClr val="A4A3A4"/>
          </p15:clr>
        </p15:guide>
        <p15:guide id="5" pos="1556" userDrawn="1">
          <p15:clr>
            <a:srgbClr val="A4A3A4"/>
          </p15:clr>
        </p15:guide>
        <p15:guide id="6" pos="267" userDrawn="1">
          <p15:clr>
            <a:srgbClr val="A4A3A4"/>
          </p15:clr>
        </p15:guide>
        <p15:guide id="7" pos="6129" userDrawn="1">
          <p15:clr>
            <a:srgbClr val="A4A3A4"/>
          </p15:clr>
        </p15:guide>
        <p15:guide id="8" pos="55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F66054"/>
    <a:srgbClr val="FEEAE6"/>
    <a:srgbClr val="FFE9E5"/>
    <a:srgbClr val="FEFEBA"/>
    <a:srgbClr val="FF6600"/>
    <a:srgbClr val="FFE7E7"/>
    <a:srgbClr val="FFFF99"/>
    <a:srgbClr val="BA8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0" autoAdjust="0"/>
    <p:restoredTop sz="98176" autoAdjust="0"/>
  </p:normalViewPr>
  <p:slideViewPr>
    <p:cSldViewPr snapToGrid="0">
      <p:cViewPr varScale="1">
        <p:scale>
          <a:sx n="112" d="100"/>
          <a:sy n="112" d="100"/>
        </p:scale>
        <p:origin x="684" y="48"/>
      </p:cViewPr>
      <p:guideLst>
        <p:guide orient="horz" pos="210"/>
        <p:guide orient="horz" pos="881"/>
        <p:guide orient="horz" pos="935"/>
        <p:guide pos="7468"/>
        <p:guide pos="1556"/>
        <p:guide pos="267"/>
        <p:guide pos="6129"/>
        <p:guide pos="55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058" y="-90"/>
      </p:cViewPr>
      <p:guideLst>
        <p:guide orient="horz" pos="3110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8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3.xml"/><Relationship Id="rId42" Type="http://schemas.openxmlformats.org/officeDocument/2006/relationships/slide" Target="slides/slide11.xml"/><Relationship Id="rId47" Type="http://schemas.openxmlformats.org/officeDocument/2006/relationships/slide" Target="slides/slide16.xml"/><Relationship Id="rId50" Type="http://schemas.openxmlformats.org/officeDocument/2006/relationships/slide" Target="slides/slide19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1.xml"/><Relationship Id="rId37" Type="http://schemas.openxmlformats.org/officeDocument/2006/relationships/slide" Target="slides/slide6.xml"/><Relationship Id="rId40" Type="http://schemas.openxmlformats.org/officeDocument/2006/relationships/slide" Target="slides/slide9.xml"/><Relationship Id="rId45" Type="http://schemas.openxmlformats.org/officeDocument/2006/relationships/slide" Target="slides/slide14.xml"/><Relationship Id="rId53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4.xml"/><Relationship Id="rId43" Type="http://schemas.openxmlformats.org/officeDocument/2006/relationships/slide" Target="slides/slide12.xml"/><Relationship Id="rId48" Type="http://schemas.openxmlformats.org/officeDocument/2006/relationships/slide" Target="slides/slide17.xml"/><Relationship Id="rId56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2.xml"/><Relationship Id="rId38" Type="http://schemas.openxmlformats.org/officeDocument/2006/relationships/slide" Target="slides/slide7.xml"/><Relationship Id="rId46" Type="http://schemas.openxmlformats.org/officeDocument/2006/relationships/slide" Target="slides/slide15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5.xml"/><Relationship Id="rId49" Type="http://schemas.openxmlformats.org/officeDocument/2006/relationships/slide" Target="slides/slide18.xml"/><Relationship Id="rId57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1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99" y="1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9352"/>
            <a:ext cx="2946576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099" y="9379352"/>
            <a:ext cx="2946576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8C59FFA-7521-4224-84DD-8A1F1F67C74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4737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82" y="1"/>
            <a:ext cx="294657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7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125" y="742950"/>
            <a:ext cx="6575425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6" y="4690480"/>
            <a:ext cx="5438464" cy="44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7746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82" y="9377746"/>
            <a:ext cx="294657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DC712BF-50F6-44A7-B626-E0307CCE18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35099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1125" y="742950"/>
            <a:ext cx="6575425" cy="3698875"/>
          </a:xfrm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5987" indent="-286916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7672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6744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65811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24882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8395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4302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90209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0</a:t>
            </a:fld>
            <a:endParaRPr kumimoji="0" lang="en-US" altLang="ko-KR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3.bin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6.bin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7.bin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8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4.bin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5.bin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4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5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6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9.bin"/></Relationships>
</file>

<file path=ppt/slideLayouts/_rels/slideLayout2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_rels/slideLayout2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1.bin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2.bin"/></Relationships>
</file>

<file path=ppt/slideLayouts/_rels/slideLayout2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3.bin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3A180-D7A1-4D80-9C08-B92B71BB1B7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872D3-C134-4B5F-88A2-1BD30B2625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22FDB-1956-458A-AAED-07C9F1BBAD7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AF16A-9B68-44A3-AE5A-3842CA219B7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F1816-60A9-4327-844B-85D2368ED8E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6C502-2E10-4E74-A2F1-31C18459656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6234B-0599-49CD-9C2B-61B558BB79B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C6029-68B5-40F7-A7CA-1586038515A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EE3D2-A477-4D70-9146-72578BDCD67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50E69-A8D0-4756-BE20-4547F7CCF4B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DBDF8-8E85-42C3-B4DE-F4E53093EA4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588FA-DCB4-4B51-8685-B76BA1928BE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52F5E-6ADA-4FDD-A24C-8E09C39C9CB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52054-9CE2-421C-91A0-57D6A6E7245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C7726-F6BA-4D38-9ADC-09525429DA4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43140-40BE-410D-84E3-B3D95A5B8E4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8112-9FA3-4E48-8F36-A7E27423CF6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FA903-8624-423A-8EE0-DAF7067709F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2F235-81FE-4254-9083-BC8FBBE2106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9E77D-0BB6-4C74-AF1F-7B63BA31999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20208-2219-4313-B094-F0468F70FFE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DC9B1-0A00-4D02-BE26-94736F59269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489B4-34FF-48B5-9726-7A93F0A1387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AF7EF-4CFF-4E41-A165-3D3A7D426B9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7F175-E423-45AE-B9B0-0A4779E830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53F96-90FF-4143-BBE4-FB877528528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06B3C-66BA-45DC-A84E-E5DB266ACE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EBE7D-109C-4343-BB46-35D271CE861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273AA-041A-4232-9D97-1B0D5ADE79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CF4F1-D677-4A59-9EDC-FCDCBF352B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3120D-8C11-4496-B5BE-EFEB696CBFF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109A7-4D78-4D94-A17E-76FB54F5351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EF8F2-DC57-4EA9-B961-CCF4F109FDE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A782C-310E-4142-9599-CB3B219E2C0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00385-B3F7-419F-B85A-73B6D69E5AD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A126B-3D9A-4021-95EE-66211A41F97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F72BE-9ACD-464D-8DDD-95D3EC418D1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D592F-C3A6-4A07-814E-EE413BAFF4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FE12E-0B4D-493B-B7D9-649B6960F36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B3DCF-8813-4E54-8E77-74405108AE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BBB4B-6EF6-4B9A-9DC4-6BD086DA40F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0765D-4D7A-431C-8DF1-C5C053C3F9E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73402-16DE-40A3-BD76-C99589BD2CA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B98D5-23E2-4D09-89C3-63050CA12FE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432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E70D7-7ABE-4167-8F75-DA89597E9B8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B54C0-2E0C-4816-8CCB-97E70ABF268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C1A9C-BFBB-42B6-A581-0778619DE27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979C2-91D9-49A8-9172-0A0B9E9FDAF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0F031-A8F3-479A-9A36-499555BAAF0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A2718-9B64-4755-BEE5-60697553EF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05BB0-8E3F-4586-AE92-7E543189795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36BB0-946E-4F84-B690-366CE629388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06016-A1F0-4845-97D3-546E192C694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EC491-D357-4259-8419-DCFCA2BDB65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56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354F-5614-42DD-9EF1-2D06A9918C2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F7797-490A-4012-830D-63178BCD21A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43B47-4913-4D7B-864A-C4F6D9F4A5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2C959-C098-4FFE-B305-A245BA81AA5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F9E67-CA10-44D9-A5E2-31482560F1E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2F5F0-88E4-4C23-8520-AC644C9C3F8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A9825-B36E-4B47-B330-2A8DF4AE114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9B501-B870-4B72-B851-790C717B2B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0160C-C244-4893-9065-A1CAB99B5DC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80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48540-7114-4B83-B28B-31C65F7AD53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C0CB5-2A15-4A9D-99DE-6A14C2F7479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9 page</a:t>
            </a: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9BD9C-9024-48A3-A1D1-071B345A8E8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CA4C7-B45B-45DE-ACFF-B1249346DFC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1D22C-07AF-4E18-94C3-0FDE935E91D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DB86C-2411-4FDC-B3A3-C80BB4475B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05015-E899-44E0-BCA9-4D3BDDF8AF7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1"/>
          <p:cNvSpPr>
            <a:spLocks noChangeShapeType="1"/>
          </p:cNvSpPr>
          <p:nvPr userDrawn="1"/>
        </p:nvSpPr>
        <p:spPr bwMode="blackWhite">
          <a:xfrm>
            <a:off x="332154" y="533400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5429739" y="6470650"/>
            <a:ext cx="132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ko-KR" sz="1231" dirty="0" smtClean="0">
                <a:solidFill>
                  <a:srgbClr val="000000"/>
                </a:solidFill>
              </a:rPr>
              <a:t>Page </a:t>
            </a:r>
            <a:fld id="{5E7FBC70-41BD-4E89-BA38-C0EFB339A8D2}" type="slidenum">
              <a:rPr lang="en-US" altLang="ko-KR" sz="1231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1231" dirty="0" smtClean="0">
              <a:solidFill>
                <a:srgbClr val="000000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/>
        </p:nvSpPr>
        <p:spPr bwMode="auto">
          <a:xfrm>
            <a:off x="7029939" y="1"/>
            <a:ext cx="4812324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ko-KR" altLang="en-US" sz="1723" dirty="0">
                <a:solidFill>
                  <a:srgbClr val="000000"/>
                </a:solidFill>
                <a:latin typeface="굴림"/>
                <a:ea typeface="굴림"/>
              </a:rPr>
              <a:t>                  </a:t>
            </a:r>
          </a:p>
        </p:txBody>
      </p:sp>
      <p:grpSp>
        <p:nvGrpSpPr>
          <p:cNvPr id="9" name="Group 5"/>
          <p:cNvGrpSpPr>
            <a:grpSpLocks noChangeAspect="1"/>
          </p:cNvGrpSpPr>
          <p:nvPr userDrawn="1"/>
        </p:nvGrpSpPr>
        <p:grpSpPr bwMode="auto">
          <a:xfrm>
            <a:off x="11240478" y="6575426"/>
            <a:ext cx="545122" cy="233363"/>
            <a:chOff x="2666" y="2568"/>
            <a:chExt cx="1044" cy="597"/>
          </a:xfrm>
        </p:grpSpPr>
        <p:pic>
          <p:nvPicPr>
            <p:cNvPr id="10" name="Picture 6" descr="002"/>
            <p:cNvPicPr>
              <a:picLocks noChangeAspect="1" noChangeArrowheads="1"/>
            </p:cNvPicPr>
            <p:nvPr/>
          </p:nvPicPr>
          <p:blipFill>
            <a:blip r:embed="rId3" cstate="print"/>
            <a:srcRect l="7790" t="41180" r="84637" b="50607"/>
            <a:stretch>
              <a:fillRect/>
            </a:stretch>
          </p:blipFill>
          <p:spPr bwMode="auto">
            <a:xfrm>
              <a:off x="2666" y="2568"/>
              <a:ext cx="726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3127" y="3006"/>
            <a:ext cx="58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552" name="비트맵 이미지" r:id="rId4" imgW="1152381" imgH="676369" progId="PBrush">
                    <p:embed/>
                  </p:oleObj>
                </mc:Choice>
                <mc:Fallback>
                  <p:oleObj name="비트맵 이미지" r:id="rId4" imgW="1152381" imgH="676369" progId="PBrush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3802" t="66197"/>
                        <a:stretch>
                          <a:fillRect/>
                        </a:stretch>
                      </p:blipFill>
                      <p:spPr bwMode="auto">
                        <a:xfrm>
                          <a:off x="3127" y="3006"/>
                          <a:ext cx="583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Line 21"/>
          <p:cNvSpPr>
            <a:spLocks noChangeShapeType="1"/>
          </p:cNvSpPr>
          <p:nvPr userDrawn="1"/>
        </p:nvSpPr>
        <p:spPr bwMode="blackWhite">
          <a:xfrm>
            <a:off x="339969" y="6500813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60" y="0"/>
            <a:ext cx="904028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793630" y="642919"/>
            <a:ext cx="10541157" cy="642942"/>
          </a:xfrm>
          <a:prstGeom prst="rect">
            <a:avLst/>
          </a:prstGeom>
        </p:spPr>
        <p:txBody>
          <a:bodyPr/>
          <a:lstStyle>
            <a:lvl1pPr>
              <a:buNone/>
              <a:defRPr sz="1723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8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7048506" y="214290"/>
            <a:ext cx="4794201" cy="285752"/>
          </a:xfrm>
          <a:prstGeom prst="rect">
            <a:avLst/>
          </a:prstGeom>
        </p:spPr>
        <p:txBody>
          <a:bodyPr/>
          <a:lstStyle>
            <a:lvl1pPr algn="r">
              <a:buNone/>
              <a:defRPr sz="1477" b="1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1"/>
          <p:cNvSpPr>
            <a:spLocks noChangeShapeType="1"/>
          </p:cNvSpPr>
          <p:nvPr userDrawn="1"/>
        </p:nvSpPr>
        <p:spPr bwMode="blackWhite">
          <a:xfrm>
            <a:off x="332154" y="533400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5429739" y="6470650"/>
            <a:ext cx="132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ko-KR" sz="1231" dirty="0" smtClean="0">
                <a:solidFill>
                  <a:srgbClr val="000000"/>
                </a:solidFill>
              </a:rPr>
              <a:t>Page </a:t>
            </a:r>
            <a:fld id="{A5B355FA-9C70-4E86-972B-9FA90C801FD0}" type="slidenum">
              <a:rPr lang="en-US" altLang="ko-KR" sz="1231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1231" dirty="0" smtClean="0">
              <a:solidFill>
                <a:srgbClr val="000000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/>
        </p:nvSpPr>
        <p:spPr bwMode="auto">
          <a:xfrm>
            <a:off x="7029939" y="1"/>
            <a:ext cx="4812324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ko-KR" altLang="en-US" sz="1723" dirty="0">
                <a:solidFill>
                  <a:srgbClr val="000000"/>
                </a:solidFill>
                <a:latin typeface="굴림"/>
                <a:ea typeface="굴림"/>
              </a:rPr>
              <a:t>                  </a:t>
            </a:r>
          </a:p>
        </p:txBody>
      </p:sp>
      <p:grpSp>
        <p:nvGrpSpPr>
          <p:cNvPr id="9" name="Group 5"/>
          <p:cNvGrpSpPr>
            <a:grpSpLocks noChangeAspect="1"/>
          </p:cNvGrpSpPr>
          <p:nvPr userDrawn="1"/>
        </p:nvGrpSpPr>
        <p:grpSpPr bwMode="auto">
          <a:xfrm>
            <a:off x="11240478" y="6575426"/>
            <a:ext cx="545122" cy="233363"/>
            <a:chOff x="2666" y="2568"/>
            <a:chExt cx="1044" cy="597"/>
          </a:xfrm>
        </p:grpSpPr>
        <p:pic>
          <p:nvPicPr>
            <p:cNvPr id="10" name="Picture 6" descr="002"/>
            <p:cNvPicPr>
              <a:picLocks noChangeAspect="1" noChangeArrowheads="1"/>
            </p:cNvPicPr>
            <p:nvPr/>
          </p:nvPicPr>
          <p:blipFill>
            <a:blip r:embed="rId3" cstate="print"/>
            <a:srcRect l="7790" t="41180" r="84637" b="50607"/>
            <a:stretch>
              <a:fillRect/>
            </a:stretch>
          </p:blipFill>
          <p:spPr bwMode="auto">
            <a:xfrm>
              <a:off x="2666" y="2568"/>
              <a:ext cx="726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3127" y="3006"/>
            <a:ext cx="58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576" name="비트맵 이미지" r:id="rId4" imgW="1152381" imgH="676369" progId="PBrush">
                    <p:embed/>
                  </p:oleObj>
                </mc:Choice>
                <mc:Fallback>
                  <p:oleObj name="비트맵 이미지" r:id="rId4" imgW="1152381" imgH="676369" progId="PBrush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3802" t="66197"/>
                        <a:stretch>
                          <a:fillRect/>
                        </a:stretch>
                      </p:blipFill>
                      <p:spPr bwMode="auto">
                        <a:xfrm>
                          <a:off x="3127" y="3006"/>
                          <a:ext cx="583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Line 21"/>
          <p:cNvSpPr>
            <a:spLocks noChangeShapeType="1"/>
          </p:cNvSpPr>
          <p:nvPr userDrawn="1"/>
        </p:nvSpPr>
        <p:spPr bwMode="blackWhite">
          <a:xfrm>
            <a:off x="339969" y="6500813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60" y="0"/>
            <a:ext cx="904028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793630" y="642919"/>
            <a:ext cx="10541157" cy="642942"/>
          </a:xfrm>
          <a:prstGeom prst="rect">
            <a:avLst/>
          </a:prstGeom>
        </p:spPr>
        <p:txBody>
          <a:bodyPr/>
          <a:lstStyle>
            <a:lvl1pPr>
              <a:buNone/>
              <a:defRPr sz="1723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8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7048506" y="214290"/>
            <a:ext cx="4794201" cy="285752"/>
          </a:xfrm>
          <a:prstGeom prst="rect">
            <a:avLst/>
          </a:prstGeom>
        </p:spPr>
        <p:txBody>
          <a:bodyPr/>
          <a:lstStyle>
            <a:lvl1pPr algn="r">
              <a:buNone/>
              <a:defRPr sz="1477" b="1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1"/>
          <p:cNvSpPr>
            <a:spLocks noChangeShapeType="1"/>
          </p:cNvSpPr>
          <p:nvPr userDrawn="1"/>
        </p:nvSpPr>
        <p:spPr bwMode="blackWhite">
          <a:xfrm>
            <a:off x="332154" y="533400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5429739" y="6470650"/>
            <a:ext cx="132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ko-KR" sz="1231" dirty="0" smtClean="0">
                <a:solidFill>
                  <a:srgbClr val="000000"/>
                </a:solidFill>
              </a:rPr>
              <a:t>Page </a:t>
            </a:r>
            <a:fld id="{1A9CC18A-C7A7-4EBF-AF27-ED6CBD97D699}" type="slidenum">
              <a:rPr lang="en-US" altLang="ko-KR" sz="1231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1231" dirty="0" smtClean="0">
              <a:solidFill>
                <a:srgbClr val="000000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/>
        </p:nvSpPr>
        <p:spPr bwMode="auto">
          <a:xfrm>
            <a:off x="7029939" y="1"/>
            <a:ext cx="4812324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ko-KR" altLang="en-US" sz="1723" dirty="0">
                <a:solidFill>
                  <a:srgbClr val="000000"/>
                </a:solidFill>
                <a:latin typeface="굴림"/>
                <a:ea typeface="굴림"/>
              </a:rPr>
              <a:t>                  </a:t>
            </a:r>
          </a:p>
        </p:txBody>
      </p:sp>
      <p:grpSp>
        <p:nvGrpSpPr>
          <p:cNvPr id="9" name="Group 5"/>
          <p:cNvGrpSpPr>
            <a:grpSpLocks noChangeAspect="1"/>
          </p:cNvGrpSpPr>
          <p:nvPr userDrawn="1"/>
        </p:nvGrpSpPr>
        <p:grpSpPr bwMode="auto">
          <a:xfrm>
            <a:off x="11240478" y="6575426"/>
            <a:ext cx="545122" cy="233363"/>
            <a:chOff x="2666" y="2568"/>
            <a:chExt cx="1044" cy="597"/>
          </a:xfrm>
        </p:grpSpPr>
        <p:pic>
          <p:nvPicPr>
            <p:cNvPr id="10" name="Picture 6" descr="002"/>
            <p:cNvPicPr>
              <a:picLocks noChangeAspect="1" noChangeArrowheads="1"/>
            </p:cNvPicPr>
            <p:nvPr/>
          </p:nvPicPr>
          <p:blipFill>
            <a:blip r:embed="rId3" cstate="print"/>
            <a:srcRect l="7790" t="41180" r="84637" b="50607"/>
            <a:stretch>
              <a:fillRect/>
            </a:stretch>
          </p:blipFill>
          <p:spPr bwMode="auto">
            <a:xfrm>
              <a:off x="2666" y="2568"/>
              <a:ext cx="726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3127" y="3006"/>
            <a:ext cx="58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600" name="비트맵 이미지" r:id="rId4" imgW="1152381" imgH="676369" progId="PBrush">
                    <p:embed/>
                  </p:oleObj>
                </mc:Choice>
                <mc:Fallback>
                  <p:oleObj name="비트맵 이미지" r:id="rId4" imgW="1152381" imgH="676369" progId="PBrush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3802" t="66197"/>
                        <a:stretch>
                          <a:fillRect/>
                        </a:stretch>
                      </p:blipFill>
                      <p:spPr bwMode="auto">
                        <a:xfrm>
                          <a:off x="3127" y="3006"/>
                          <a:ext cx="583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Line 21"/>
          <p:cNvSpPr>
            <a:spLocks noChangeShapeType="1"/>
          </p:cNvSpPr>
          <p:nvPr userDrawn="1"/>
        </p:nvSpPr>
        <p:spPr bwMode="blackWhite">
          <a:xfrm>
            <a:off x="339969" y="6500813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60" y="0"/>
            <a:ext cx="904028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793630" y="642919"/>
            <a:ext cx="10541157" cy="642942"/>
          </a:xfrm>
          <a:prstGeom prst="rect">
            <a:avLst/>
          </a:prstGeom>
        </p:spPr>
        <p:txBody>
          <a:bodyPr/>
          <a:lstStyle>
            <a:lvl1pPr>
              <a:buNone/>
              <a:defRPr sz="1723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8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7048506" y="214290"/>
            <a:ext cx="4794201" cy="285752"/>
          </a:xfrm>
          <a:prstGeom prst="rect">
            <a:avLst/>
          </a:prstGeom>
        </p:spPr>
        <p:txBody>
          <a:bodyPr/>
          <a:lstStyle>
            <a:lvl1pPr algn="r">
              <a:buNone/>
              <a:defRPr sz="1477" b="1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504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E91AD-32C7-41FD-B885-5B00EE4017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A10EC-5AF2-4C77-BBB0-1CC30A029BB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ACD89-4638-414A-A859-8554D508C5E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67B5D-44C9-4CC2-ACA2-AE2E843D1FD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816C6-1CA8-40D1-AFC5-469163C51D2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036F3-FE0F-48AC-A605-9FDEDF511F7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D8C02-E696-489F-B903-B4E9A5317FE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B237B-30DA-4D34-A969-2DBC3FC35BD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6188E-1C56-489A-85B7-ED9A36E460B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73851-47D2-4741-B904-81114A1C041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28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E8D56-B0DD-433B-8FF6-1592D75AD9B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C027E-232E-4234-AEE7-7A8C24F63AC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C4F23-B35B-48D2-9E00-730C8B91632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65DB8-DBBD-4ABB-8155-D106834B1A7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2E141-2B3B-4BE1-8FD0-F9BC58863DE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1C9CB-B367-4AB6-93BF-793E6B66121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DC2A9-C150-42F8-B641-90AE08A7C65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084F7-6764-47D9-98DD-06A4E280A7B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394F9-D966-4FE7-976B-A1F31F955A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D5BB0-1140-49E3-B8DB-DA2A184A02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CF847-1685-43C8-9A7B-77E8F5E37B6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7DA4C-00EC-4159-BF92-FE393302E0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6F12-A4F1-447B-AE27-093395C5F1B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05CCA-4FB1-4B11-9467-D8111C9026C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33E94-2BFD-4F2D-B1CE-CFD89D0D63C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1B70E-C2AE-4D04-8813-4451DDA2553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6631F-9468-4610-AA14-0AAB34A6F04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8DCA8-D9A4-49D1-A28A-4A0AE6B4454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8DA6D-34BD-4871-A2C0-435CE9306CC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27C9C-9F2B-40AD-923D-ACFCCE1104D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A4FE9-1780-4D0D-AFB0-DF8FDE034E7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E0A52-F5E0-42B5-802D-7CBBF893275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289E1-1B61-4CEE-8E68-C69AB98B9DD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3797B-1AB0-409D-A6E9-39E4ABCEC57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F0043-0BDF-4EC1-A320-B8D4CB70C38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880EF-C6A1-4C88-9341-D994CF7A934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21880-D52A-4530-A7C5-179E9189D3B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A4184-B6BE-4434-8DCE-099C4A26C32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806E0-15CE-4240-96E2-E62AC8D7E9D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FCBF6-734E-47BD-9137-22865822455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12 page</a:t>
            </a: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BBFE4-4FAD-4445-A24E-2ECE3CBF9F3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673EB-E11C-4E02-BFDF-AFB0912CB33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38DFB-7A11-4084-B06A-D5FA674CAE7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6D892-3AF1-4EEE-9006-AE871062A8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 sz="1723" b="1">
                <a:latin typeface="+mn-ea"/>
                <a:ea typeface="+mn-ea"/>
              </a:defRPr>
            </a:lvl1pPr>
            <a:lvl2pPr eaLnBrk="1" latinLnBrk="0" hangingPunct="1">
              <a:defRPr sz="1477"/>
            </a:lvl2pPr>
            <a:lvl3pPr eaLnBrk="1" latinLnBrk="0" hangingPunct="1">
              <a:defRPr sz="1354"/>
            </a:lvl3pPr>
            <a:lvl4pPr eaLnBrk="1" latinLnBrk="0" hangingPunct="1">
              <a:defRPr sz="1292"/>
            </a:lvl4pPr>
            <a:lvl5pPr eaLnBrk="1" latinLnBrk="0" hangingPunct="1">
              <a:defRPr sz="1292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39" y="240770"/>
            <a:ext cx="8341630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8282A-B9AD-4113-875C-07A39EF7FA6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CF297-F6AD-43E7-8487-F26EE0519B6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0CC3F-9972-481D-8575-EF5A78C8EC1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E7F7F-33A4-4F41-8E81-9B899CD8FAC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28369-3BDD-4D68-915F-FC426AE0209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38DF1-47FB-4A0D-B1D2-388A2B78E3C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12 page</a:t>
            </a:r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9F696-D97D-4E26-B1A6-4E4197801CB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66F6D-0AA9-452B-A844-10E19A208F4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EAA45-F23F-4FFD-9048-524DF47CAC5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BA612-9042-426B-A528-4631BB4059B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 sz="1723" b="1">
                <a:latin typeface="+mn-ea"/>
                <a:ea typeface="+mn-ea"/>
              </a:defRPr>
            </a:lvl1pPr>
            <a:lvl2pPr eaLnBrk="1" latinLnBrk="0" hangingPunct="1">
              <a:defRPr sz="1477"/>
            </a:lvl2pPr>
            <a:lvl3pPr eaLnBrk="1" latinLnBrk="0" hangingPunct="1">
              <a:defRPr sz="1354"/>
            </a:lvl3pPr>
            <a:lvl4pPr eaLnBrk="1" latinLnBrk="0" hangingPunct="1">
              <a:defRPr sz="1292"/>
            </a:lvl4pPr>
            <a:lvl5pPr eaLnBrk="1" latinLnBrk="0" hangingPunct="1">
              <a:defRPr sz="1292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39" y="240770"/>
            <a:ext cx="8341630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 sz="1723" b="1">
                <a:latin typeface="+mn-ea"/>
                <a:ea typeface="+mn-ea"/>
              </a:defRPr>
            </a:lvl1pPr>
            <a:lvl2pPr eaLnBrk="1" latinLnBrk="0" hangingPunct="1">
              <a:defRPr sz="1477"/>
            </a:lvl2pPr>
            <a:lvl3pPr eaLnBrk="1" latinLnBrk="0" hangingPunct="1">
              <a:defRPr sz="1354"/>
            </a:lvl3pPr>
            <a:lvl4pPr eaLnBrk="1" latinLnBrk="0" hangingPunct="1">
              <a:defRPr sz="1292"/>
            </a:lvl4pPr>
            <a:lvl5pPr eaLnBrk="1" latinLnBrk="0" hangingPunct="1">
              <a:defRPr sz="1292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70585" y="6545264"/>
            <a:ext cx="2241062" cy="243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fld id="{A9525738-3314-4AF2-8869-11C7358EB69E}" type="slidenum">
              <a:rPr lang="ko-KR" altLang="en-US" sz="985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endParaRPr lang="ko-KR" altLang="en-US" sz="985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 sz="1723" b="1">
                <a:latin typeface="+mn-ea"/>
                <a:ea typeface="+mn-ea"/>
              </a:defRPr>
            </a:lvl1pPr>
            <a:lvl2pPr eaLnBrk="1" latinLnBrk="0" hangingPunct="1">
              <a:defRPr sz="1477"/>
            </a:lvl2pPr>
            <a:lvl3pPr eaLnBrk="1" latinLnBrk="0" hangingPunct="1">
              <a:defRPr sz="1354"/>
            </a:lvl3pPr>
            <a:lvl4pPr eaLnBrk="1" latinLnBrk="0" hangingPunct="1">
              <a:defRPr sz="1292"/>
            </a:lvl4pPr>
            <a:lvl5pPr eaLnBrk="1" latinLnBrk="0" hangingPunct="1">
              <a:defRPr sz="1292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39" y="240770"/>
            <a:ext cx="8341630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10"/>
          <p:cNvPicPr>
            <a:picLocks noChangeAspect="1" noChangeArrowheads="1"/>
          </p:cNvPicPr>
          <p:nvPr/>
        </p:nvPicPr>
        <p:blipFill>
          <a:blip r:embed="rId2" cstate="print"/>
          <a:srcRect l="35451" t="23425" r="36267" b="56264"/>
          <a:stretch>
            <a:fillRect/>
          </a:stretch>
        </p:blipFill>
        <p:spPr bwMode="auto">
          <a:xfrm>
            <a:off x="8469926" y="4933983"/>
            <a:ext cx="313983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20" y="1928827"/>
            <a:ext cx="10363200" cy="727071"/>
          </a:xfrm>
          <a:noFill/>
          <a:ln>
            <a:noFill/>
          </a:ln>
        </p:spPr>
        <p:txBody>
          <a:bodyPr/>
          <a:lstStyle>
            <a:lvl1pPr algn="l">
              <a:defRPr sz="443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8505" y="3571876"/>
            <a:ext cx="6154658" cy="39536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9AAB7AC9-C4FE-44BE-A740-AF5C7E084953}" type="datetime1">
              <a:rPr lang="ko-KR" altLang="en-US" smtClean="0"/>
              <a:pPr>
                <a:defRPr/>
              </a:pPr>
              <a:t>2020-03-06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620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038" y="142852"/>
            <a:ext cx="11693851" cy="285752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5736636" algn="ctr"/>
                <a:tab pos="11463503" algn="r"/>
              </a:tabLst>
              <a:defRPr lang="ko-KR" altLang="en-US" sz="1969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38" y="571480"/>
            <a:ext cx="11693851" cy="395365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F3FB277F-1C3E-441D-BCC7-2EC27DEC73E8}" type="datetime1">
              <a:rPr lang="ko-KR" altLang="en-US" smtClean="0"/>
              <a:pPr>
                <a:defRPr/>
              </a:pPr>
              <a:t>2020-03-06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11885512" y="6675313"/>
            <a:ext cx="291460" cy="23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4308" tIns="0" rIns="44308" bIns="0" rtlCol="0">
            <a:spAutoFit/>
          </a:bodyPr>
          <a:lstStyle/>
          <a:p>
            <a:pPr algn="r">
              <a:lnSpc>
                <a:spcPct val="120000"/>
              </a:lnSpc>
              <a:spcAft>
                <a:spcPts val="369"/>
              </a:spcAft>
              <a:buFont typeface="Wingdings" pitchFamily="2" charset="2"/>
              <a:buNone/>
            </a:pPr>
            <a:fld id="{AD7FC930-8846-4ABA-B426-2B19EEFCBEF0}" type="slidenum">
              <a:rPr lang="ko-KR" altLang="en-US" sz="1292" b="0" smtClean="0">
                <a:solidFill>
                  <a:prstClr val="black">
                    <a:lumMod val="65000"/>
                    <a:lumOff val="35000"/>
                  </a:prstClr>
                </a:solidFill>
                <a:latin typeface="Cambria" panose="02040503050406030204" pitchFamily="18" charset="0"/>
                <a:ea typeface="맑은 고딕"/>
              </a:rPr>
              <a:pPr algn="r">
                <a:lnSpc>
                  <a:spcPct val="120000"/>
                </a:lnSpc>
                <a:spcAft>
                  <a:spcPts val="369"/>
                </a:spcAft>
                <a:buFont typeface="Wingdings" pitchFamily="2" charset="2"/>
                <a:buNone/>
              </a:pPr>
              <a:t>‹#›</a:t>
            </a:fld>
            <a:endParaRPr lang="ko-KR" altLang="en-US" sz="1292" dirty="0" smtClean="0">
              <a:solidFill>
                <a:prstClr val="black">
                  <a:lumMod val="65000"/>
                  <a:lumOff val="35000"/>
                </a:prstClr>
              </a:solidFill>
              <a:latin typeface="Cambria" panose="02040503050406030204" pitchFamily="18" charset="0"/>
              <a:ea typeface="맑은 고딕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5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038" y="142852"/>
            <a:ext cx="11693851" cy="28575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48C3EE04-B779-4404-B110-1C0CC81D6A69}" type="datetime1">
              <a:rPr lang="ko-KR" altLang="en-US" smtClean="0"/>
              <a:pPr>
                <a:defRPr/>
              </a:pPr>
              <a:t>2020-03-06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116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A52304B6-0130-4A77-ADA5-AA68F8F6C3C4}" type="datetime1">
              <a:rPr lang="ko-KR" altLang="en-US" smtClean="0"/>
              <a:pPr>
                <a:defRPr/>
              </a:pPr>
              <a:t>2020-03-06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85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72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2301512" y="4933951"/>
            <a:ext cx="310900" cy="429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0290" tIns="55146" rIns="110290" bIns="55146">
            <a:spAutoFit/>
          </a:bodyPr>
          <a:lstStyle/>
          <a:p>
            <a:pPr algn="just" defTabSz="937870" fontAlgn="auto" latinLnBrk="0">
              <a:lnSpc>
                <a:spcPct val="105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969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1969" b="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769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01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3A180-D7A1-4D80-9C08-B92B71BB1B7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48804771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D5BB0-1140-49E3-B8DB-DA2A184A020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4225027463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CA17-AD44-44A7-9979-F94CA2C3A04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133193011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863FA-2753-4EF8-A99F-60075763074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3069840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43DB0-987E-47BC-BA89-23F40BE5C33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000382407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26B32-CA92-4BD4-A669-67B512F0522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 / 65 page</a:t>
            </a:r>
          </a:p>
        </p:txBody>
      </p:sp>
    </p:spTree>
    <p:extLst>
      <p:ext uri="{BB962C8B-B14F-4D97-AF65-F5344CB8AC3E}">
        <p14:creationId xmlns:p14="http://schemas.microsoft.com/office/powerpoint/2010/main" val="1394917498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64835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872D3-C134-4B5F-88A2-1BD30B2625D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735007134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52F5E-6ADA-4FDD-A24C-8E09C39C9CB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674040357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AF7EF-4CFF-4E41-A165-3D3A7D426B9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039690348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A782C-310E-4142-9599-CB3B219E2C0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927736286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601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1984051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625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3843403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49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6829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73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7339453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697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1341428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auto">
          <a:xfrm>
            <a:off x="2457939" y="2476501"/>
            <a:ext cx="8817708" cy="17463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6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937847" y="2436814"/>
            <a:ext cx="6201508" cy="71437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6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3200"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585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35707568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C4242CB1-D4D3-4FD4-959C-16ED7B3D2B5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603093276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D90180AC-4F75-41FB-86FC-0AA7DF86AAE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510366373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833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sz="160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91E54-E2A7-43E3-A20B-F954CF38A7B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273616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auto">
          <a:xfrm>
            <a:off x="2457939" y="2476501"/>
            <a:ext cx="8817708" cy="17463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6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937847" y="2436814"/>
            <a:ext cx="6201508" cy="71437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6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3200"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585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6617388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C4242CB1-D4D3-4FD4-959C-16ED7B3D2B5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230048561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D90180AC-4F75-41FB-86FC-0AA7DF86AAE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05773370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833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sz="160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91E54-E2A7-43E3-A20B-F954CF38A7B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46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928803"/>
            <a:ext cx="10363200" cy="727071"/>
          </a:xfrm>
          <a:noFill/>
          <a:ln>
            <a:noFill/>
          </a:ln>
        </p:spPr>
        <p:txBody>
          <a:bodyPr/>
          <a:lstStyle>
            <a:lvl1pPr algn="l">
              <a:defRPr sz="443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8502" y="3571876"/>
            <a:ext cx="6154658" cy="39536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E062B702-613D-4200-BFEA-85C8ED0AA379}" type="datetime1">
              <a:rPr lang="ko-KR" altLang="en-US"/>
              <a:pPr>
                <a:defRPr/>
              </a:pPr>
              <a:t>2020-03-06</a:t>
            </a:fld>
            <a:endParaRPr lang="ko-KR" altLang="en-US" dirty="0"/>
          </a:p>
        </p:txBody>
      </p:sp>
      <p:sp>
        <p:nvSpPr>
          <p:cNvPr id="6" name="제목 개체 틀 1"/>
          <p:cNvSpPr txBox="1">
            <a:spLocks/>
          </p:cNvSpPr>
          <p:nvPr userDrawn="1"/>
        </p:nvSpPr>
        <p:spPr bwMode="auto">
          <a:xfrm>
            <a:off x="293077" y="142875"/>
            <a:ext cx="11693770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542" tIns="56271" rIns="112542" bIns="56271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lang="ko-KR" altLang="en-US" sz="15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sz="1846" kern="0" smtClean="0">
                <a:solidFill>
                  <a:prstClr val="black"/>
                </a:solidFill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3481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036" y="142852"/>
            <a:ext cx="11693851" cy="2634215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5736636" algn="ctr"/>
                <a:tab pos="11463503" algn="r"/>
              </a:tabLst>
              <a:defRPr lang="ko-KR" altLang="en-US" sz="1969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36" y="571480"/>
            <a:ext cx="11693851" cy="395365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606CC61A-4062-40F9-A4ED-5FA85636CAE8}" type="datetime1">
              <a:rPr lang="ko-KR" altLang="en-US"/>
              <a:pPr>
                <a:defRPr/>
              </a:pPr>
              <a:t>2020-03-06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8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2FC0666A-E9FD-45B9-82A6-54F24B0AC273}" type="datetime1">
              <a:rPr lang="ko-KR" altLang="en-US"/>
              <a:pPr>
                <a:defRPr/>
              </a:pPr>
              <a:t>2020-03-06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6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CA17-AD44-44A7-9979-F94CA2C3A04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A436-D3EB-4BAE-B614-A8AC23F116A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ABF60-6DCC-4194-B43A-2DC0E09DD8B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C90DF-81A7-47AF-82D1-ECD0419B59F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6348E-DF1B-4841-A352-450B5785982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00F0F-FAA4-418A-BAD6-EDE5C6DAC15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6F9C0-7218-48B9-B98E-320419DA5FB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58B5B-C87C-4331-A825-915E8A00443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78128-850F-4468-8586-0904E44127E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27AED-875B-4BA4-BE00-32AF6A2C406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23CA2-5924-4D23-8877-713D983E405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863FA-2753-4EF8-A99F-60075763074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D3153-91BA-4EE4-B5C5-8DB4A60D666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8861538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70585" y="6519863"/>
            <a:ext cx="2241062" cy="2817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fld id="{096740EE-7653-44D8-8BE3-BDBF64EDA629}" type="slidenum">
              <a:rPr lang="ko-KR" altLang="en-US" sz="1231" b="0"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lang="ko-KR" altLang="en-US" sz="1231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31" b="0" dirty="0">
                <a:latin typeface="맑은 고딕" pitchFamily="50" charset="-127"/>
                <a:ea typeface="맑은 고딕" pitchFamily="50" charset="-127"/>
              </a:rPr>
              <a:t>page</a:t>
            </a:r>
            <a:endParaRPr lang="ko-KR" altLang="en-US" sz="1231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39" y="240770"/>
            <a:ext cx="8861538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43DB0-987E-47BC-BA89-23F40BE5C33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59B77-5D0E-450B-B11C-CCE3A9BAA0F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39F51-53F6-4199-8962-52B4C2D158B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DFB06-2D67-470B-8FFB-4B9CDBAC83C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0918C-BAE3-4437-83FE-7CFF952A755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26B32-CA92-4BD4-A669-67B512F052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65 page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02FA5-5C7F-4FF3-B069-EFEE53E3903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3249E-7668-4CB8-B0AB-64E5EA6141A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A1319-90DB-47B8-ACF8-FA402C5CD13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6710E-5938-4E1E-937F-70739A5AB00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E6A98-9372-4F96-B8BC-4BB665C9B55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05BA1-E688-427C-B96C-760F2C6BC0B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69C2A-58B9-4E48-9B04-7FD34503CC9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3" name="Rectangle 20"/>
          <p:cNvSpPr>
            <a:spLocks noChangeArrowheads="1"/>
          </p:cNvSpPr>
          <p:nvPr userDrawn="1"/>
        </p:nvSpPr>
        <p:spPr bwMode="gray">
          <a:xfrm>
            <a:off x="277092" y="541597"/>
            <a:ext cx="8534399" cy="5905385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/>
          <a:p>
            <a: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endParaRPr lang="ko-KR" altLang="en-US" sz="1477" u="sng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85383" y="554370"/>
            <a:ext cx="3047999" cy="5892611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>
            <a:defPPr>
              <a:defRPr lang="ko-KR"/>
            </a:defPPr>
            <a:lvl1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 sz="1477" u="sng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D5E33-9D4B-4C9D-8F9E-1837848CB50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EB1BC-D88A-4DB1-AFDE-DCAD3D0D08E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3" name="Rectangle 20"/>
          <p:cNvSpPr>
            <a:spLocks noChangeArrowheads="1"/>
          </p:cNvSpPr>
          <p:nvPr userDrawn="1"/>
        </p:nvSpPr>
        <p:spPr bwMode="gray">
          <a:xfrm>
            <a:off x="277092" y="541597"/>
            <a:ext cx="11638100" cy="5905385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/>
          <a:p>
            <a: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endParaRPr lang="ko-KR" altLang="en-US" sz="1477" u="sng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42777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AF992-E443-4D44-90F5-B45C5D6F914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CF8F7-5DED-4F2C-AA9E-D211648612C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59B0A-32D6-41BE-A4EC-D13EEDD55A4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4FD2-422E-48B8-B4ED-0D704BD0254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DD05F-B534-4BE3-941E-A4D51B2AE8F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7B64A-9FB1-4937-A599-82BEF02273D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1D45B-488D-4A8E-B1A9-E03703F0ABE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92CC8-D5CE-407D-A457-2E4B184D6C3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61EA1-8749-43BE-A6E1-97E0303B582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3" name="Rectangle 20"/>
          <p:cNvSpPr>
            <a:spLocks noChangeArrowheads="1"/>
          </p:cNvSpPr>
          <p:nvPr userDrawn="1"/>
        </p:nvSpPr>
        <p:spPr bwMode="gray">
          <a:xfrm>
            <a:off x="277092" y="541597"/>
            <a:ext cx="8534399" cy="5905385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/>
          <a:p>
            <a: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endParaRPr lang="ko-KR" altLang="en-US" sz="1477" u="sng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85383" y="554370"/>
            <a:ext cx="3047999" cy="5892611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>
            <a:defPPr>
              <a:defRPr lang="ko-KR"/>
            </a:defPPr>
            <a:lvl1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 sz="1477" u="sng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361263" y="944696"/>
            <a:ext cx="8375673" cy="5034653"/>
            <a:chOff x="361263" y="944696"/>
            <a:chExt cx="8375673" cy="5034653"/>
          </a:xfrm>
        </p:grpSpPr>
        <p:grpSp>
          <p:nvGrpSpPr>
            <p:cNvPr id="6" name="그룹 5"/>
            <p:cNvGrpSpPr/>
            <p:nvPr/>
          </p:nvGrpSpPr>
          <p:grpSpPr>
            <a:xfrm>
              <a:off x="361263" y="944696"/>
              <a:ext cx="8375673" cy="5034653"/>
              <a:chOff x="361263" y="944696"/>
              <a:chExt cx="8375673" cy="5034653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1263" y="944696"/>
                <a:ext cx="8375673" cy="5034653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</p:pic>
          <p:sp>
            <p:nvSpPr>
              <p:cNvPr id="9" name="직사각형 8"/>
              <p:cNvSpPr/>
              <p:nvPr/>
            </p:nvSpPr>
            <p:spPr bwMode="auto">
              <a:xfrm>
                <a:off x="424874" y="1449689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입고관리</a:t>
                </a:r>
              </a:p>
            </p:txBody>
          </p:sp>
          <p:sp>
            <p:nvSpPr>
              <p:cNvPr id="10" name="직사각형 9"/>
              <p:cNvSpPr/>
              <p:nvPr/>
            </p:nvSpPr>
            <p:spPr bwMode="auto">
              <a:xfrm>
                <a:off x="424874" y="1681435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출고관리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 bwMode="auto">
              <a:xfrm>
                <a:off x="424874" y="1890926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재고관리</a:t>
                </a: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424874" y="2131012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주문관리</a:t>
                </a: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424874" y="2371098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반환관리</a:t>
                </a:r>
              </a:p>
            </p:txBody>
          </p:sp>
          <p:sp>
            <p:nvSpPr>
              <p:cNvPr id="14" name="직사각형 13"/>
              <p:cNvSpPr/>
              <p:nvPr/>
            </p:nvSpPr>
            <p:spPr bwMode="auto">
              <a:xfrm>
                <a:off x="424874" y="2585865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lang="ko-KR" altLang="en-US" sz="8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정산</a:t>
                </a: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관리</a:t>
                </a:r>
              </a:p>
            </p:txBody>
          </p:sp>
        </p:grpSp>
        <p:sp>
          <p:nvSpPr>
            <p:cNvPr id="7" name="직사각형 6"/>
            <p:cNvSpPr/>
            <p:nvPr/>
          </p:nvSpPr>
          <p:spPr bwMode="auto">
            <a:xfrm>
              <a:off x="1487055" y="1440872"/>
              <a:ext cx="7204363" cy="449810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5" name="직사각형 14"/>
          <p:cNvSpPr/>
          <p:nvPr userDrawn="1"/>
        </p:nvSpPr>
        <p:spPr bwMode="auto">
          <a:xfrm>
            <a:off x="424874" y="2792122"/>
            <a:ext cx="886691" cy="176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Master</a:t>
            </a: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2898439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7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7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7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6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slideLayout" Target="../slideLayouts/slideLayout168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67.xml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157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5" Type="http://schemas.openxmlformats.org/officeDocument/2006/relationships/theme" Target="../theme/theme15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4" Type="http://schemas.openxmlformats.org/officeDocument/2006/relationships/slideLayout" Target="../slideLayouts/slideLayout169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7.xml"/><Relationship Id="rId3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6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1.xml"/><Relationship Id="rId1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8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image" Target="../media/image11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9.xml"/><Relationship Id="rId3" Type="http://schemas.openxmlformats.org/officeDocument/2006/relationships/slideLayout" Target="../slideLayouts/slideLayout194.xml"/><Relationship Id="rId7" Type="http://schemas.openxmlformats.org/officeDocument/2006/relationships/slideLayout" Target="../slideLayouts/slideLayout198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3.xml"/><Relationship Id="rId1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7.xml"/><Relationship Id="rId11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200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0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205.xml"/><Relationship Id="rId7" Type="http://schemas.openxmlformats.org/officeDocument/2006/relationships/slideLayout" Target="../slideLayouts/slideLayout209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4.xml"/><Relationship Id="rId1" Type="http://schemas.openxmlformats.org/officeDocument/2006/relationships/slideLayout" Target="../slideLayouts/slideLayout203.xml"/><Relationship Id="rId6" Type="http://schemas.openxmlformats.org/officeDocument/2006/relationships/slideLayout" Target="../slideLayouts/slideLayout208.xml"/><Relationship Id="rId11" Type="http://schemas.openxmlformats.org/officeDocument/2006/relationships/slideLayout" Target="../slideLayouts/slideLayout213.xml"/><Relationship Id="rId5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212.xml"/><Relationship Id="rId4" Type="http://schemas.openxmlformats.org/officeDocument/2006/relationships/slideLayout" Target="../slideLayouts/slideLayout206.xml"/><Relationship Id="rId9" Type="http://schemas.openxmlformats.org/officeDocument/2006/relationships/slideLayout" Target="../slideLayouts/slideLayout211.xml"/><Relationship Id="rId14" Type="http://schemas.openxmlformats.org/officeDocument/2006/relationships/image" Target="../media/image1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5.jpe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1.xml"/><Relationship Id="rId3" Type="http://schemas.openxmlformats.org/officeDocument/2006/relationships/slideLayout" Target="../slideLayouts/slideLayout216.xml"/><Relationship Id="rId7" Type="http://schemas.openxmlformats.org/officeDocument/2006/relationships/slideLayout" Target="../slideLayouts/slideLayout220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5.xml"/><Relationship Id="rId1" Type="http://schemas.openxmlformats.org/officeDocument/2006/relationships/slideLayout" Target="../slideLayouts/slideLayout214.xml"/><Relationship Id="rId6" Type="http://schemas.openxmlformats.org/officeDocument/2006/relationships/slideLayout" Target="../slideLayouts/slideLayout219.xml"/><Relationship Id="rId11" Type="http://schemas.openxmlformats.org/officeDocument/2006/relationships/slideLayout" Target="../slideLayouts/slideLayout224.xml"/><Relationship Id="rId5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223.xml"/><Relationship Id="rId4" Type="http://schemas.openxmlformats.org/officeDocument/2006/relationships/slideLayout" Target="../slideLayouts/slideLayout217.xml"/><Relationship Id="rId9" Type="http://schemas.openxmlformats.org/officeDocument/2006/relationships/slideLayout" Target="../slideLayouts/slideLayout222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2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27.xml"/><Relationship Id="rId7" Type="http://schemas.openxmlformats.org/officeDocument/2006/relationships/slideLayout" Target="../slideLayouts/slideLayout231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6.xml"/><Relationship Id="rId1" Type="http://schemas.openxmlformats.org/officeDocument/2006/relationships/slideLayout" Target="../slideLayouts/slideLayout225.xml"/><Relationship Id="rId6" Type="http://schemas.openxmlformats.org/officeDocument/2006/relationships/slideLayout" Target="../slideLayouts/slideLayout230.xml"/><Relationship Id="rId11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29.xml"/><Relationship Id="rId10" Type="http://schemas.openxmlformats.org/officeDocument/2006/relationships/slideLayout" Target="../slideLayouts/slideLayout234.xml"/><Relationship Id="rId4" Type="http://schemas.openxmlformats.org/officeDocument/2006/relationships/slideLayout" Target="../slideLayouts/slideLayout228.xml"/><Relationship Id="rId9" Type="http://schemas.openxmlformats.org/officeDocument/2006/relationships/slideLayout" Target="../slideLayouts/slideLayout233.xml"/><Relationship Id="rId14" Type="http://schemas.openxmlformats.org/officeDocument/2006/relationships/image" Target="../media/image7.jpeg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8.xml"/><Relationship Id="rId2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36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22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6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41.xml"/><Relationship Id="rId7" Type="http://schemas.openxmlformats.org/officeDocument/2006/relationships/slideLayout" Target="../slideLayouts/slideLayout245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0.xml"/><Relationship Id="rId1" Type="http://schemas.openxmlformats.org/officeDocument/2006/relationships/slideLayout" Target="../slideLayouts/slideLayout239.xml"/><Relationship Id="rId6" Type="http://schemas.openxmlformats.org/officeDocument/2006/relationships/slideLayout" Target="../slideLayouts/slideLayout244.xml"/><Relationship Id="rId11" Type="http://schemas.openxmlformats.org/officeDocument/2006/relationships/slideLayout" Target="../slideLayouts/slideLayout249.xml"/><Relationship Id="rId5" Type="http://schemas.openxmlformats.org/officeDocument/2006/relationships/slideLayout" Target="../slideLayouts/slideLayout243.xml"/><Relationship Id="rId10" Type="http://schemas.openxmlformats.org/officeDocument/2006/relationships/slideLayout" Target="../slideLayouts/slideLayout248.xml"/><Relationship Id="rId4" Type="http://schemas.openxmlformats.org/officeDocument/2006/relationships/slideLayout" Target="../slideLayouts/slideLayout242.xml"/><Relationship Id="rId9" Type="http://schemas.openxmlformats.org/officeDocument/2006/relationships/slideLayout" Target="../slideLayouts/slideLayout247.xml"/><Relationship Id="rId14" Type="http://schemas.openxmlformats.org/officeDocument/2006/relationships/image" Target="../media/image7.jpeg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2.xml"/><Relationship Id="rId2" Type="http://schemas.openxmlformats.org/officeDocument/2006/relationships/slideLayout" Target="../slideLayouts/slideLayout251.xml"/><Relationship Id="rId1" Type="http://schemas.openxmlformats.org/officeDocument/2006/relationships/slideLayout" Target="../slideLayouts/slideLayout250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5.xml"/><Relationship Id="rId2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253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2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8.xml"/><Relationship Id="rId2" Type="http://schemas.openxmlformats.org/officeDocument/2006/relationships/slideLayout" Target="../slideLayouts/slideLayout257.xml"/><Relationship Id="rId1" Type="http://schemas.openxmlformats.org/officeDocument/2006/relationships/slideLayout" Target="../slideLayouts/slideLayout256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26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theme" Target="../theme/theme27.xml"/><Relationship Id="rId3" Type="http://schemas.openxmlformats.org/officeDocument/2006/relationships/slideLayout" Target="../slideLayouts/slideLayout261.xml"/><Relationship Id="rId7" Type="http://schemas.openxmlformats.org/officeDocument/2006/relationships/slideLayout" Target="../slideLayouts/slideLayout265.xml"/><Relationship Id="rId2" Type="http://schemas.openxmlformats.org/officeDocument/2006/relationships/slideLayout" Target="../slideLayouts/slideLayout260.xml"/><Relationship Id="rId1" Type="http://schemas.openxmlformats.org/officeDocument/2006/relationships/slideLayout" Target="../slideLayouts/slideLayout259.xml"/><Relationship Id="rId6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62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3.xml"/><Relationship Id="rId13" Type="http://schemas.openxmlformats.org/officeDocument/2006/relationships/slideLayout" Target="../slideLayouts/slideLayout278.xml"/><Relationship Id="rId18" Type="http://schemas.openxmlformats.org/officeDocument/2006/relationships/image" Target="../media/image13.jpeg"/><Relationship Id="rId3" Type="http://schemas.openxmlformats.org/officeDocument/2006/relationships/slideLayout" Target="../slideLayouts/slideLayout268.xml"/><Relationship Id="rId7" Type="http://schemas.openxmlformats.org/officeDocument/2006/relationships/slideLayout" Target="../slideLayouts/slideLayout272.xml"/><Relationship Id="rId12" Type="http://schemas.openxmlformats.org/officeDocument/2006/relationships/slideLayout" Target="../slideLayouts/slideLayout277.xml"/><Relationship Id="rId17" Type="http://schemas.openxmlformats.org/officeDocument/2006/relationships/theme" Target="../theme/theme28.xml"/><Relationship Id="rId2" Type="http://schemas.openxmlformats.org/officeDocument/2006/relationships/slideLayout" Target="../slideLayouts/slideLayout267.xml"/><Relationship Id="rId16" Type="http://schemas.openxmlformats.org/officeDocument/2006/relationships/slideLayout" Target="../slideLayouts/slideLayout281.xml"/><Relationship Id="rId1" Type="http://schemas.openxmlformats.org/officeDocument/2006/relationships/slideLayout" Target="../slideLayouts/slideLayout266.xml"/><Relationship Id="rId6" Type="http://schemas.openxmlformats.org/officeDocument/2006/relationships/slideLayout" Target="../slideLayouts/slideLayout271.xml"/><Relationship Id="rId11" Type="http://schemas.openxmlformats.org/officeDocument/2006/relationships/slideLayout" Target="../slideLayouts/slideLayout276.xml"/><Relationship Id="rId5" Type="http://schemas.openxmlformats.org/officeDocument/2006/relationships/slideLayout" Target="../slideLayouts/slideLayout270.xml"/><Relationship Id="rId1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75.xml"/><Relationship Id="rId4" Type="http://schemas.openxmlformats.org/officeDocument/2006/relationships/slideLayout" Target="../slideLayouts/slideLayout269.xml"/><Relationship Id="rId9" Type="http://schemas.openxmlformats.org/officeDocument/2006/relationships/slideLayout" Target="../slideLayouts/slideLayout274.xml"/><Relationship Id="rId14" Type="http://schemas.openxmlformats.org/officeDocument/2006/relationships/slideLayout" Target="../slideLayouts/slideLayout279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4.xml"/><Relationship Id="rId2" Type="http://schemas.openxmlformats.org/officeDocument/2006/relationships/slideLayout" Target="../slideLayouts/slideLayout283.xml"/><Relationship Id="rId1" Type="http://schemas.openxmlformats.org/officeDocument/2006/relationships/slideLayout" Target="../slideLayouts/slideLayout282.xml"/><Relationship Id="rId6" Type="http://schemas.openxmlformats.org/officeDocument/2006/relationships/image" Target="../media/image13.jpeg"/><Relationship Id="rId5" Type="http://schemas.openxmlformats.org/officeDocument/2006/relationships/theme" Target="../theme/theme29.xml"/><Relationship Id="rId4" Type="http://schemas.openxmlformats.org/officeDocument/2006/relationships/slideLayout" Target="../slideLayouts/slideLayout28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image" Target="../media/image6.jpeg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8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87.xml"/><Relationship Id="rId1" Type="http://schemas.openxmlformats.org/officeDocument/2006/relationships/slideLayout" Target="../slideLayouts/slideLayout286.xml"/><Relationship Id="rId6" Type="http://schemas.openxmlformats.org/officeDocument/2006/relationships/image" Target="../media/image14.png"/><Relationship Id="rId5" Type="http://schemas.openxmlformats.org/officeDocument/2006/relationships/theme" Target="../theme/theme30.xml"/><Relationship Id="rId4" Type="http://schemas.openxmlformats.org/officeDocument/2006/relationships/slideLayout" Target="../slideLayouts/slideLayout289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2.xml"/><Relationship Id="rId2" Type="http://schemas.openxmlformats.org/officeDocument/2006/relationships/slideLayout" Target="../slideLayouts/slideLayout291.xml"/><Relationship Id="rId1" Type="http://schemas.openxmlformats.org/officeDocument/2006/relationships/slideLayout" Target="../slideLayouts/slideLayout290.xml"/><Relationship Id="rId4" Type="http://schemas.openxmlformats.org/officeDocument/2006/relationships/theme" Target="../theme/theme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7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7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461763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120450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536313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5630985" y="6548439"/>
            <a:ext cx="937846" cy="34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317" tIns="56658" rIns="113317" bIns="56658">
            <a:spAutoFit/>
          </a:bodyPr>
          <a:lstStyle/>
          <a:p>
            <a:pPr algn="ctr" defTabSz="937870" latinLnBrk="0">
              <a:spcBef>
                <a:spcPct val="50000"/>
              </a:spcBef>
              <a:defRPr/>
            </a:pPr>
            <a:r>
              <a:rPr lang="en-US" altLang="ko-KR" sz="1477" dirty="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fld id="{A619E1FE-6275-4550-B090-D5B30905D7B1}" type="slidenum">
              <a:rPr lang="en-US" altLang="ko-KR" sz="1477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pPr algn="ctr" defTabSz="937870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477" dirty="0">
              <a:solidFill>
                <a:srgbClr val="C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88" r:id="rId1"/>
    <p:sldLayoutId id="2147517389" r:id="rId2"/>
    <p:sldLayoutId id="2147517390" r:id="rId3"/>
    <p:sldLayoutId id="2147517391" r:id="rId4"/>
    <p:sldLayoutId id="2147517392" r:id="rId5"/>
    <p:sldLayoutId id="2147517393" r:id="rId6"/>
    <p:sldLayoutId id="2147517394" r:id="rId7"/>
    <p:sldLayoutId id="2147517515" r:id="rId8"/>
    <p:sldLayoutId id="2147517514" r:id="rId9"/>
    <p:sldLayoutId id="2147517395" r:id="rId10"/>
    <p:sldLayoutId id="2147517396" r:id="rId11"/>
    <p:sldLayoutId id="2147517397" r:id="rId12"/>
    <p:sldLayoutId id="2147517398" r:id="rId13"/>
    <p:sldLayoutId id="2147517399" r:id="rId14"/>
    <p:sldLayoutId id="2147517400" r:id="rId15"/>
    <p:sldLayoutId id="2147517401" r:id="rId16"/>
    <p:sldLayoutId id="2147517402" r:id="rId17"/>
    <p:sldLayoutId id="2147517403" r:id="rId18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32FA5B8B-6662-4530-A357-1DA21EAB9B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8682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46" r:id="rId1"/>
    <p:sldLayoutId id="2147517247" r:id="rId2"/>
    <p:sldLayoutId id="2147517248" r:id="rId3"/>
    <p:sldLayoutId id="2147517249" r:id="rId4"/>
    <p:sldLayoutId id="2147517250" r:id="rId5"/>
    <p:sldLayoutId id="2147517455" r:id="rId6"/>
    <p:sldLayoutId id="2147517251" r:id="rId7"/>
    <p:sldLayoutId id="2147517252" r:id="rId8"/>
    <p:sldLayoutId id="2147517253" r:id="rId9"/>
    <p:sldLayoutId id="2147517254" r:id="rId10"/>
    <p:sldLayoutId id="214751725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8562FC4A-DFC1-465F-ADDC-C2D30BB0CF4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9706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56" r:id="rId1"/>
    <p:sldLayoutId id="2147517257" r:id="rId2"/>
    <p:sldLayoutId id="2147517258" r:id="rId3"/>
    <p:sldLayoutId id="2147517259" r:id="rId4"/>
    <p:sldLayoutId id="2147517260" r:id="rId5"/>
    <p:sldLayoutId id="2147517456" r:id="rId6"/>
    <p:sldLayoutId id="2147517261" r:id="rId7"/>
    <p:sldLayoutId id="2147517262" r:id="rId8"/>
    <p:sldLayoutId id="2147517263" r:id="rId9"/>
    <p:sldLayoutId id="2147517264" r:id="rId10"/>
    <p:sldLayoutId id="214751726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494EC9BE-52D6-4BC2-BFF6-DE8CD3F07D5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266" r:id="rId1"/>
    <p:sldLayoutId id="2147517267" r:id="rId2"/>
    <p:sldLayoutId id="2147517268" r:id="rId3"/>
    <p:sldLayoutId id="2147517269" r:id="rId4"/>
    <p:sldLayoutId id="2147517270" r:id="rId5"/>
    <p:sldLayoutId id="2147517271" r:id="rId6"/>
    <p:sldLayoutId id="2147517457" r:id="rId7"/>
    <p:sldLayoutId id="2147517272" r:id="rId8"/>
    <p:sldLayoutId id="2147517273" r:id="rId9"/>
    <p:sldLayoutId id="2147517274" r:id="rId10"/>
    <p:sldLayoutId id="214751727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77BE19BA-5EC0-4395-9FA2-2BEC5594CFA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1754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76" r:id="rId1"/>
    <p:sldLayoutId id="2147517277" r:id="rId2"/>
    <p:sldLayoutId id="2147517278" r:id="rId3"/>
    <p:sldLayoutId id="2147517279" r:id="rId4"/>
    <p:sldLayoutId id="2147517280" r:id="rId5"/>
    <p:sldLayoutId id="2147517281" r:id="rId6"/>
    <p:sldLayoutId id="2147517282" r:id="rId7"/>
    <p:sldLayoutId id="2147517283" r:id="rId8"/>
    <p:sldLayoutId id="2147517284" r:id="rId9"/>
    <p:sldLayoutId id="2147517285" r:id="rId10"/>
    <p:sldLayoutId id="2147517286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그림 10" descr="SK 이노베이션 로고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565D224B-B0C6-4721-980A-4C8B39CBF91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2778" name="Picture 17" descr="SK C&amp;C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87" r:id="rId1"/>
    <p:sldLayoutId id="2147517288" r:id="rId2"/>
    <p:sldLayoutId id="2147517289" r:id="rId3"/>
    <p:sldLayoutId id="2147517290" r:id="rId4"/>
    <p:sldLayoutId id="2147517291" r:id="rId5"/>
    <p:sldLayoutId id="2147517292" r:id="rId6"/>
    <p:sldLayoutId id="2147517293" r:id="rId7"/>
    <p:sldLayoutId id="2147517294" r:id="rId8"/>
    <p:sldLayoutId id="2147517295" r:id="rId9"/>
    <p:sldLayoutId id="2147517296" r:id="rId10"/>
    <p:sldLayoutId id="2147517297" r:id="rId11"/>
    <p:sldLayoutId id="2147517458" r:id="rId1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그림 10" descr="SK 이노베이션 로고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544B542C-4AEE-4D5B-A877-8BB89DA38B8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3802" name="Picture 17" descr="SK C&amp;C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98" r:id="rId1"/>
    <p:sldLayoutId id="2147517299" r:id="rId2"/>
    <p:sldLayoutId id="2147517300" r:id="rId3"/>
    <p:sldLayoutId id="2147517301" r:id="rId4"/>
    <p:sldLayoutId id="2147517302" r:id="rId5"/>
    <p:sldLayoutId id="2147517459" r:id="rId6"/>
    <p:sldLayoutId id="2147517303" r:id="rId7"/>
    <p:sldLayoutId id="2147517304" r:id="rId8"/>
    <p:sldLayoutId id="2147517305" r:id="rId9"/>
    <p:sldLayoutId id="2147517306" r:id="rId10"/>
    <p:sldLayoutId id="2147517307" r:id="rId11"/>
    <p:sldLayoutId id="2147517460" r:id="rId12"/>
    <p:sldLayoutId id="2147517461" r:id="rId13"/>
    <p:sldLayoutId id="2147517462" r:id="rId14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A5E66B78-F232-43A4-A8BD-4B4B9E538B2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08" r:id="rId1"/>
    <p:sldLayoutId id="2147517309" r:id="rId2"/>
    <p:sldLayoutId id="2147517310" r:id="rId3"/>
    <p:sldLayoutId id="2147517311" r:id="rId4"/>
    <p:sldLayoutId id="2147517312" r:id="rId5"/>
    <p:sldLayoutId id="2147517313" r:id="rId6"/>
    <p:sldLayoutId id="2147517314" r:id="rId7"/>
    <p:sldLayoutId id="2147517315" r:id="rId8"/>
    <p:sldLayoutId id="2147517316" r:id="rId9"/>
    <p:sldLayoutId id="2147517317" r:id="rId10"/>
    <p:sldLayoutId id="2147517318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777631" y="3214688"/>
            <a:ext cx="10990385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777631" y="3214689"/>
            <a:ext cx="6516078" cy="71437"/>
          </a:xfrm>
          <a:prstGeom prst="rect">
            <a:avLst/>
          </a:prstGeom>
          <a:gradFill rotWithShape="1">
            <a:gsLst>
              <a:gs pos="0">
                <a:srgbClr val="FF3300">
                  <a:gamma/>
                  <a:shade val="46275"/>
                  <a:invGamma/>
                </a:srgbClr>
              </a:gs>
              <a:gs pos="100000">
                <a:srgbClr val="FF33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pic>
        <p:nvPicPr>
          <p:cNvPr id="35845" name="그림 8" descr="ci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87771" y="4429125"/>
            <a:ext cx="17467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19" r:id="rId1"/>
    <p:sldLayoutId id="2147517320" r:id="rId2"/>
    <p:sldLayoutId id="2147517321" r:id="rId3"/>
    <p:sldLayoutId id="2147517322" r:id="rId4"/>
    <p:sldLayoutId id="2147517323" r:id="rId5"/>
    <p:sldLayoutId id="2147517324" r:id="rId6"/>
    <p:sldLayoutId id="2147517325" r:id="rId7"/>
    <p:sldLayoutId id="2147517326" r:id="rId8"/>
    <p:sldLayoutId id="2147517327" r:id="rId9"/>
    <p:sldLayoutId id="2147517328" r:id="rId10"/>
    <p:sldLayoutId id="2147517329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B6C2E7C-3EEC-4DBE-AAAF-F41FF26525F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30" r:id="rId1"/>
    <p:sldLayoutId id="2147517331" r:id="rId2"/>
    <p:sldLayoutId id="2147517332" r:id="rId3"/>
    <p:sldLayoutId id="2147517333" r:id="rId4"/>
    <p:sldLayoutId id="2147517334" r:id="rId5"/>
    <p:sldLayoutId id="2147517335" r:id="rId6"/>
    <p:sldLayoutId id="2147517336" r:id="rId7"/>
    <p:sldLayoutId id="2147517337" r:id="rId8"/>
    <p:sldLayoutId id="2147517338" r:id="rId9"/>
    <p:sldLayoutId id="2147517339" r:id="rId10"/>
    <p:sldLayoutId id="2147517340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777631" y="3214688"/>
            <a:ext cx="10990385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777631" y="3214689"/>
            <a:ext cx="6516078" cy="71437"/>
          </a:xfrm>
          <a:prstGeom prst="rect">
            <a:avLst/>
          </a:prstGeom>
          <a:gradFill rotWithShape="1">
            <a:gsLst>
              <a:gs pos="0">
                <a:srgbClr val="FF3300">
                  <a:gamma/>
                  <a:shade val="46275"/>
                  <a:invGamma/>
                </a:srgbClr>
              </a:gs>
              <a:gs pos="100000">
                <a:srgbClr val="FF33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pic>
        <p:nvPicPr>
          <p:cNvPr id="37893" name="그림 8" descr="ci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87771" y="4429125"/>
            <a:ext cx="17467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41" r:id="rId1"/>
    <p:sldLayoutId id="2147517342" r:id="rId2"/>
    <p:sldLayoutId id="2147517343" r:id="rId3"/>
    <p:sldLayoutId id="2147517344" r:id="rId4"/>
    <p:sldLayoutId id="2147517345" r:id="rId5"/>
    <p:sldLayoutId id="2147517346" r:id="rId6"/>
    <p:sldLayoutId id="2147517347" r:id="rId7"/>
    <p:sldLayoutId id="2147517348" r:id="rId8"/>
    <p:sldLayoutId id="2147517349" r:id="rId9"/>
    <p:sldLayoutId id="2147517350" r:id="rId10"/>
    <p:sldLayoutId id="2147517351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103F668F-CBD9-4CA2-9673-B4A6BD554FF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4" name="그림 21" descr="skgas_eng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855" y="5661248"/>
            <a:ext cx="1162539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646388" y="2635325"/>
            <a:ext cx="9127385" cy="0"/>
          </a:xfrm>
          <a:prstGeom prst="line">
            <a:avLst/>
          </a:prstGeom>
          <a:ln w="28575">
            <a:solidFill>
              <a:srgbClr val="FA83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:\SKMS\14년\02.미션비전\FU\슬로건 디자인\4 최종\Beyond Logo 최종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9" t="27729" r="12077" b="30659"/>
          <a:stretch/>
        </p:blipFill>
        <p:spPr bwMode="auto">
          <a:xfrm>
            <a:off x="9075113" y="0"/>
            <a:ext cx="3136198" cy="57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05" r:id="rId1"/>
    <p:sldLayoutId id="2147517406" r:id="rId2"/>
    <p:sldLayoutId id="2147517407" r:id="rId3"/>
    <p:sldLayoutId id="2147517408" r:id="rId4"/>
    <p:sldLayoutId id="2147517409" r:id="rId5"/>
    <p:sldLayoutId id="2147517410" r:id="rId6"/>
    <p:sldLayoutId id="2147517411" r:id="rId7"/>
    <p:sldLayoutId id="2147517412" r:id="rId8"/>
    <p:sldLayoutId id="2147517413" r:id="rId9"/>
    <p:sldLayoutId id="2147517414" r:id="rId10"/>
    <p:sldLayoutId id="214751741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85784954-B178-4795-B59B-A494FB8577D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52" r:id="rId1"/>
    <p:sldLayoutId id="2147517353" r:id="rId2"/>
    <p:sldLayoutId id="2147517354" r:id="rId3"/>
    <p:sldLayoutId id="2147517355" r:id="rId4"/>
    <p:sldLayoutId id="2147517356" r:id="rId5"/>
    <p:sldLayoutId id="2147517357" r:id="rId6"/>
    <p:sldLayoutId id="2147517358" r:id="rId7"/>
    <p:sldLayoutId id="2147517359" r:id="rId8"/>
    <p:sldLayoutId id="2147517360" r:id="rId9"/>
    <p:sldLayoutId id="2147517361" r:id="rId10"/>
    <p:sldLayoutId id="2147517362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A3FD5A23-3A20-4E63-97C4-A5E7B75BC9C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9946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63" r:id="rId1"/>
    <p:sldLayoutId id="2147517364" r:id="rId2"/>
    <p:sldLayoutId id="2147517365" r:id="rId3"/>
    <p:sldLayoutId id="2147517366" r:id="rId4"/>
    <p:sldLayoutId id="2147517367" r:id="rId5"/>
    <p:sldLayoutId id="2147517463" r:id="rId6"/>
    <p:sldLayoutId id="2147517464" r:id="rId7"/>
    <p:sldLayoutId id="2147517368" r:id="rId8"/>
    <p:sldLayoutId id="2147517369" r:id="rId9"/>
    <p:sldLayoutId id="2147517370" r:id="rId10"/>
    <p:sldLayoutId id="2147517371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그림 8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pic>
        <p:nvPicPr>
          <p:cNvPr id="40966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22893" y="6480175"/>
            <a:ext cx="75223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65" r:id="rId1"/>
    <p:sldLayoutId id="2147517372" r:id="rId2"/>
    <p:sldLayoutId id="2147517373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23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B502F6B9-B064-4AB5-9298-ADFA07E5F9D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41994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74" r:id="rId1"/>
    <p:sldLayoutId id="2147517375" r:id="rId2"/>
    <p:sldLayoutId id="2147517376" r:id="rId3"/>
    <p:sldLayoutId id="2147517377" r:id="rId4"/>
    <p:sldLayoutId id="2147517378" r:id="rId5"/>
    <p:sldLayoutId id="2147517466" r:id="rId6"/>
    <p:sldLayoutId id="2147517467" r:id="rId7"/>
    <p:sldLayoutId id="2147517379" r:id="rId8"/>
    <p:sldLayoutId id="2147517380" r:id="rId9"/>
    <p:sldLayoutId id="2147517381" r:id="rId10"/>
    <p:sldLayoutId id="2147517382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그림 8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pic>
        <p:nvPicPr>
          <p:cNvPr id="4301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22893" y="6480175"/>
            <a:ext cx="75223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68" r:id="rId1"/>
    <p:sldLayoutId id="2147517383" r:id="rId2"/>
    <p:sldLayoutId id="2147517384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23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그림 9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pic>
        <p:nvPicPr>
          <p:cNvPr id="4403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22893" y="6480175"/>
            <a:ext cx="75223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69" r:id="rId1"/>
    <p:sldLayoutId id="2147517385" r:id="rId2"/>
    <p:sldLayoutId id="2147517470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23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그림 8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pic>
        <p:nvPicPr>
          <p:cNvPr id="45062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22893" y="6480175"/>
            <a:ext cx="75223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71" r:id="rId1"/>
    <p:sldLayoutId id="2147517386" r:id="rId2"/>
    <p:sldLayoutId id="2147517387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23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93085" y="142875"/>
            <a:ext cx="11693771" cy="285750"/>
          </a:xfrm>
          <a:prstGeom prst="rect">
            <a:avLst/>
          </a:prstGeo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93085" y="571500"/>
            <a:ext cx="11693771" cy="395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1" y="635638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477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CBDD88CB-0988-4FD7-ADD0-6A736BBF3B3A}" type="datetime1">
              <a:rPr lang="ko-KR" altLang="en-US" smtClean="0"/>
              <a:pPr>
                <a:defRPr/>
              </a:pPr>
              <a:t>2020-03-06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18" y="635638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1" sz="1477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11885512" y="6675313"/>
            <a:ext cx="291460" cy="23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4308" tIns="0" rIns="44308" bIns="0" rtlCol="0">
            <a:spAutoFit/>
          </a:bodyPr>
          <a:lstStyle/>
          <a:p>
            <a:pPr algn="r">
              <a:lnSpc>
                <a:spcPct val="120000"/>
              </a:lnSpc>
              <a:spcAft>
                <a:spcPts val="369"/>
              </a:spcAft>
              <a:buFont typeface="Wingdings" pitchFamily="2" charset="2"/>
              <a:buNone/>
            </a:pPr>
            <a:fld id="{AD7FC930-8846-4ABA-B426-2B19EEFCBEF0}" type="slidenum">
              <a:rPr lang="ko-KR" altLang="en-US" sz="1292" b="0" smtClean="0">
                <a:solidFill>
                  <a:prstClr val="black">
                    <a:lumMod val="65000"/>
                    <a:lumOff val="35000"/>
                  </a:prstClr>
                </a:solidFill>
                <a:latin typeface="Cambria" panose="02040503050406030204" pitchFamily="18" charset="0"/>
                <a:ea typeface="맑은 고딕"/>
              </a:rPr>
              <a:pPr algn="r">
                <a:lnSpc>
                  <a:spcPct val="120000"/>
                </a:lnSpc>
                <a:spcAft>
                  <a:spcPts val="369"/>
                </a:spcAft>
                <a:buFont typeface="Wingdings" pitchFamily="2" charset="2"/>
                <a:buNone/>
              </a:pPr>
              <a:t>‹#›</a:t>
            </a:fld>
            <a:endParaRPr lang="ko-KR" altLang="en-US" sz="1292" dirty="0" smtClean="0">
              <a:solidFill>
                <a:prstClr val="black">
                  <a:lumMod val="65000"/>
                  <a:lumOff val="35000"/>
                </a:prstClr>
              </a:solidFill>
              <a:latin typeface="Cambria" panose="02040503050406030204" pitchFamily="18" charset="0"/>
              <a:ea typeface="맑은 고딕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96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473" r:id="rId1"/>
    <p:sldLayoutId id="2147517474" r:id="rId2"/>
    <p:sldLayoutId id="2147517475" r:id="rId3"/>
    <p:sldLayoutId id="2147517476" r:id="rId4"/>
    <p:sldLayoutId id="2147517477" r:id="rId5"/>
    <p:sldLayoutId id="2147517478" r:id="rId6"/>
    <p:sldLayoutId id="2147517479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lang="ko-KR" altLang="en-US" sz="1846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defRPr sz="1969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9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9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969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5630985" y="6548439"/>
            <a:ext cx="937846" cy="34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317" tIns="56658" rIns="113317" bIns="56658">
            <a:spAutoFit/>
          </a:bodyPr>
          <a:lstStyle/>
          <a:p>
            <a:pPr algn="ctr" defTabSz="937870" latinLnBrk="0">
              <a:spcBef>
                <a:spcPct val="50000"/>
              </a:spcBef>
              <a:defRPr/>
            </a:pPr>
            <a:r>
              <a:rPr lang="en-US" altLang="ko-KR" sz="1477" dirty="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fld id="{A619E1FE-6275-4550-B090-D5B30905D7B1}" type="slidenum">
              <a:rPr lang="en-US" altLang="ko-KR" sz="1477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pPr algn="ctr" defTabSz="937870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477" dirty="0">
              <a:solidFill>
                <a:srgbClr val="C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13" name="Picture 2" descr="F:\SKMS\14년\02.미션비전\FU\슬로건 디자인\4 최종\Beyond Logo 최종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9" t="27729" r="12077" b="30659"/>
          <a:stretch/>
        </p:blipFill>
        <p:spPr bwMode="auto">
          <a:xfrm>
            <a:off x="10202105" y="6490598"/>
            <a:ext cx="1993442" cy="3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7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481" r:id="rId1"/>
    <p:sldLayoutId id="2147517482" r:id="rId2"/>
    <p:sldLayoutId id="2147517483" r:id="rId3"/>
    <p:sldLayoutId id="2147517484" r:id="rId4"/>
    <p:sldLayoutId id="2147517485" r:id="rId5"/>
    <p:sldLayoutId id="2147517486" r:id="rId6"/>
    <p:sldLayoutId id="2147517487" r:id="rId7"/>
    <p:sldLayoutId id="2147517488" r:id="rId8"/>
    <p:sldLayoutId id="2147517489" r:id="rId9"/>
    <p:sldLayoutId id="2147517490" r:id="rId10"/>
    <p:sldLayoutId id="2147517491" r:id="rId11"/>
    <p:sldLayoutId id="2147517492" r:id="rId12"/>
    <p:sldLayoutId id="2147517493" r:id="rId13"/>
    <p:sldLayoutId id="2147517494" r:id="rId14"/>
    <p:sldLayoutId id="2147517495" r:id="rId15"/>
    <p:sldLayoutId id="2147517496" r:id="rId16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Oval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43847" y="6524626"/>
            <a:ext cx="1348154" cy="333375"/>
          </a:xfrm>
          <a:prstGeom prst="round2DiagRect">
            <a:avLst/>
          </a:prstGeom>
          <a:noFill/>
          <a:ln w="9525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354" b="1" dirty="0" smtClean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13C43E6A-6784-4876-BD57-806F7DEE001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8108" y="80963"/>
            <a:ext cx="10668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631" y="1773238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46062" y="6481763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477" b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246185" y="469020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246185" y="127707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13" name="Line 11"/>
          <p:cNvSpPr>
            <a:spLocks noChangeShapeType="1"/>
          </p:cNvSpPr>
          <p:nvPr userDrawn="1"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pic>
        <p:nvPicPr>
          <p:cNvPr id="14" name="Picture 2" descr="F:\SKMS\14년\02.미션비전\FU\슬로건 디자인\4 최종\Beyond Logo 최종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9" t="27729" r="12077" b="30659"/>
          <a:stretch/>
        </p:blipFill>
        <p:spPr bwMode="auto">
          <a:xfrm>
            <a:off x="10202105" y="6490598"/>
            <a:ext cx="1993442" cy="3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97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499" r:id="rId1"/>
    <p:sldLayoutId id="2147517500" r:id="rId2"/>
    <p:sldLayoutId id="2147517502" r:id="rId3"/>
    <p:sldLayoutId id="214751750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562722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6pPr>
      <a:lvl7pPr marL="1125444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7pPr>
      <a:lvl8pPr marL="1688165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8pPr>
      <a:lvl9pPr marL="2250887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9pPr>
    </p:titleStyle>
    <p:bodyStyle>
      <a:lvl1pPr marL="578353" indent="-57835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708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1117628" indent="-537322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2462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606102" indent="-48652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339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2084807" indent="-476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1969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577188" indent="-490428" algn="l" rtl="0" eaLnBrk="0" fontAlgn="base" latinLnBrk="1" hangingPunct="0">
        <a:spcBef>
          <a:spcPct val="25000"/>
        </a:spcBef>
        <a:spcAft>
          <a:spcPct val="0"/>
        </a:spcAft>
        <a:buFont typeface="Wingdings" pitchFamily="2" charset="2"/>
        <a:buChar char="§"/>
        <a:defRPr kumimoji="1" sz="1969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139910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6pPr>
      <a:lvl7pPr marL="3702632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7pPr>
      <a:lvl8pPr marL="4265353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8pPr>
      <a:lvl9pPr marL="4828075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그림 10" descr="SK 이노베이션 로고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F831B168-07C9-4A21-8AB3-6B452AF62F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1514" name="Picture 17" descr="SK C&amp;C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15" r:id="rId1"/>
    <p:sldLayoutId id="2147517216" r:id="rId2"/>
    <p:sldLayoutId id="2147517217" r:id="rId3"/>
    <p:sldLayoutId id="2147517218" r:id="rId4"/>
    <p:sldLayoutId id="2147517219" r:id="rId5"/>
    <p:sldLayoutId id="2147517220" r:id="rId6"/>
    <p:sldLayoutId id="2147517221" r:id="rId7"/>
    <p:sldLayoutId id="2147517222" r:id="rId8"/>
    <p:sldLayoutId id="2147517223" r:id="rId9"/>
    <p:sldLayoutId id="2147517224" r:id="rId10"/>
    <p:sldLayoutId id="2147517225" r:id="rId11"/>
    <p:sldLayoutId id="2147517416" r:id="rId1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Oval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43847" y="6524626"/>
            <a:ext cx="1348154" cy="333375"/>
          </a:xfrm>
          <a:prstGeom prst="round2DiagRect">
            <a:avLst/>
          </a:prstGeom>
          <a:noFill/>
          <a:ln w="9525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354" b="1" dirty="0" smtClean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13C43E6A-6784-4876-BD57-806F7DEE001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8108" y="80963"/>
            <a:ext cx="10668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631" y="1773238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46062" y="6481763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477" b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grpSp>
        <p:nvGrpSpPr>
          <p:cNvPr id="3078" name="그룹 10"/>
          <p:cNvGrpSpPr>
            <a:grpSpLocks/>
          </p:cNvGrpSpPr>
          <p:nvPr/>
        </p:nvGrpSpPr>
        <p:grpSpPr bwMode="auto">
          <a:xfrm>
            <a:off x="5862" y="76200"/>
            <a:ext cx="12096261" cy="611188"/>
            <a:chOff x="4704" y="75647"/>
            <a:chExt cx="9828950" cy="612000"/>
          </a:xfrm>
        </p:grpSpPr>
        <p:sp>
          <p:nvSpPr>
            <p:cNvPr id="12" name="직사각형 11"/>
            <p:cNvSpPr/>
            <p:nvPr userDrawn="1"/>
          </p:nvSpPr>
          <p:spPr bwMode="auto">
            <a:xfrm>
              <a:off x="293654" y="641116"/>
              <a:ext cx="9540000" cy="46531"/>
            </a:xfrm>
            <a:prstGeom prst="rect">
              <a:avLst/>
            </a:prstGeom>
            <a:gradFill flip="none" rotWithShape="1">
              <a:gsLst>
                <a:gs pos="0">
                  <a:srgbClr val="FFC000"/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spcAft>
                  <a:spcPct val="50000"/>
                </a:spcAft>
                <a:defRPr/>
              </a:pPr>
              <a:endParaRPr lang="ko-KR" altLang="en-US" sz="1600" dirty="0">
                <a:solidFill>
                  <a:srgbClr val="000000"/>
                </a:solidFill>
                <a:latin typeface="Arial" charset="0"/>
                <a:ea typeface="굴림체" pitchFamily="49" charset="-127"/>
              </a:endParaRPr>
            </a:p>
          </p:txBody>
        </p:sp>
        <p:pic>
          <p:nvPicPr>
            <p:cNvPr id="3083" name="그림 12" descr="행복날개.bmp"/>
            <p:cNvPicPr>
              <a:picLocks noChangeAspect="1"/>
            </p:cNvPicPr>
            <p:nvPr userDrawn="1"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368" b="36060"/>
            <a:stretch>
              <a:fillRect/>
            </a:stretch>
          </p:blipFill>
          <p:spPr bwMode="auto">
            <a:xfrm>
              <a:off x="4704" y="75647"/>
              <a:ext cx="373239" cy="61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9" name="Picture 9" descr="SK+eas+Comm+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6386514"/>
            <a:ext cx="97692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49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505" r:id="rId1"/>
    <p:sldLayoutId id="2147517506" r:id="rId2"/>
    <p:sldLayoutId id="2147517508" r:id="rId3"/>
    <p:sldLayoutId id="214751750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562722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6pPr>
      <a:lvl7pPr marL="1125444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7pPr>
      <a:lvl8pPr marL="1688165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8pPr>
      <a:lvl9pPr marL="2250887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9pPr>
    </p:titleStyle>
    <p:bodyStyle>
      <a:lvl1pPr marL="578353" indent="-57835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708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1117628" indent="-537322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2462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606102" indent="-48652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339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2084807" indent="-476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1969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577188" indent="-490428" algn="l" rtl="0" eaLnBrk="0" fontAlgn="base" latinLnBrk="1" hangingPunct="0">
        <a:spcBef>
          <a:spcPct val="25000"/>
        </a:spcBef>
        <a:spcAft>
          <a:spcPct val="0"/>
        </a:spcAft>
        <a:buFont typeface="Wingdings" pitchFamily="2" charset="2"/>
        <a:buChar char="§"/>
        <a:defRPr kumimoji="1" sz="1969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139910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6pPr>
      <a:lvl7pPr marL="3702632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7pPr>
      <a:lvl8pPr marL="4265353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8pPr>
      <a:lvl9pPr marL="4828075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93077" y="142875"/>
            <a:ext cx="11693770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93077" y="571500"/>
            <a:ext cx="11693770" cy="39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477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DDC24BE9-D6C9-4E0F-A0CC-8891E38AB010}" type="datetime1">
              <a:rPr lang="ko-KR" altLang="en-US"/>
              <a:pPr>
                <a:defRPr/>
              </a:pPr>
              <a:t>2020-03-06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44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511" r:id="rId1"/>
    <p:sldLayoutId id="2147517512" r:id="rId2"/>
    <p:sldLayoutId id="2147517513" r:id="rId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lang="ko-KR" altLang="en-US" sz="1846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defRPr sz="1969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9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9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969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그림 9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pic>
        <p:nvPicPr>
          <p:cNvPr id="2253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8416" y="6480176"/>
            <a:ext cx="81670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C5D2DA8B-2F19-4DAF-8DAC-8D1ADD4F93C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17" r:id="rId1"/>
    <p:sldLayoutId id="2147517418" r:id="rId2"/>
    <p:sldLayoutId id="2147517419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969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0423FE9-D812-48E2-A417-FFD90407709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20" r:id="rId1"/>
    <p:sldLayoutId id="2147517421" r:id="rId2"/>
    <p:sldLayoutId id="2147517422" r:id="rId3"/>
    <p:sldLayoutId id="2147517423" r:id="rId4"/>
    <p:sldLayoutId id="2147517424" r:id="rId5"/>
    <p:sldLayoutId id="2147517425" r:id="rId6"/>
    <p:sldLayoutId id="2147517426" r:id="rId7"/>
    <p:sldLayoutId id="2147517427" r:id="rId8"/>
    <p:sldLayoutId id="2147517428" r:id="rId9"/>
    <p:sldLayoutId id="2147517429" r:id="rId10"/>
    <p:sldLayoutId id="2147517430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C53E091-0B3A-4EA8-A654-75289EDEFC1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4586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26" r:id="rId1"/>
    <p:sldLayoutId id="2147517227" r:id="rId2"/>
    <p:sldLayoutId id="2147517228" r:id="rId3"/>
    <p:sldLayoutId id="2147517229" r:id="rId4"/>
    <p:sldLayoutId id="2147517230" r:id="rId5"/>
    <p:sldLayoutId id="2147517431" r:id="rId6"/>
    <p:sldLayoutId id="2147517231" r:id="rId7"/>
    <p:sldLayoutId id="2147517232" r:id="rId8"/>
    <p:sldLayoutId id="2147517233" r:id="rId9"/>
    <p:sldLayoutId id="2147517234" r:id="rId10"/>
    <p:sldLayoutId id="214751723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B80ED922-EF46-4251-817F-15E4C43ACCE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32" r:id="rId1"/>
    <p:sldLayoutId id="2147517433" r:id="rId2"/>
    <p:sldLayoutId id="2147517434" r:id="rId3"/>
    <p:sldLayoutId id="2147517435" r:id="rId4"/>
    <p:sldLayoutId id="2147517436" r:id="rId5"/>
    <p:sldLayoutId id="2147517437" r:id="rId6"/>
    <p:sldLayoutId id="2147517438" r:id="rId7"/>
    <p:sldLayoutId id="2147517439" r:id="rId8"/>
    <p:sldLayoutId id="2147517440" r:id="rId9"/>
    <p:sldLayoutId id="2147517441" r:id="rId10"/>
    <p:sldLayoutId id="2147517442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92D9F953-C483-45CD-953E-CE627075955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6634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36" r:id="rId1"/>
    <p:sldLayoutId id="2147517237" r:id="rId2"/>
    <p:sldLayoutId id="2147517238" r:id="rId3"/>
    <p:sldLayoutId id="2147517239" r:id="rId4"/>
    <p:sldLayoutId id="2147517240" r:id="rId5"/>
    <p:sldLayoutId id="2147517443" r:id="rId6"/>
    <p:sldLayoutId id="2147517241" r:id="rId7"/>
    <p:sldLayoutId id="2147517242" r:id="rId8"/>
    <p:sldLayoutId id="2147517243" r:id="rId9"/>
    <p:sldLayoutId id="2147517244" r:id="rId10"/>
    <p:sldLayoutId id="214751724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B2F07659-F8C1-45AE-9F25-745953B4461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44" r:id="rId1"/>
    <p:sldLayoutId id="2147517445" r:id="rId2"/>
    <p:sldLayoutId id="2147517446" r:id="rId3"/>
    <p:sldLayoutId id="2147517447" r:id="rId4"/>
    <p:sldLayoutId id="2147517448" r:id="rId5"/>
    <p:sldLayoutId id="2147517449" r:id="rId6"/>
    <p:sldLayoutId id="2147517450" r:id="rId7"/>
    <p:sldLayoutId id="2147517451" r:id="rId8"/>
    <p:sldLayoutId id="2147517452" r:id="rId9"/>
    <p:sldLayoutId id="2147517453" r:id="rId10"/>
    <p:sldLayoutId id="2147517454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://www.sktelesys.co.kr/index.as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23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2.png"/><Relationship Id="rId3" Type="http://schemas.openxmlformats.org/officeDocument/2006/relationships/image" Target="../media/image23.png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50.png"/><Relationship Id="rId5" Type="http://schemas.openxmlformats.org/officeDocument/2006/relationships/image" Target="../media/image25.png"/><Relationship Id="rId10" Type="http://schemas.openxmlformats.org/officeDocument/2006/relationships/image" Target="../media/image4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12" Type="http://schemas.openxmlformats.org/officeDocument/2006/relationships/image" Target="../media/image50.png"/><Relationship Id="rId17" Type="http://schemas.openxmlformats.org/officeDocument/2006/relationships/image" Target="../media/image56.png"/><Relationship Id="rId2" Type="http://schemas.openxmlformats.org/officeDocument/2006/relationships/image" Target="../media/image20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49.png"/><Relationship Id="rId5" Type="http://schemas.openxmlformats.org/officeDocument/2006/relationships/image" Target="../media/image25.png"/><Relationship Id="rId15" Type="http://schemas.openxmlformats.org/officeDocument/2006/relationships/image" Target="../media/image54.png"/><Relationship Id="rId10" Type="http://schemas.openxmlformats.org/officeDocument/2006/relationships/image" Target="../media/image52.png"/><Relationship Id="rId4" Type="http://schemas.openxmlformats.org/officeDocument/2006/relationships/image" Target="../media/image24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2.png"/><Relationship Id="rId18" Type="http://schemas.openxmlformats.org/officeDocument/2006/relationships/image" Target="../media/image58.png"/><Relationship Id="rId3" Type="http://schemas.openxmlformats.org/officeDocument/2006/relationships/image" Target="../media/image23.png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17" Type="http://schemas.openxmlformats.org/officeDocument/2006/relationships/image" Target="../media/image31.png"/><Relationship Id="rId2" Type="http://schemas.openxmlformats.org/officeDocument/2006/relationships/image" Target="../media/image20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50.png"/><Relationship Id="rId5" Type="http://schemas.openxmlformats.org/officeDocument/2006/relationships/image" Target="../media/image25.png"/><Relationship Id="rId15" Type="http://schemas.openxmlformats.org/officeDocument/2006/relationships/image" Target="../media/image57.png"/><Relationship Id="rId10" Type="http://schemas.openxmlformats.org/officeDocument/2006/relationships/image" Target="../media/image4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23.png"/><Relationship Id="rId5" Type="http://schemas.openxmlformats.org/officeDocument/2006/relationships/image" Target="../media/image27.png"/><Relationship Id="rId10" Type="http://schemas.openxmlformats.org/officeDocument/2006/relationships/image" Target="../media/image35.png"/><Relationship Id="rId4" Type="http://schemas.openxmlformats.org/officeDocument/2006/relationships/image" Target="../media/image25.pn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50.png"/><Relationship Id="rId5" Type="http://schemas.openxmlformats.org/officeDocument/2006/relationships/image" Target="../media/image25.png"/><Relationship Id="rId10" Type="http://schemas.openxmlformats.org/officeDocument/2006/relationships/image" Target="../media/image4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23.png"/><Relationship Id="rId5" Type="http://schemas.openxmlformats.org/officeDocument/2006/relationships/image" Target="../media/image27.png"/><Relationship Id="rId10" Type="http://schemas.openxmlformats.org/officeDocument/2006/relationships/image" Target="../media/image35.png"/><Relationship Id="rId4" Type="http://schemas.openxmlformats.org/officeDocument/2006/relationships/image" Target="../media/image25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25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업무\총무\CI\컨설팅 결과\최종결과물2\CD\blt_ci_large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3616534" y="2637692"/>
            <a:ext cx="8575466" cy="4220308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33769" y="1588478"/>
            <a:ext cx="9955546" cy="1027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0">
              <a:lnSpc>
                <a:spcPct val="130000"/>
              </a:lnSpc>
            </a:pPr>
            <a:r>
              <a:rPr kumimoji="0" lang="en-US" altLang="ko-KR" sz="3939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  </a:t>
            </a:r>
            <a:r>
              <a:rPr kumimoji="0" lang="ko-KR" altLang="en-US" sz="3939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홈앤서비스</a:t>
            </a:r>
            <a:r>
              <a:rPr kumimoji="0" lang="en-US" altLang="ko-KR" sz="3939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ko-KR" altLang="en-US" sz="3939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고도화 화면설계</a:t>
            </a:r>
            <a:endParaRPr kumimoji="0" lang="en-US" altLang="ko-KR" sz="3939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767907" y="2532404"/>
            <a:ext cx="9481846" cy="118265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6600"/>
          </a:solidFill>
          <a:ln w="1905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kumimoji="0" lang="ko-KR" altLang="en-US" sz="1723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 bwMode="auto">
          <a:xfrm>
            <a:off x="3384790" y="4419045"/>
            <a:ext cx="2821602" cy="43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kumimoji="0" lang="en-US" altLang="ko-KR" sz="2092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2020. 01</a:t>
            </a:r>
            <a:endParaRPr kumimoji="0" lang="en-US" altLang="ko-KR" sz="2092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9" name="Picture 19" descr="logo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2964" y="204774"/>
            <a:ext cx="1584081" cy="922064"/>
          </a:xfrm>
          <a:prstGeom prst="rect">
            <a:avLst/>
          </a:prstGeom>
          <a:noFill/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964" y="5874981"/>
            <a:ext cx="1418492" cy="7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36182" y="631767"/>
            <a:ext cx="2975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 bwMode="auto">
          <a:xfrm>
            <a:off x="541745" y="2089452"/>
            <a:ext cx="7969957" cy="30199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7626" y="2141046"/>
            <a:ext cx="885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상품코드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314450" y="2131521"/>
            <a:ext cx="1295400" cy="2154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1456" y="2131521"/>
            <a:ext cx="885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382555" y="2131521"/>
            <a:ext cx="1295400" cy="2154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39517" y="2115873"/>
            <a:ext cx="885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상품유형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880" y="2137163"/>
            <a:ext cx="1916210" cy="17649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601" y="2146691"/>
            <a:ext cx="858037" cy="15743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0676" y="1843556"/>
            <a:ext cx="1171026" cy="208183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 bwMode="auto">
          <a:xfrm>
            <a:off x="541745" y="2858149"/>
            <a:ext cx="2604198" cy="31431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972411"/>
              </p:ext>
            </p:extLst>
          </p:nvPr>
        </p:nvGraphicFramePr>
        <p:xfrm>
          <a:off x="552450" y="2870553"/>
          <a:ext cx="2536344" cy="113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166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705893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45057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369614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369614">
                  <a:extLst>
                    <a:ext uri="{9D8B030D-6E8A-4147-A177-3AD203B41FA5}">
                      <a16:colId xmlns:a16="http://schemas.microsoft.com/office/drawing/2014/main" val="3300337682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12346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12347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12348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65931" y="2586369"/>
            <a:ext cx="1448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204198" y="2858149"/>
            <a:ext cx="2996577" cy="31431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501444"/>
              </p:ext>
            </p:extLst>
          </p:nvPr>
        </p:nvGraphicFramePr>
        <p:xfrm>
          <a:off x="3214904" y="2870553"/>
          <a:ext cx="2985871" cy="681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043">
                  <a:extLst>
                    <a:ext uri="{9D8B030D-6E8A-4147-A177-3AD203B41FA5}">
                      <a16:colId xmlns:a16="http://schemas.microsoft.com/office/drawing/2014/main" val="3448551138"/>
                    </a:ext>
                  </a:extLst>
                </a:gridCol>
                <a:gridCol w="642476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570329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27969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358027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358027">
                  <a:extLst>
                    <a:ext uri="{9D8B030D-6E8A-4147-A177-3AD203B41FA5}">
                      <a16:colId xmlns:a16="http://schemas.microsoft.com/office/drawing/2014/main" val="3300337682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128385" y="2586369"/>
            <a:ext cx="1448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248324" y="2845745"/>
            <a:ext cx="2996577" cy="31431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382285"/>
              </p:ext>
            </p:extLst>
          </p:nvPr>
        </p:nvGraphicFramePr>
        <p:xfrm>
          <a:off x="6259030" y="2858149"/>
          <a:ext cx="2985871" cy="681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545">
                  <a:extLst>
                    <a:ext uri="{9D8B030D-6E8A-4147-A177-3AD203B41FA5}">
                      <a16:colId xmlns:a16="http://schemas.microsoft.com/office/drawing/2014/main" val="3448551138"/>
                    </a:ext>
                  </a:extLst>
                </a:gridCol>
                <a:gridCol w="543974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570329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27969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358027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358027">
                  <a:extLst>
                    <a:ext uri="{9D8B030D-6E8A-4147-A177-3AD203B41FA5}">
                      <a16:colId xmlns:a16="http://schemas.microsoft.com/office/drawing/2014/main" val="3300337682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분부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분부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157738819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172511" y="2573965"/>
            <a:ext cx="1448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936182" y="631767"/>
            <a:ext cx="29759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재고종합현황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 전체 상품 취합 재고 현황을 보여줌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상품코드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equal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[,]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 검색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상품명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Like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 재고가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이상인 상품을 취합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재고상품을 선택하면 우측에 그룹 별 선택 상품의 재고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303156" y="2416734"/>
            <a:ext cx="2643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홈앤서비스에서 선택된 상품의 그룹 재고정보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상품 로우을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선택하면 우측에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 선택된 상품의 재고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 startAt="4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그룹에서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상품의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재고정보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채무관리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재고종합현황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본사 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재고종합현황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6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7"/>
          <a:srcRect t="92573"/>
          <a:stretch/>
        </p:blipFill>
        <p:spPr>
          <a:xfrm>
            <a:off x="565412" y="5810544"/>
            <a:ext cx="2561042" cy="16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93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본사 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상품승인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상품승인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475446"/>
              </p:ext>
            </p:extLst>
          </p:nvPr>
        </p:nvGraphicFramePr>
        <p:xfrm>
          <a:off x="541744" y="2639416"/>
          <a:ext cx="8523599" cy="17491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838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441182">
                  <a:extLst>
                    <a:ext uri="{9D8B030D-6E8A-4147-A177-3AD203B41FA5}">
                      <a16:colId xmlns:a16="http://schemas.microsoft.com/office/drawing/2014/main" val="3851797085"/>
                    </a:ext>
                  </a:extLst>
                </a:gridCol>
                <a:gridCol w="599078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907427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1297097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367987">
                  <a:extLst>
                    <a:ext uri="{9D8B030D-6E8A-4147-A177-3AD203B41FA5}">
                      <a16:colId xmlns:a16="http://schemas.microsoft.com/office/drawing/2014/main" val="3430971021"/>
                    </a:ext>
                  </a:extLst>
                </a:gridCol>
                <a:gridCol w="643128">
                  <a:extLst>
                    <a:ext uri="{9D8B030D-6E8A-4147-A177-3AD203B41FA5}">
                      <a16:colId xmlns:a16="http://schemas.microsoft.com/office/drawing/2014/main" val="558868615"/>
                    </a:ext>
                  </a:extLst>
                </a:gridCol>
                <a:gridCol w="484549">
                  <a:extLst>
                    <a:ext uri="{9D8B030D-6E8A-4147-A177-3AD203B41FA5}">
                      <a16:colId xmlns:a16="http://schemas.microsoft.com/office/drawing/2014/main" val="3713005626"/>
                    </a:ext>
                  </a:extLst>
                </a:gridCol>
                <a:gridCol w="647591">
                  <a:extLst>
                    <a:ext uri="{9D8B030D-6E8A-4147-A177-3AD203B41FA5}">
                      <a16:colId xmlns:a16="http://schemas.microsoft.com/office/drawing/2014/main" val="2578126210"/>
                    </a:ext>
                  </a:extLst>
                </a:gridCol>
                <a:gridCol w="562505">
                  <a:extLst>
                    <a:ext uri="{9D8B030D-6E8A-4147-A177-3AD203B41FA5}">
                      <a16:colId xmlns:a16="http://schemas.microsoft.com/office/drawing/2014/main" val="294304729"/>
                    </a:ext>
                  </a:extLst>
                </a:gridCol>
                <a:gridCol w="506584">
                  <a:extLst>
                    <a:ext uri="{9D8B030D-6E8A-4147-A177-3AD203B41FA5}">
                      <a16:colId xmlns:a16="http://schemas.microsoft.com/office/drawing/2014/main" val="1880009539"/>
                    </a:ext>
                  </a:extLst>
                </a:gridCol>
                <a:gridCol w="611595">
                  <a:extLst>
                    <a:ext uri="{9D8B030D-6E8A-4147-A177-3AD203B41FA5}">
                      <a16:colId xmlns:a16="http://schemas.microsoft.com/office/drawing/2014/main" val="3464388615"/>
                    </a:ext>
                  </a:extLst>
                </a:gridCol>
                <a:gridCol w="620402">
                  <a:extLst>
                    <a:ext uri="{9D8B030D-6E8A-4147-A177-3AD203B41FA5}">
                      <a16:colId xmlns:a16="http://schemas.microsoft.com/office/drawing/2014/main" val="1871743571"/>
                    </a:ext>
                  </a:extLst>
                </a:gridCol>
                <a:gridCol w="606636">
                  <a:extLst>
                    <a:ext uri="{9D8B030D-6E8A-4147-A177-3AD203B41FA5}">
                      <a16:colId xmlns:a16="http://schemas.microsoft.com/office/drawing/2014/main" val="2947682568"/>
                    </a:ext>
                  </a:extLst>
                </a:gridCol>
              </a:tblGrid>
              <a:tr h="34983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승인구분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기존가격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변경가격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요청일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상품담당자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승인일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승인일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신규등록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100254654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핫팩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140g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티큐브테크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승인요청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2020-01-09/</a:t>
                      </a:r>
                    </a:p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강요청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851767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신규등록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100341365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반사테이스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텔레시스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승인요청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2020-01-09/</a:t>
                      </a:r>
                    </a:p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강요청</a:t>
                      </a: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2020-01-15/</a:t>
                      </a:r>
                    </a:p>
                    <a:p>
                      <a:pPr algn="ctr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김자재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452449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단가변경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123456542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덕트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분전반용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rgbClr val="505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Steel W150*D100*L1500</a:t>
                      </a: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티큐브테크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2020-01-09/</a:t>
                      </a:r>
                    </a:p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강요청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2020-01-15/</a:t>
                      </a:r>
                    </a:p>
                    <a:p>
                      <a:pPr algn="ctr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허자재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2020-01-15/</a:t>
                      </a:r>
                      <a:b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박승인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단가변경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123212312</a:t>
                      </a:r>
                      <a:endParaRPr lang="ko-KR" altLang="en-US" sz="70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Yyyyyyy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Aasddddff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텔레시스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</a:t>
                      </a:r>
                      <a:endParaRPr lang="en-US" altLang="ko-KR" sz="7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15,500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2020-01-09/</a:t>
                      </a:r>
                    </a:p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강요청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2020-01-15/</a:t>
                      </a:r>
                    </a:p>
                    <a:p>
                      <a:pPr algn="ctr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허자재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574122" y="3120059"/>
            <a:ext cx="130621" cy="1233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74122" y="3483953"/>
            <a:ext cx="130621" cy="1233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79072" y="2756165"/>
            <a:ext cx="130621" cy="1233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541745" y="2000448"/>
            <a:ext cx="7969957" cy="32051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824" y="2365690"/>
            <a:ext cx="772877" cy="22900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79941" y="2073413"/>
            <a:ext cx="556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요청일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864" y="2056321"/>
            <a:ext cx="3116232" cy="21468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402823" y="2058135"/>
            <a:ext cx="650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36182" y="631767"/>
            <a:ext cx="29759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상품승인 절차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SKTS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홈앤서비스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상품등록 및 단가변경 요청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본사 관리자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자재팀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안전팀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 승인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본사 관리자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경영관리팀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 승인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반려 시 반려사유 입력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요청자에게 반려 메시지 전송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상태는 반려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 승인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- 2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 승인 및 반려처리 시 검색엔진 색인 동기화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/>
          <a:srcRect t="92573"/>
          <a:stretch/>
        </p:blipFill>
        <p:spPr>
          <a:xfrm>
            <a:off x="625512" y="6038738"/>
            <a:ext cx="7809395" cy="27308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001149" y="2056334"/>
            <a:ext cx="15203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 승인요청    ○ 승인이력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34453" y="2044536"/>
            <a:ext cx="885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상품구분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4996969" y="2044535"/>
            <a:ext cx="1100031" cy="22647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</a:p>
        </p:txBody>
      </p:sp>
      <p:sp>
        <p:nvSpPr>
          <p:cNvPr id="29" name="이등변 삼각형 28"/>
          <p:cNvSpPr/>
          <p:nvPr/>
        </p:nvSpPr>
        <p:spPr bwMode="auto">
          <a:xfrm flipV="1">
            <a:off x="5933130" y="2097396"/>
            <a:ext cx="144647" cy="129977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573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본사 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상품진열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상품진열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25497"/>
              </p:ext>
            </p:extLst>
          </p:nvPr>
        </p:nvGraphicFramePr>
        <p:xfrm>
          <a:off x="551574" y="2936038"/>
          <a:ext cx="7969957" cy="2099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923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1338393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1415845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383459">
                  <a:extLst>
                    <a:ext uri="{9D8B030D-6E8A-4147-A177-3AD203B41FA5}">
                      <a16:colId xmlns:a16="http://schemas.microsoft.com/office/drawing/2014/main" val="3430971021"/>
                    </a:ext>
                  </a:extLst>
                </a:gridCol>
                <a:gridCol w="648929">
                  <a:extLst>
                    <a:ext uri="{9D8B030D-6E8A-4147-A177-3AD203B41FA5}">
                      <a16:colId xmlns:a16="http://schemas.microsoft.com/office/drawing/2014/main" val="558868615"/>
                    </a:ext>
                  </a:extLst>
                </a:gridCol>
                <a:gridCol w="540774">
                  <a:extLst>
                    <a:ext uri="{9D8B030D-6E8A-4147-A177-3AD203B41FA5}">
                      <a16:colId xmlns:a16="http://schemas.microsoft.com/office/drawing/2014/main" val="3713005626"/>
                    </a:ext>
                  </a:extLst>
                </a:gridCol>
                <a:gridCol w="422787">
                  <a:extLst>
                    <a:ext uri="{9D8B030D-6E8A-4147-A177-3AD203B41FA5}">
                      <a16:colId xmlns:a16="http://schemas.microsoft.com/office/drawing/2014/main" val="2578126210"/>
                    </a:ext>
                  </a:extLst>
                </a:gridCol>
                <a:gridCol w="2582847">
                  <a:extLst>
                    <a:ext uri="{9D8B030D-6E8A-4147-A177-3AD203B41FA5}">
                      <a16:colId xmlns:a16="http://schemas.microsoft.com/office/drawing/2014/main" val="2947682568"/>
                    </a:ext>
                  </a:extLst>
                </a:gridCol>
              </a:tblGrid>
              <a:tr h="34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진열 사업장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100254654</a:t>
                      </a:r>
                      <a:endParaRPr lang="ko-KR" altLang="en-US" sz="70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sng" dirty="0" err="1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핫팩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140g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티큐브테크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홈앤서비스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851767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100341365</a:t>
                      </a:r>
                      <a:endParaRPr lang="ko-KR" altLang="en-US" sz="70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sng" dirty="0" err="1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반사테이스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텔레시스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홈앤서비스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452449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123456542</a:t>
                      </a:r>
                      <a:endParaRPr lang="ko-KR" altLang="en-US" sz="70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sng" dirty="0" err="1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덕트</a:t>
                      </a:r>
                      <a:r>
                        <a:rPr lang="en-US" altLang="ko-KR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u="sng" dirty="0" err="1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분전반용</a:t>
                      </a:r>
                      <a:r>
                        <a:rPr lang="en-US" altLang="ko-KR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rgbClr val="505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Steel W150*D100*L1500</a:t>
                      </a: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티큐브테크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C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122015522</a:t>
                      </a:r>
                      <a:endParaRPr lang="ko-KR" altLang="en-US" sz="70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u="sng" dirty="0" err="1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Xxxxxxx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Adfasdf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텔레시스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123212312</a:t>
                      </a:r>
                      <a:endParaRPr lang="ko-KR" altLang="en-US" sz="70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u="sng" dirty="0" err="1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Yyyyyyy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Aasddddff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텔레시스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15,500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홈앤서비스</a:t>
                      </a: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 bwMode="auto">
          <a:xfrm>
            <a:off x="541745" y="2000448"/>
            <a:ext cx="7969957" cy="63816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55599" y="2052558"/>
            <a:ext cx="650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규격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36182" y="631767"/>
            <a:ext cx="29759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상품진열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홈앤서비스의 모든 상품을 조회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사업장의 진열여부 확인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7626" y="2052558"/>
            <a:ext cx="885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상품코드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286875" y="2043033"/>
            <a:ext cx="1724177" cy="2154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74245" y="2043033"/>
            <a:ext cx="885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3836761" y="2043033"/>
            <a:ext cx="1724177" cy="2154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6364025" y="2053047"/>
            <a:ext cx="1724177" cy="2154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7626" y="2339199"/>
            <a:ext cx="885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공급사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286875" y="2329674"/>
            <a:ext cx="1724177" cy="2154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74245" y="2329674"/>
            <a:ext cx="885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상품유형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836761" y="2329674"/>
            <a:ext cx="1724177" cy="2154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</a:p>
        </p:txBody>
      </p:sp>
      <p:sp>
        <p:nvSpPr>
          <p:cNvPr id="4" name="이등변 삼각형 3"/>
          <p:cNvSpPr/>
          <p:nvPr/>
        </p:nvSpPr>
        <p:spPr bwMode="auto">
          <a:xfrm flipV="1">
            <a:off x="5377164" y="2359051"/>
            <a:ext cx="175023" cy="157273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660" y="1669084"/>
            <a:ext cx="1464174" cy="2755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4087" y="4065701"/>
            <a:ext cx="314876" cy="20753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7310" y="4420160"/>
            <a:ext cx="314876" cy="20753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6"/>
          <a:srcRect t="92573"/>
          <a:stretch/>
        </p:blipFill>
        <p:spPr>
          <a:xfrm>
            <a:off x="625512" y="6038738"/>
            <a:ext cx="7809395" cy="273080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 bwMode="auto">
          <a:xfrm>
            <a:off x="7344697" y="1266776"/>
            <a:ext cx="1176835" cy="258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443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본사 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예산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6182" y="631767"/>
            <a:ext cx="297595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 전체 사업장에 대한 예산 정보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사업장의 예산항목 및 이력정보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예산항목 수정 및 재정 예산금액 변경 처리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예산금액 일괄 변경 처리</a:t>
            </a:r>
            <a:endParaRPr lang="en-US" altLang="ko-KR" sz="1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LIKE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속해 있는 상위 조직부터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Display)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상태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예산년월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년 월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예산항목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사급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공구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안전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보안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예산사용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엑셀다운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사업장의 항목별 예산 정보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Download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트리의 첫번째 레벨은 그룹사업장과 하위지점들의 예산합산 정보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0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누르면 하위 조직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첫번째 하위 로우는 그룹사업장 예산정보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배정예산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해달 월에 배정된 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차감 한 금액 포함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로우를 선택하면 우측에 예산 이력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 수정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사업장의 예산을 등록하거나 수정할 때 클릭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일괄업로드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일괄업로드와 동일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 사업장 정보는 예산사용 조직만 가져올 수 있도록 수정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b="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예산이력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예산항목 증감 이력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로우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전체가 선택되고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차감 변경 시 예산이력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Reload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01839" y="2044185"/>
            <a:ext cx="7969957" cy="55120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7760" y="2083211"/>
            <a:ext cx="8096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29505" y="2096855"/>
            <a:ext cx="470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074" y="2068862"/>
            <a:ext cx="1737023" cy="227699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882" y="2069951"/>
            <a:ext cx="1737023" cy="22769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541745" y="2967408"/>
            <a:ext cx="4374384" cy="34354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5932" y="2721184"/>
            <a:ext cx="899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092954"/>
              </p:ext>
            </p:extLst>
          </p:nvPr>
        </p:nvGraphicFramePr>
        <p:xfrm>
          <a:off x="562638" y="2980276"/>
          <a:ext cx="4329547" cy="2045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0621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623079">
                  <a:extLst>
                    <a:ext uri="{9D8B030D-6E8A-4147-A177-3AD203B41FA5}">
                      <a16:colId xmlns:a16="http://schemas.microsoft.com/office/drawing/2014/main" val="596082585"/>
                    </a:ext>
                  </a:extLst>
                </a:gridCol>
                <a:gridCol w="642860">
                  <a:extLst>
                    <a:ext uri="{9D8B030D-6E8A-4147-A177-3AD203B41FA5}">
                      <a16:colId xmlns:a16="http://schemas.microsoft.com/office/drawing/2014/main" val="4127972859"/>
                    </a:ext>
                  </a:extLst>
                </a:gridCol>
                <a:gridCol w="599360">
                  <a:extLst>
                    <a:ext uri="{9D8B030D-6E8A-4147-A177-3AD203B41FA5}">
                      <a16:colId xmlns:a16="http://schemas.microsoft.com/office/drawing/2014/main" val="3994633"/>
                    </a:ext>
                  </a:extLst>
                </a:gridCol>
                <a:gridCol w="573627">
                  <a:extLst>
                    <a:ext uri="{9D8B030D-6E8A-4147-A177-3AD203B41FA5}">
                      <a16:colId xmlns:a16="http://schemas.microsoft.com/office/drawing/2014/main" val="2858719295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예산사용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잔여예산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 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7201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5690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878322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 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합산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235,000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265,000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55036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 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9741238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80912451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5941654" y="2100559"/>
            <a:ext cx="8032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 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2304" y="2095418"/>
            <a:ext cx="1680590" cy="1990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3922520" y="2094028"/>
            <a:ext cx="1737023" cy="2086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064321" y="2967408"/>
            <a:ext cx="3447379" cy="3435409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173437"/>
              </p:ext>
            </p:extLst>
          </p:nvPr>
        </p:nvGraphicFramePr>
        <p:xfrm>
          <a:off x="5083482" y="2998457"/>
          <a:ext cx="3388314" cy="1369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546">
                  <a:extLst>
                    <a:ext uri="{9D8B030D-6E8A-4147-A177-3AD203B41FA5}">
                      <a16:colId xmlns:a16="http://schemas.microsoft.com/office/drawing/2014/main" val="1619449468"/>
                    </a:ext>
                  </a:extLst>
                </a:gridCol>
                <a:gridCol w="794970">
                  <a:extLst>
                    <a:ext uri="{9D8B030D-6E8A-4147-A177-3AD203B41FA5}">
                      <a16:colId xmlns:a16="http://schemas.microsoft.com/office/drawing/2014/main" val="3632057404"/>
                    </a:ext>
                  </a:extLst>
                </a:gridCol>
                <a:gridCol w="611516">
                  <a:extLst>
                    <a:ext uri="{9D8B030D-6E8A-4147-A177-3AD203B41FA5}">
                      <a16:colId xmlns:a16="http://schemas.microsoft.com/office/drawing/2014/main" val="1657740384"/>
                    </a:ext>
                  </a:extLst>
                </a:gridCol>
                <a:gridCol w="570747">
                  <a:extLst>
                    <a:ext uri="{9D8B030D-6E8A-4147-A177-3AD203B41FA5}">
                      <a16:colId xmlns:a16="http://schemas.microsoft.com/office/drawing/2014/main" val="1571078427"/>
                    </a:ext>
                  </a:extLst>
                </a:gridCol>
                <a:gridCol w="519788">
                  <a:extLst>
                    <a:ext uri="{9D8B030D-6E8A-4147-A177-3AD203B41FA5}">
                      <a16:colId xmlns:a16="http://schemas.microsoft.com/office/drawing/2014/main" val="3845227967"/>
                    </a:ext>
                  </a:extLst>
                </a:gridCol>
                <a:gridCol w="585747">
                  <a:extLst>
                    <a:ext uri="{9D8B030D-6E8A-4147-A177-3AD203B41FA5}">
                      <a16:colId xmlns:a16="http://schemas.microsoft.com/office/drawing/2014/main" val="478866899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증감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내역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잔여예산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일자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703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 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HNS20121234-1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2020-01-28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11925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증가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예산증액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20,000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2020-01-17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584538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 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HNS2012012-1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2020-01-15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68713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 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HNS2012012-1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20,000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458100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7344697" y="1266776"/>
            <a:ext cx="1176835" cy="258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898" y="2321727"/>
            <a:ext cx="1593896" cy="23420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8"/>
          <a:srcRect l="38797" t="12497" b="-1"/>
          <a:stretch/>
        </p:blipFill>
        <p:spPr>
          <a:xfrm>
            <a:off x="6633474" y="2395394"/>
            <a:ext cx="561419" cy="20493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026723" y="2373711"/>
            <a:ext cx="6067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예산사용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2171" y="2395867"/>
            <a:ext cx="337685" cy="1526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49457" y="2723736"/>
            <a:ext cx="1056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예산이력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923294" y="2718660"/>
            <a:ext cx="625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1954" y="2729293"/>
            <a:ext cx="668465" cy="20745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7399524" y="2775411"/>
            <a:ext cx="32102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7410" y="2723736"/>
            <a:ext cx="523875" cy="2095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5054" y="6241518"/>
            <a:ext cx="1759621" cy="16129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91247" y="2702087"/>
            <a:ext cx="500939" cy="25762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310752" y="2373711"/>
            <a:ext cx="8362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예산항목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3934876" y="2369072"/>
            <a:ext cx="1078555" cy="1897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자재</a:t>
            </a:r>
          </a:p>
        </p:txBody>
      </p:sp>
      <p:sp>
        <p:nvSpPr>
          <p:cNvPr id="57" name="이등변 삼각형 56"/>
          <p:cNvSpPr/>
          <p:nvPr/>
        </p:nvSpPr>
        <p:spPr bwMode="auto">
          <a:xfrm flipV="1">
            <a:off x="4849142" y="2410353"/>
            <a:ext cx="144647" cy="107419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12468" y="2711109"/>
            <a:ext cx="949832" cy="22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7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본사 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예산일괄업로드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6182" y="631767"/>
            <a:ext cx="297595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 일괄업로드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사업장의 당월 예산을 일괄 수정하기 위한 기능</a:t>
            </a:r>
            <a:endParaRPr lang="en-US" altLang="ko-KR" sz="1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샘플 파일 다운로드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일괄업로드 하기 위한 양식과 코드 정보를 확인 할 수 있음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예산일괄등록 시트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사업장코드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사업장코드 시트 참조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항목코드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항목코드 시트 참조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및 당월 예산을 입력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사업장코드 시트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 사업장코드를 가져옴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항목코드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항목코드를 가져옴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01839" y="2044185"/>
            <a:ext cx="7969957" cy="55120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7760" y="2083211"/>
            <a:ext cx="8096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29505" y="2096855"/>
            <a:ext cx="470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074" y="2068862"/>
            <a:ext cx="1737023" cy="227699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882" y="2069951"/>
            <a:ext cx="1737023" cy="22769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541745" y="2967408"/>
            <a:ext cx="4374384" cy="34354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5932" y="2721184"/>
            <a:ext cx="899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577839"/>
              </p:ext>
            </p:extLst>
          </p:nvPr>
        </p:nvGraphicFramePr>
        <p:xfrm>
          <a:off x="562638" y="2980276"/>
          <a:ext cx="4240097" cy="227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3631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38385">
                  <a:extLst>
                    <a:ext uri="{9D8B030D-6E8A-4147-A177-3AD203B41FA5}">
                      <a16:colId xmlns:a16="http://schemas.microsoft.com/office/drawing/2014/main" val="596082585"/>
                    </a:ext>
                  </a:extLst>
                </a:gridCol>
                <a:gridCol w="555477">
                  <a:extLst>
                    <a:ext uri="{9D8B030D-6E8A-4147-A177-3AD203B41FA5}">
                      <a16:colId xmlns:a16="http://schemas.microsoft.com/office/drawing/2014/main" val="4127972859"/>
                    </a:ext>
                  </a:extLst>
                </a:gridCol>
                <a:gridCol w="499059">
                  <a:extLst>
                    <a:ext uri="{9D8B030D-6E8A-4147-A177-3AD203B41FA5}">
                      <a16:colId xmlns:a16="http://schemas.microsoft.com/office/drawing/2014/main" val="637766035"/>
                    </a:ext>
                  </a:extLst>
                </a:gridCol>
                <a:gridCol w="517890">
                  <a:extLst>
                    <a:ext uri="{9D8B030D-6E8A-4147-A177-3AD203B41FA5}">
                      <a16:colId xmlns:a16="http://schemas.microsoft.com/office/drawing/2014/main" val="3994633"/>
                    </a:ext>
                  </a:extLst>
                </a:gridCol>
                <a:gridCol w="495655">
                  <a:extLst>
                    <a:ext uri="{9D8B030D-6E8A-4147-A177-3AD203B41FA5}">
                      <a16:colId xmlns:a16="http://schemas.microsoft.com/office/drawing/2014/main" val="2858719295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예산사용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책정예산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당월예산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5690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878322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55036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9741238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8091245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5064321" y="2983170"/>
          <a:ext cx="3339220" cy="909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779">
                  <a:extLst>
                    <a:ext uri="{9D8B030D-6E8A-4147-A177-3AD203B41FA5}">
                      <a16:colId xmlns:a16="http://schemas.microsoft.com/office/drawing/2014/main" val="1590344860"/>
                    </a:ext>
                  </a:extLst>
                </a:gridCol>
                <a:gridCol w="510069">
                  <a:extLst>
                    <a:ext uri="{9D8B030D-6E8A-4147-A177-3AD203B41FA5}">
                      <a16:colId xmlns:a16="http://schemas.microsoft.com/office/drawing/2014/main" val="1657740384"/>
                    </a:ext>
                  </a:extLst>
                </a:gridCol>
                <a:gridCol w="559034">
                  <a:extLst>
                    <a:ext uri="{9D8B030D-6E8A-4147-A177-3AD203B41FA5}">
                      <a16:colId xmlns:a16="http://schemas.microsoft.com/office/drawing/2014/main" val="1571078427"/>
                    </a:ext>
                  </a:extLst>
                </a:gridCol>
                <a:gridCol w="535328">
                  <a:extLst>
                    <a:ext uri="{9D8B030D-6E8A-4147-A177-3AD203B41FA5}">
                      <a16:colId xmlns:a16="http://schemas.microsoft.com/office/drawing/2014/main" val="2786964876"/>
                    </a:ext>
                  </a:extLst>
                </a:gridCol>
                <a:gridCol w="582741">
                  <a:extLst>
                    <a:ext uri="{9D8B030D-6E8A-4147-A177-3AD203B41FA5}">
                      <a16:colId xmlns:a16="http://schemas.microsoft.com/office/drawing/2014/main" val="478866899"/>
                    </a:ext>
                  </a:extLst>
                </a:gridCol>
                <a:gridCol w="496269">
                  <a:extLst>
                    <a:ext uri="{9D8B030D-6E8A-4147-A177-3AD203B41FA5}">
                      <a16:colId xmlns:a16="http://schemas.microsoft.com/office/drawing/2014/main" val="3564746726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책정예산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당월예산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703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120,000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811925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-50,000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25303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-30,000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266109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5941654" y="2100559"/>
            <a:ext cx="8032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 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2304" y="2095418"/>
            <a:ext cx="1680590" cy="1990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3922520" y="2094028"/>
            <a:ext cx="1737023" cy="2086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064321" y="2980277"/>
            <a:ext cx="3447381" cy="1004927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19853" y="2726586"/>
            <a:ext cx="1056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예산항목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064321" y="4316975"/>
            <a:ext cx="3447379" cy="2085842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5083482" y="4345477"/>
          <a:ext cx="3268742" cy="1369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763">
                  <a:extLst>
                    <a:ext uri="{9D8B030D-6E8A-4147-A177-3AD203B41FA5}">
                      <a16:colId xmlns:a16="http://schemas.microsoft.com/office/drawing/2014/main" val="1619449468"/>
                    </a:ext>
                  </a:extLst>
                </a:gridCol>
                <a:gridCol w="766916">
                  <a:extLst>
                    <a:ext uri="{9D8B030D-6E8A-4147-A177-3AD203B41FA5}">
                      <a16:colId xmlns:a16="http://schemas.microsoft.com/office/drawing/2014/main" val="3632057404"/>
                    </a:ext>
                  </a:extLst>
                </a:gridCol>
                <a:gridCol w="589936">
                  <a:extLst>
                    <a:ext uri="{9D8B030D-6E8A-4147-A177-3AD203B41FA5}">
                      <a16:colId xmlns:a16="http://schemas.microsoft.com/office/drawing/2014/main" val="1657740384"/>
                    </a:ext>
                  </a:extLst>
                </a:gridCol>
                <a:gridCol w="550606">
                  <a:extLst>
                    <a:ext uri="{9D8B030D-6E8A-4147-A177-3AD203B41FA5}">
                      <a16:colId xmlns:a16="http://schemas.microsoft.com/office/drawing/2014/main" val="1571078427"/>
                    </a:ext>
                  </a:extLst>
                </a:gridCol>
                <a:gridCol w="501445">
                  <a:extLst>
                    <a:ext uri="{9D8B030D-6E8A-4147-A177-3AD203B41FA5}">
                      <a16:colId xmlns:a16="http://schemas.microsoft.com/office/drawing/2014/main" val="3845227967"/>
                    </a:ext>
                  </a:extLst>
                </a:gridCol>
                <a:gridCol w="565076">
                  <a:extLst>
                    <a:ext uri="{9D8B030D-6E8A-4147-A177-3AD203B41FA5}">
                      <a16:colId xmlns:a16="http://schemas.microsoft.com/office/drawing/2014/main" val="478866899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증감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내역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당월예산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일자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703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 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HNS20121234-1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2020-01-28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11925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증가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예산증액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20,000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2020-01-17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584538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 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HNS2012012-1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2020-01-15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68713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 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HNS2012012-1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458100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293431" y="2747385"/>
            <a:ext cx="625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0713" y="2748687"/>
            <a:ext cx="668465" cy="20745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6928283" y="2794805"/>
            <a:ext cx="32102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7344697" y="1266776"/>
            <a:ext cx="1176835" cy="258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898" y="2321727"/>
            <a:ext cx="1593896" cy="23420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9"/>
          <a:srcRect l="38797" t="12497" b="-1"/>
          <a:stretch/>
        </p:blipFill>
        <p:spPr>
          <a:xfrm>
            <a:off x="3896882" y="2384433"/>
            <a:ext cx="561419" cy="20493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290131" y="2362750"/>
            <a:ext cx="6067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예산사용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2171" y="2395867"/>
            <a:ext cx="337685" cy="1526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49457" y="4070754"/>
            <a:ext cx="1056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예산이력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923294" y="4065678"/>
            <a:ext cx="625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1954" y="4076311"/>
            <a:ext cx="668465" cy="20745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7399524" y="4122429"/>
            <a:ext cx="32102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71199" y="2732725"/>
            <a:ext cx="949832" cy="2211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07410" y="4070754"/>
            <a:ext cx="523875" cy="2095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65054" y="6241518"/>
            <a:ext cx="1759621" cy="16129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91247" y="2702087"/>
            <a:ext cx="500939" cy="257625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 bwMode="auto">
          <a:xfrm>
            <a:off x="340147" y="613923"/>
            <a:ext cx="8365314" cy="5762153"/>
          </a:xfrm>
          <a:prstGeom prst="rect">
            <a:avLst/>
          </a:prstGeom>
          <a:solidFill>
            <a:schemeClr val="bg1">
              <a:lumMod val="95000"/>
              <a:alpha val="36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2278" y="1561424"/>
            <a:ext cx="3704978" cy="187637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8" name="직사각형 47"/>
          <p:cNvSpPr/>
          <p:nvPr/>
        </p:nvSpPr>
        <p:spPr bwMode="auto">
          <a:xfrm>
            <a:off x="694145" y="1684525"/>
            <a:ext cx="2335952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 일괄업로드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왼쪽 화살표 17"/>
          <p:cNvSpPr/>
          <p:nvPr/>
        </p:nvSpPr>
        <p:spPr bwMode="auto">
          <a:xfrm rot="2092012">
            <a:off x="4058659" y="2526134"/>
            <a:ext cx="350234" cy="307904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00864" y="2707430"/>
            <a:ext cx="489086" cy="22644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52110" y="2663521"/>
            <a:ext cx="708112" cy="23531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20779" y="6086862"/>
            <a:ext cx="614396" cy="2000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항목코드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20089" y="680752"/>
            <a:ext cx="3552825" cy="5534025"/>
          </a:xfrm>
          <a:prstGeom prst="rect">
            <a:avLst/>
          </a:prstGeom>
        </p:spPr>
      </p:pic>
      <p:sp>
        <p:nvSpPr>
          <p:cNvPr id="21" name="위로 구부러진 화살표 20"/>
          <p:cNvSpPr/>
          <p:nvPr/>
        </p:nvSpPr>
        <p:spPr bwMode="auto">
          <a:xfrm rot="1234211">
            <a:off x="681142" y="3654510"/>
            <a:ext cx="4644686" cy="952570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94472" y="2548483"/>
            <a:ext cx="1952852" cy="244708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94472" y="5459788"/>
            <a:ext cx="1230845" cy="56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0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12.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본사 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예산관리 등록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01839" y="2044185"/>
            <a:ext cx="7969957" cy="55120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7760" y="2083211"/>
            <a:ext cx="8096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29505" y="2096855"/>
            <a:ext cx="470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074" y="2068862"/>
            <a:ext cx="1737023" cy="227699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882" y="2069951"/>
            <a:ext cx="1737023" cy="22769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541745" y="2967408"/>
            <a:ext cx="4374384" cy="34354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5932" y="2721184"/>
            <a:ext cx="899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62638" y="2980276"/>
          <a:ext cx="4329547" cy="2045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0621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623079">
                  <a:extLst>
                    <a:ext uri="{9D8B030D-6E8A-4147-A177-3AD203B41FA5}">
                      <a16:colId xmlns:a16="http://schemas.microsoft.com/office/drawing/2014/main" val="596082585"/>
                    </a:ext>
                  </a:extLst>
                </a:gridCol>
                <a:gridCol w="642860">
                  <a:extLst>
                    <a:ext uri="{9D8B030D-6E8A-4147-A177-3AD203B41FA5}">
                      <a16:colId xmlns:a16="http://schemas.microsoft.com/office/drawing/2014/main" val="4127972859"/>
                    </a:ext>
                  </a:extLst>
                </a:gridCol>
                <a:gridCol w="599360">
                  <a:extLst>
                    <a:ext uri="{9D8B030D-6E8A-4147-A177-3AD203B41FA5}">
                      <a16:colId xmlns:a16="http://schemas.microsoft.com/office/drawing/2014/main" val="3994633"/>
                    </a:ext>
                  </a:extLst>
                </a:gridCol>
                <a:gridCol w="573627">
                  <a:extLst>
                    <a:ext uri="{9D8B030D-6E8A-4147-A177-3AD203B41FA5}">
                      <a16:colId xmlns:a16="http://schemas.microsoft.com/office/drawing/2014/main" val="2858719295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예산사용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잔여예산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 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7201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5690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878322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 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합산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235,000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265,000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55036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 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9741238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80912451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5941654" y="2100559"/>
            <a:ext cx="8032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 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2304" y="2095418"/>
            <a:ext cx="1680590" cy="1990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3922520" y="2094028"/>
            <a:ext cx="1737023" cy="2086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064321" y="2967408"/>
            <a:ext cx="3447379" cy="3435409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5083482" y="2998457"/>
          <a:ext cx="3388314" cy="1369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546">
                  <a:extLst>
                    <a:ext uri="{9D8B030D-6E8A-4147-A177-3AD203B41FA5}">
                      <a16:colId xmlns:a16="http://schemas.microsoft.com/office/drawing/2014/main" val="1619449468"/>
                    </a:ext>
                  </a:extLst>
                </a:gridCol>
                <a:gridCol w="794970">
                  <a:extLst>
                    <a:ext uri="{9D8B030D-6E8A-4147-A177-3AD203B41FA5}">
                      <a16:colId xmlns:a16="http://schemas.microsoft.com/office/drawing/2014/main" val="3632057404"/>
                    </a:ext>
                  </a:extLst>
                </a:gridCol>
                <a:gridCol w="611516">
                  <a:extLst>
                    <a:ext uri="{9D8B030D-6E8A-4147-A177-3AD203B41FA5}">
                      <a16:colId xmlns:a16="http://schemas.microsoft.com/office/drawing/2014/main" val="1657740384"/>
                    </a:ext>
                  </a:extLst>
                </a:gridCol>
                <a:gridCol w="570747">
                  <a:extLst>
                    <a:ext uri="{9D8B030D-6E8A-4147-A177-3AD203B41FA5}">
                      <a16:colId xmlns:a16="http://schemas.microsoft.com/office/drawing/2014/main" val="1571078427"/>
                    </a:ext>
                  </a:extLst>
                </a:gridCol>
                <a:gridCol w="519788">
                  <a:extLst>
                    <a:ext uri="{9D8B030D-6E8A-4147-A177-3AD203B41FA5}">
                      <a16:colId xmlns:a16="http://schemas.microsoft.com/office/drawing/2014/main" val="3845227967"/>
                    </a:ext>
                  </a:extLst>
                </a:gridCol>
                <a:gridCol w="585747">
                  <a:extLst>
                    <a:ext uri="{9D8B030D-6E8A-4147-A177-3AD203B41FA5}">
                      <a16:colId xmlns:a16="http://schemas.microsoft.com/office/drawing/2014/main" val="478866899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증감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내역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잔여예산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일자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703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 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HNS20121234-1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2020-01-28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11925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증가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예산증액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20,000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2020-01-17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584538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 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HNS2012012-1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2020-01-15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68713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 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HNS2012012-1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20,000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458100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7344697" y="1266776"/>
            <a:ext cx="1176835" cy="258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898" y="2321727"/>
            <a:ext cx="1593896" cy="23420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8"/>
          <a:srcRect l="38797" t="12497" b="-1"/>
          <a:stretch/>
        </p:blipFill>
        <p:spPr>
          <a:xfrm>
            <a:off x="6633474" y="2395394"/>
            <a:ext cx="561419" cy="20493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026723" y="2373711"/>
            <a:ext cx="6067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예산사용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2171" y="2395867"/>
            <a:ext cx="337685" cy="1526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49457" y="2723736"/>
            <a:ext cx="1056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예산이력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923294" y="2718660"/>
            <a:ext cx="625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1954" y="2729293"/>
            <a:ext cx="668465" cy="20745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7399524" y="2775411"/>
            <a:ext cx="32102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7410" y="2723736"/>
            <a:ext cx="523875" cy="2095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5054" y="6241518"/>
            <a:ext cx="1759621" cy="16129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91247" y="2702087"/>
            <a:ext cx="500939" cy="25762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310752" y="2373711"/>
            <a:ext cx="8362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예산항목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3934876" y="2369072"/>
            <a:ext cx="1078555" cy="1897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사급</a:t>
            </a:r>
          </a:p>
        </p:txBody>
      </p:sp>
      <p:sp>
        <p:nvSpPr>
          <p:cNvPr id="57" name="이등변 삼각형 56"/>
          <p:cNvSpPr/>
          <p:nvPr/>
        </p:nvSpPr>
        <p:spPr bwMode="auto">
          <a:xfrm flipV="1">
            <a:off x="4849142" y="2410353"/>
            <a:ext cx="144647" cy="107419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12468" y="2711109"/>
            <a:ext cx="949832" cy="221195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 bwMode="auto">
          <a:xfrm>
            <a:off x="374685" y="593124"/>
            <a:ext cx="8365314" cy="5819775"/>
          </a:xfrm>
          <a:prstGeom prst="rect">
            <a:avLst/>
          </a:prstGeom>
          <a:solidFill>
            <a:schemeClr val="bg1">
              <a:lumMod val="95000"/>
              <a:alpha val="36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755315" y="819634"/>
            <a:ext cx="3750906" cy="1746841"/>
            <a:chOff x="4755315" y="819634"/>
            <a:chExt cx="3750906" cy="1746841"/>
          </a:xfrm>
        </p:grpSpPr>
        <p:sp>
          <p:nvSpPr>
            <p:cNvPr id="40" name="직사각형 39"/>
            <p:cNvSpPr/>
            <p:nvPr/>
          </p:nvSpPr>
          <p:spPr bwMode="auto">
            <a:xfrm>
              <a:off x="4755315" y="819634"/>
              <a:ext cx="3750906" cy="17468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858640" y="1203522"/>
              <a:ext cx="3544257" cy="72994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35139" y="946109"/>
              <a:ext cx="2118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예산등록</a:t>
              </a:r>
              <a:endPara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3802" y="1330922"/>
              <a:ext cx="755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5980171" y="1318900"/>
              <a:ext cx="1744824" cy="193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그룹</a:t>
              </a:r>
              <a:r>
                <a:rPr kumimoji="1" lang="en-US" altLang="ko-KR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953802" y="1592221"/>
              <a:ext cx="755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항목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64859" y="1566358"/>
              <a:ext cx="2250442" cy="24310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4953802" y="1868963"/>
              <a:ext cx="755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배정예산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5980171" y="1882804"/>
              <a:ext cx="1744824" cy="19361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293966" y="2210048"/>
              <a:ext cx="908847" cy="257625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104704" y="980516"/>
              <a:ext cx="221195" cy="208183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4741804" y="3068009"/>
            <a:ext cx="3750906" cy="2777126"/>
            <a:chOff x="4741804" y="3068009"/>
            <a:chExt cx="3750906" cy="2777126"/>
          </a:xfrm>
        </p:grpSpPr>
        <p:sp>
          <p:nvSpPr>
            <p:cNvPr id="70" name="직사각형 69"/>
            <p:cNvSpPr/>
            <p:nvPr/>
          </p:nvSpPr>
          <p:spPr bwMode="auto">
            <a:xfrm>
              <a:off x="4741804" y="3068009"/>
              <a:ext cx="3750906" cy="277712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845129" y="3451897"/>
              <a:ext cx="3544257" cy="72994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4921628" y="3194484"/>
              <a:ext cx="2118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예산수정</a:t>
              </a:r>
              <a:endPara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940291" y="3579297"/>
              <a:ext cx="755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5966660" y="3567275"/>
              <a:ext cx="1744824" cy="193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그룹</a:t>
              </a:r>
              <a:r>
                <a:rPr kumimoji="1" lang="en-US" altLang="ko-KR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940291" y="3840596"/>
              <a:ext cx="755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항목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51348" y="3814733"/>
              <a:ext cx="2250442" cy="24310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4940291" y="4117338"/>
              <a:ext cx="755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배정예산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5966660" y="4131179"/>
              <a:ext cx="1744824" cy="193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en-US" altLang="ko-KR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100,000</a:t>
              </a:r>
              <a:endPara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268454" y="5485851"/>
              <a:ext cx="908847" cy="257625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091193" y="3228891"/>
              <a:ext cx="221195" cy="20818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5971083" y="3842277"/>
              <a:ext cx="1991651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사급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940291" y="4632905"/>
              <a:ext cx="755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사용예산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5966660" y="4635250"/>
              <a:ext cx="1744824" cy="193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en-US" altLang="ko-KR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60,000</a:t>
              </a:r>
              <a:endPara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940291" y="4909565"/>
              <a:ext cx="755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잔여예산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5966660" y="4911910"/>
              <a:ext cx="1744824" cy="193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en-US" altLang="ko-KR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40,000</a:t>
              </a:r>
              <a:endPara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 bwMode="auto">
            <a:xfrm>
              <a:off x="6284549" y="5497936"/>
              <a:ext cx="408870" cy="212914"/>
            </a:xfrm>
            <a:prstGeom prst="roundRect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1" i="0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940290" y="4395886"/>
              <a:ext cx="10541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예산 증</a:t>
              </a: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차감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5968283" y="4397983"/>
              <a:ext cx="896777" cy="1849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879823" y="4395961"/>
              <a:ext cx="14205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 - </a:t>
              </a:r>
              <a:r>
                <a:rPr lang="ko-KR" altLang="en-US" sz="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차감 예산</a:t>
              </a:r>
              <a:r>
                <a:rPr lang="en-US" altLang="ko-KR" sz="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956869" y="5191635"/>
              <a:ext cx="9846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사용여부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959343" y="5204003"/>
              <a:ext cx="565995" cy="214688"/>
            </a:xfrm>
            <a:prstGeom prst="rect">
              <a:avLst/>
            </a:prstGeom>
          </p:spPr>
        </p:pic>
      </p:grpSp>
      <p:sp>
        <p:nvSpPr>
          <p:cNvPr id="94" name="TextBox 93"/>
          <p:cNvSpPr txBox="1"/>
          <p:nvPr/>
        </p:nvSpPr>
        <p:spPr>
          <a:xfrm>
            <a:off x="8936182" y="631767"/>
            <a:ext cx="297595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 등록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사업장의 예산등록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예산등록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사업장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항목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등록된 계정 선택 불가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배정예산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항목의 배정예산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매월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일에 입력한 예산금액으로 자동 배정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0 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시  예산초과 가능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 시 예산 바로 적용</a:t>
            </a:r>
            <a:endParaRPr lang="en-US" altLang="ko-KR" sz="1000" b="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예산수정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항목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항목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배정예산 </a:t>
            </a: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선택된 항목의 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배정예산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매월 </a:t>
            </a: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일에 입력한 예산금액으로 </a:t>
            </a:r>
            <a:r>
              <a:rPr lang="ko-KR" altLang="en-US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 책정</a:t>
            </a: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0 </a:t>
            </a:r>
            <a:r>
              <a:rPr lang="ko-KR" altLang="en-US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시  예산초과 가능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불가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예산 증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차감을 입력 시 자동 계산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 증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차감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배정 예산을 늘이거나 줄일 경우 입력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차감은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시 배정 예산과 잔여 예산이 자동계산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사용예산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사업장에서 해당 항목 사용 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남은예산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배정예산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사용예산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5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그룹관리자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화면설계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7272" y="1147664"/>
            <a:ext cx="940427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재고종합현황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8329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그룹관리자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사업장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6182" y="631767"/>
            <a:ext cx="297595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사용자 그룹 조직정보 조회 및 사용자를 다른 조직으로 이동 및 복사하는 기능 제공</a:t>
            </a:r>
            <a:endParaRPr lang="en-US" altLang="ko-KR" sz="1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사용자의 그룹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LIKE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속해 있는 상위 조직부터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Display)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엑셀다운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시트로 엑셀다운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조직의 </a:t>
            </a:r>
            <a:r>
              <a:rPr lang="en-US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누르면 하위 조직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</a:t>
            </a: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최하위 조직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로우를 선택하면 우측에 소속된 사용자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이동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 소속된 사용자를 선택하여 이동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클릭하면 하단에 사용자가 이동됨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 원소속조직의 사용자 상태는 종료 상태가 됨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좌측에 사용자를 이동할 조직과 우측 하단 이동할 사용자 및 권한 선택 후 추가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▲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클릭하면 선택 조직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기본조직으로 세팅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및 권한이 추가됨 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동일한 사용자가 있으면 불가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사용자는 정상 처리 됨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복사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소속된 사용자를 선택하여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복사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클릭하면 하단에 사용자가 복사됨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 원소속조직의 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사용자는 그대로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좌측에 사용자를 복사할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조직과 우측 하단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복사할 사용자 및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권한 선택 후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▲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클릭하면 선택 조직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기본조직으로 세팅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권한이 추가됨 </a:t>
            </a: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</a:t>
            </a:r>
            <a:r>
              <a:rPr lang="ko-KR" altLang="en-US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사용자가 있으면 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불가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사용자는 정상 처리 됨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사용자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41745" y="2016762"/>
            <a:ext cx="7969957" cy="35042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7760" y="2083211"/>
            <a:ext cx="8096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29505" y="2096855"/>
            <a:ext cx="470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074" y="2068862"/>
            <a:ext cx="1737023" cy="227699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882" y="2069951"/>
            <a:ext cx="1737023" cy="22769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541745" y="2736666"/>
            <a:ext cx="4374384" cy="34354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5932" y="2490442"/>
            <a:ext cx="899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439088"/>
              </p:ext>
            </p:extLst>
          </p:nvPr>
        </p:nvGraphicFramePr>
        <p:xfrm>
          <a:off x="562639" y="2749534"/>
          <a:ext cx="4100859" cy="1591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5438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36670">
                  <a:extLst>
                    <a:ext uri="{9D8B030D-6E8A-4147-A177-3AD203B41FA5}">
                      <a16:colId xmlns:a16="http://schemas.microsoft.com/office/drawing/2014/main" val="596082585"/>
                    </a:ext>
                  </a:extLst>
                </a:gridCol>
                <a:gridCol w="596302">
                  <a:extLst>
                    <a:ext uri="{9D8B030D-6E8A-4147-A177-3AD203B41FA5}">
                      <a16:colId xmlns:a16="http://schemas.microsoft.com/office/drawing/2014/main" val="4127972859"/>
                    </a:ext>
                  </a:extLst>
                </a:gridCol>
                <a:gridCol w="572449">
                  <a:extLst>
                    <a:ext uri="{9D8B030D-6E8A-4147-A177-3AD203B41FA5}">
                      <a16:colId xmlns:a16="http://schemas.microsoft.com/office/drawing/2014/main" val="2858719295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권역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주문제한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5690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87832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411966"/>
              </p:ext>
            </p:extLst>
          </p:nvPr>
        </p:nvGraphicFramePr>
        <p:xfrm>
          <a:off x="5064321" y="2752428"/>
          <a:ext cx="3278572" cy="909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7">
                  <a:extLst>
                    <a:ext uri="{9D8B030D-6E8A-4147-A177-3AD203B41FA5}">
                      <a16:colId xmlns:a16="http://schemas.microsoft.com/office/drawing/2014/main" val="1619449468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1590344860"/>
                    </a:ext>
                  </a:extLst>
                </a:gridCol>
                <a:gridCol w="544306">
                  <a:extLst>
                    <a:ext uri="{9D8B030D-6E8A-4147-A177-3AD203B41FA5}">
                      <a16:colId xmlns:a16="http://schemas.microsoft.com/office/drawing/2014/main" val="1657740384"/>
                    </a:ext>
                  </a:extLst>
                </a:gridCol>
                <a:gridCol w="596557">
                  <a:extLst>
                    <a:ext uri="{9D8B030D-6E8A-4147-A177-3AD203B41FA5}">
                      <a16:colId xmlns:a16="http://schemas.microsoft.com/office/drawing/2014/main" val="1571078427"/>
                    </a:ext>
                  </a:extLst>
                </a:gridCol>
                <a:gridCol w="663537">
                  <a:extLst>
                    <a:ext uri="{9D8B030D-6E8A-4147-A177-3AD203B41FA5}">
                      <a16:colId xmlns:a16="http://schemas.microsoft.com/office/drawing/2014/main" val="2786964876"/>
                    </a:ext>
                  </a:extLst>
                </a:gridCol>
                <a:gridCol w="529579">
                  <a:extLst>
                    <a:ext uri="{9D8B030D-6E8A-4147-A177-3AD203B41FA5}">
                      <a16:colId xmlns:a16="http://schemas.microsoft.com/office/drawing/2014/main" val="478866899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703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그룹관리자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11925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***232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25303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***533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266109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0157" y="2535947"/>
            <a:ext cx="331199" cy="189257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941654" y="2100559"/>
            <a:ext cx="8032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 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2304" y="2095418"/>
            <a:ext cx="1680590" cy="1990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3922520" y="2094028"/>
            <a:ext cx="1737023" cy="2086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064321" y="2749535"/>
            <a:ext cx="3447381" cy="140372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19853" y="2495844"/>
            <a:ext cx="1056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064321" y="4674073"/>
            <a:ext cx="3447379" cy="126461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16129" y="5957932"/>
            <a:ext cx="37236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권한선택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○ 본사 관리자  ○그룹관리자   ○지점장   ○일반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502844"/>
              </p:ext>
            </p:extLst>
          </p:nvPr>
        </p:nvGraphicFramePr>
        <p:xfrm>
          <a:off x="5083482" y="4683910"/>
          <a:ext cx="3302966" cy="454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007">
                  <a:extLst>
                    <a:ext uri="{9D8B030D-6E8A-4147-A177-3AD203B41FA5}">
                      <a16:colId xmlns:a16="http://schemas.microsoft.com/office/drawing/2014/main" val="1619449468"/>
                    </a:ext>
                  </a:extLst>
                </a:gridCol>
                <a:gridCol w="1357877">
                  <a:extLst>
                    <a:ext uri="{9D8B030D-6E8A-4147-A177-3AD203B41FA5}">
                      <a16:colId xmlns:a16="http://schemas.microsoft.com/office/drawing/2014/main" val="3632057404"/>
                    </a:ext>
                  </a:extLst>
                </a:gridCol>
                <a:gridCol w="1528082">
                  <a:extLst>
                    <a:ext uri="{9D8B030D-6E8A-4147-A177-3AD203B41FA5}">
                      <a16:colId xmlns:a16="http://schemas.microsoft.com/office/drawing/2014/main" val="1657740384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703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강이동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11925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18454" y="2525189"/>
            <a:ext cx="756968" cy="1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5429" y="2517945"/>
            <a:ext cx="668465" cy="20745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7912999" y="2564063"/>
            <a:ext cx="32102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7344697" y="1266776"/>
            <a:ext cx="1176835" cy="258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23755" y="2083823"/>
            <a:ext cx="1511235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3944" y="4372747"/>
            <a:ext cx="300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  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 ▲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66390" y="4161800"/>
            <a:ext cx="33200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7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 시 기존조직에서 사용자 상태는 종료가 됩니다</a:t>
            </a:r>
            <a:r>
              <a:rPr lang="en-US" altLang="ko-KR" sz="7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1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그룹관리자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6182" y="631767"/>
            <a:ext cx="29759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사용자관리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하위 지점 사용자 조회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자신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고정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LIKE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사용자상태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사용자명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LIKE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 :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LIKE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권한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본사관리자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지점장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 bwMode="auto">
          <a:xfrm>
            <a:off x="541745" y="2016763"/>
            <a:ext cx="7969957" cy="56781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8429" y="2083245"/>
            <a:ext cx="8096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074" y="2068862"/>
            <a:ext cx="1737023" cy="22769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984001" y="2110145"/>
            <a:ext cx="885236" cy="1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304" y="2095418"/>
            <a:ext cx="1680590" cy="1990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6191" y="2333371"/>
            <a:ext cx="2595775" cy="2407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369" y="2318914"/>
            <a:ext cx="2003756" cy="24331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7262" y="2751881"/>
            <a:ext cx="404759" cy="23129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1161" y="2325697"/>
            <a:ext cx="1977734" cy="22769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002575" y="2343415"/>
            <a:ext cx="549662" cy="1780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541744" y="2995922"/>
            <a:ext cx="7969957" cy="32889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575521"/>
              </p:ext>
            </p:extLst>
          </p:nvPr>
        </p:nvGraphicFramePr>
        <p:xfrm>
          <a:off x="640375" y="3047832"/>
          <a:ext cx="7471606" cy="1591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8088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998375">
                  <a:extLst>
                    <a:ext uri="{9D8B030D-6E8A-4147-A177-3AD203B41FA5}">
                      <a16:colId xmlns:a16="http://schemas.microsoft.com/office/drawing/2014/main" val="423100016"/>
                    </a:ext>
                  </a:extLst>
                </a:gridCol>
                <a:gridCol w="951722">
                  <a:extLst>
                    <a:ext uri="{9D8B030D-6E8A-4147-A177-3AD203B41FA5}">
                      <a16:colId xmlns:a16="http://schemas.microsoft.com/office/drawing/2014/main" val="683595888"/>
                    </a:ext>
                  </a:extLst>
                </a:gridCol>
                <a:gridCol w="690466">
                  <a:extLst>
                    <a:ext uri="{9D8B030D-6E8A-4147-A177-3AD203B41FA5}">
                      <a16:colId xmlns:a16="http://schemas.microsoft.com/office/drawing/2014/main" val="596082585"/>
                    </a:ext>
                  </a:extLst>
                </a:gridCol>
                <a:gridCol w="503853">
                  <a:extLst>
                    <a:ext uri="{9D8B030D-6E8A-4147-A177-3AD203B41FA5}">
                      <a16:colId xmlns:a16="http://schemas.microsoft.com/office/drawing/2014/main" val="4127972859"/>
                    </a:ext>
                  </a:extLst>
                </a:gridCol>
                <a:gridCol w="597159">
                  <a:extLst>
                    <a:ext uri="{9D8B030D-6E8A-4147-A177-3AD203B41FA5}">
                      <a16:colId xmlns:a16="http://schemas.microsoft.com/office/drawing/2014/main" val="2858719295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48511617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476440545"/>
                    </a:ext>
                  </a:extLst>
                </a:gridCol>
                <a:gridCol w="821682">
                  <a:extLst>
                    <a:ext uri="{9D8B030D-6E8A-4147-A177-3AD203B41FA5}">
                      <a16:colId xmlns:a16="http://schemas.microsoft.com/office/drawing/2014/main" val="310940732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로그인여부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이동전화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강사용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본사관리자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김사용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그룹관리자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김사부</a:t>
                      </a: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지점장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부용재</a:t>
                      </a: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이동국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690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78322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286904" y="2096855"/>
            <a:ext cx="470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773229" y="2094028"/>
            <a:ext cx="1737023" cy="2086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10"/>
          <a:srcRect t="92573"/>
          <a:stretch/>
        </p:blipFill>
        <p:spPr>
          <a:xfrm>
            <a:off x="603072" y="6004690"/>
            <a:ext cx="7620982" cy="247932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11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21552" y="2090805"/>
            <a:ext cx="148145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225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36182" y="631767"/>
            <a:ext cx="2975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 bwMode="auto">
          <a:xfrm>
            <a:off x="541745" y="2089452"/>
            <a:ext cx="7969957" cy="30199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7626" y="2141046"/>
            <a:ext cx="885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상품코드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314450" y="2131521"/>
            <a:ext cx="1295400" cy="2154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1456" y="2131521"/>
            <a:ext cx="885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382555" y="2131521"/>
            <a:ext cx="1295400" cy="2154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39517" y="2115873"/>
            <a:ext cx="885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상품유형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880" y="2137163"/>
            <a:ext cx="1916210" cy="17649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601" y="2146691"/>
            <a:ext cx="858037" cy="15743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0676" y="1843556"/>
            <a:ext cx="1171026" cy="208183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 bwMode="auto">
          <a:xfrm>
            <a:off x="541745" y="2858149"/>
            <a:ext cx="2604198" cy="31431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552450" y="2870553"/>
          <a:ext cx="2536344" cy="113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166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705893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45057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369614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369614">
                  <a:extLst>
                    <a:ext uri="{9D8B030D-6E8A-4147-A177-3AD203B41FA5}">
                      <a16:colId xmlns:a16="http://schemas.microsoft.com/office/drawing/2014/main" val="3300337682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12346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12347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12348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65931" y="2586369"/>
            <a:ext cx="1448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204198" y="2858149"/>
            <a:ext cx="2996577" cy="31431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3214904" y="2870553"/>
          <a:ext cx="2985871" cy="681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043">
                  <a:extLst>
                    <a:ext uri="{9D8B030D-6E8A-4147-A177-3AD203B41FA5}">
                      <a16:colId xmlns:a16="http://schemas.microsoft.com/office/drawing/2014/main" val="3448551138"/>
                    </a:ext>
                  </a:extLst>
                </a:gridCol>
                <a:gridCol w="642476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570329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27969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358027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358027">
                  <a:extLst>
                    <a:ext uri="{9D8B030D-6E8A-4147-A177-3AD203B41FA5}">
                      <a16:colId xmlns:a16="http://schemas.microsoft.com/office/drawing/2014/main" val="3300337682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128385" y="2586369"/>
            <a:ext cx="1448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248324" y="2845745"/>
            <a:ext cx="2996577" cy="31431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6259030" y="2858149"/>
          <a:ext cx="2985871" cy="681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545">
                  <a:extLst>
                    <a:ext uri="{9D8B030D-6E8A-4147-A177-3AD203B41FA5}">
                      <a16:colId xmlns:a16="http://schemas.microsoft.com/office/drawing/2014/main" val="3448551138"/>
                    </a:ext>
                  </a:extLst>
                </a:gridCol>
                <a:gridCol w="543974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570329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27969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358027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358027">
                  <a:extLst>
                    <a:ext uri="{9D8B030D-6E8A-4147-A177-3AD203B41FA5}">
                      <a16:colId xmlns:a16="http://schemas.microsoft.com/office/drawing/2014/main" val="3300337682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분부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분부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157738819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172511" y="2573965"/>
            <a:ext cx="1448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936182" y="631767"/>
            <a:ext cx="29759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재고종합현황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 전체 상품 취합 재고 현황을 보여줌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상품코드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equal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[,]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 검색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상품명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Like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 재고가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이상인 상품을 취합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재고상품을 선택하면 우측에 그룹 별 선택 상품의 재고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303156" y="2416734"/>
            <a:ext cx="2643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홈앤서비스에서 선택된 상품의 그룹 재고정보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상품 로우을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선택하면 우측에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 선택된 상품의 재고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 startAt="4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그룹에서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상품의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재고정보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재고종합현황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6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7"/>
          <a:srcRect t="92573"/>
          <a:stretch/>
        </p:blipFill>
        <p:spPr>
          <a:xfrm>
            <a:off x="565412" y="5810544"/>
            <a:ext cx="2561042" cy="164571"/>
          </a:xfrm>
          <a:prstGeom prst="rect">
            <a:avLst/>
          </a:prstGeom>
        </p:spPr>
      </p:pic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그룹관리자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재고종합현황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05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홈앤서비스 메뉴정리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6182" y="631767"/>
            <a:ext cx="29759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 사용자를 서포트 하기 위한 서비스 제공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사용자 권한에 따라 운영관리 메뉴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운영관리는 본사 관리자와 그룹 관리자에게만 제공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본사 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본사 관리자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재고종합현황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본사 관리자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본사 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채무관리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본사 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상품승인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본사 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상품진열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본사 관리자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예산관리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예산관리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본사 관리자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32170" y="1413160"/>
            <a:ext cx="3383372" cy="46682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942785" y="1413160"/>
            <a:ext cx="4813068" cy="46747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749783" y="1006764"/>
            <a:ext cx="748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 smtClean="0"/>
              <a:t>AS-IS</a:t>
            </a:r>
            <a:endParaRPr lang="ko-KR" altLang="en-US" u="sng" dirty="0"/>
          </a:p>
        </p:txBody>
      </p:sp>
      <p:sp>
        <p:nvSpPr>
          <p:cNvPr id="132" name="TextBox 131"/>
          <p:cNvSpPr txBox="1"/>
          <p:nvPr/>
        </p:nvSpPr>
        <p:spPr>
          <a:xfrm>
            <a:off x="5965158" y="1005871"/>
            <a:ext cx="888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 smtClean="0"/>
              <a:t>TO-BE</a:t>
            </a:r>
            <a:endParaRPr lang="ko-KR" altLang="en-US" u="sng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31614"/>
          <a:stretch/>
        </p:blipFill>
        <p:spPr>
          <a:xfrm>
            <a:off x="460926" y="1443424"/>
            <a:ext cx="3325861" cy="15305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751" y="1440782"/>
            <a:ext cx="3984929" cy="1209287"/>
          </a:xfrm>
          <a:prstGeom prst="rect">
            <a:avLst/>
          </a:prstGeom>
        </p:spPr>
      </p:pic>
      <p:sp>
        <p:nvSpPr>
          <p:cNvPr id="86" name="직사각형 85"/>
          <p:cNvSpPr/>
          <p:nvPr/>
        </p:nvSpPr>
        <p:spPr bwMode="auto">
          <a:xfrm>
            <a:off x="7329919" y="2784273"/>
            <a:ext cx="1129512" cy="1172939"/>
          </a:xfrm>
          <a:prstGeom prst="rect">
            <a:avLst/>
          </a:prstGeom>
          <a:solidFill>
            <a:srgbClr val="FFE9E5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ko-KR" altLang="en-US" sz="15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예산관리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 bwMode="auto">
          <a:xfrm flipH="1">
            <a:off x="7329919" y="2523436"/>
            <a:ext cx="651020" cy="2710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 flipH="1">
            <a:off x="8459431" y="2526719"/>
            <a:ext cx="108854" cy="2575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29" y="4498602"/>
            <a:ext cx="3348945" cy="68090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234" y="4253612"/>
            <a:ext cx="4740041" cy="113670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7941606" y="1819477"/>
            <a:ext cx="695628" cy="1553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500" b="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41606" y="1974855"/>
            <a:ext cx="695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예산관리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7964680" y="2002477"/>
            <a:ext cx="603605" cy="5232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7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8936182" y="631767"/>
            <a:ext cx="29759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한 사용자 그룹 및 하위 사업장에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대한 예산 정보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사업장의 예산항목 및 이력정보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예산항목 수정 및 재정 예산금액 변경 처리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예산금액 일괄 변경 처리</a:t>
            </a:r>
            <a:endParaRPr lang="en-US" altLang="ko-KR" sz="1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한 사용자 그룹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LIKE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속해 있는 상위 조직부터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Display)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상태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예산년월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년 월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예산항목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사급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공구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안전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보안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예산사용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엑셀다운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사업장의 항목별 예산 정보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Download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트리의 첫번째 레벨은 그룹사업장과 하위지점들의 예산합산 정보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000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누르면 하위 조직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첫번째 하위 로우는 그룹사업장 예산정보</a:t>
            </a: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배정예산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해달 월에 배정된 예산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차감 한 금액 포함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로우를 선택하면 우측에 예산 이력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 수정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사업장의 예산을 등록하거나 수정할 때 클릭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일괄업로드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일괄업로드와 동일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 사업장 정보는 예산사용 조직만 가져올 수 있도록 수정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b="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예산이력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예산항목 증감 이력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로우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전체가 선택되고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차감 변경 시 예산이력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Reload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예산관리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01839" y="2044185"/>
            <a:ext cx="7969957" cy="55120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529505" y="2096855"/>
            <a:ext cx="470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882" y="2069951"/>
            <a:ext cx="1737023" cy="22769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541745" y="2967408"/>
            <a:ext cx="4374384" cy="34354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5932" y="2721184"/>
            <a:ext cx="899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343932"/>
              </p:ext>
            </p:extLst>
          </p:nvPr>
        </p:nvGraphicFramePr>
        <p:xfrm>
          <a:off x="562638" y="2980276"/>
          <a:ext cx="4329547" cy="13638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0621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623079">
                  <a:extLst>
                    <a:ext uri="{9D8B030D-6E8A-4147-A177-3AD203B41FA5}">
                      <a16:colId xmlns:a16="http://schemas.microsoft.com/office/drawing/2014/main" val="596082585"/>
                    </a:ext>
                  </a:extLst>
                </a:gridCol>
                <a:gridCol w="642860">
                  <a:extLst>
                    <a:ext uri="{9D8B030D-6E8A-4147-A177-3AD203B41FA5}">
                      <a16:colId xmlns:a16="http://schemas.microsoft.com/office/drawing/2014/main" val="4127972859"/>
                    </a:ext>
                  </a:extLst>
                </a:gridCol>
                <a:gridCol w="599360">
                  <a:extLst>
                    <a:ext uri="{9D8B030D-6E8A-4147-A177-3AD203B41FA5}">
                      <a16:colId xmlns:a16="http://schemas.microsoft.com/office/drawing/2014/main" val="3994633"/>
                    </a:ext>
                  </a:extLst>
                </a:gridCol>
                <a:gridCol w="573627">
                  <a:extLst>
                    <a:ext uri="{9D8B030D-6E8A-4147-A177-3AD203B41FA5}">
                      <a16:colId xmlns:a16="http://schemas.microsoft.com/office/drawing/2014/main" val="2858719295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예산사용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잔여예산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 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7201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5690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878322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5941654" y="2100559"/>
            <a:ext cx="8032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 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2304" y="2095418"/>
            <a:ext cx="1680590" cy="1990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3922520" y="2094028"/>
            <a:ext cx="1737023" cy="2086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064321" y="2967408"/>
            <a:ext cx="3447379" cy="3435409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5083482" y="2998457"/>
          <a:ext cx="3388314" cy="1369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546">
                  <a:extLst>
                    <a:ext uri="{9D8B030D-6E8A-4147-A177-3AD203B41FA5}">
                      <a16:colId xmlns:a16="http://schemas.microsoft.com/office/drawing/2014/main" val="1619449468"/>
                    </a:ext>
                  </a:extLst>
                </a:gridCol>
                <a:gridCol w="794970">
                  <a:extLst>
                    <a:ext uri="{9D8B030D-6E8A-4147-A177-3AD203B41FA5}">
                      <a16:colId xmlns:a16="http://schemas.microsoft.com/office/drawing/2014/main" val="3632057404"/>
                    </a:ext>
                  </a:extLst>
                </a:gridCol>
                <a:gridCol w="611516">
                  <a:extLst>
                    <a:ext uri="{9D8B030D-6E8A-4147-A177-3AD203B41FA5}">
                      <a16:colId xmlns:a16="http://schemas.microsoft.com/office/drawing/2014/main" val="1657740384"/>
                    </a:ext>
                  </a:extLst>
                </a:gridCol>
                <a:gridCol w="570747">
                  <a:extLst>
                    <a:ext uri="{9D8B030D-6E8A-4147-A177-3AD203B41FA5}">
                      <a16:colId xmlns:a16="http://schemas.microsoft.com/office/drawing/2014/main" val="1571078427"/>
                    </a:ext>
                  </a:extLst>
                </a:gridCol>
                <a:gridCol w="519788">
                  <a:extLst>
                    <a:ext uri="{9D8B030D-6E8A-4147-A177-3AD203B41FA5}">
                      <a16:colId xmlns:a16="http://schemas.microsoft.com/office/drawing/2014/main" val="3845227967"/>
                    </a:ext>
                  </a:extLst>
                </a:gridCol>
                <a:gridCol w="585747">
                  <a:extLst>
                    <a:ext uri="{9D8B030D-6E8A-4147-A177-3AD203B41FA5}">
                      <a16:colId xmlns:a16="http://schemas.microsoft.com/office/drawing/2014/main" val="478866899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증감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내역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잔여예산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일자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703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 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HNS20121234-1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2020-01-28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11925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증가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예산증액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20,000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2020-01-17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584538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 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HNS2012012-1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2020-01-15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68713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 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HNS2012012-1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20,000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458100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7344697" y="1266776"/>
            <a:ext cx="1176835" cy="258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898" y="2321727"/>
            <a:ext cx="1593896" cy="23420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8"/>
          <a:srcRect l="38797" t="12497" b="-1"/>
          <a:stretch/>
        </p:blipFill>
        <p:spPr>
          <a:xfrm>
            <a:off x="6633474" y="2395394"/>
            <a:ext cx="561419" cy="20493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026723" y="2373711"/>
            <a:ext cx="6067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예산사용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2171" y="2395867"/>
            <a:ext cx="337685" cy="1526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49457" y="2723736"/>
            <a:ext cx="1056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예산이력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923294" y="2718660"/>
            <a:ext cx="625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1954" y="2729293"/>
            <a:ext cx="668465" cy="20745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7399524" y="2775411"/>
            <a:ext cx="32102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7410" y="2723736"/>
            <a:ext cx="523875" cy="2095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5054" y="6241518"/>
            <a:ext cx="1759621" cy="16129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310752" y="2373711"/>
            <a:ext cx="8362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예산항목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3934876" y="2369072"/>
            <a:ext cx="1078555" cy="1897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사급</a:t>
            </a:r>
          </a:p>
        </p:txBody>
      </p:sp>
      <p:sp>
        <p:nvSpPr>
          <p:cNvPr id="57" name="이등변 삼각형 56"/>
          <p:cNvSpPr/>
          <p:nvPr/>
        </p:nvSpPr>
        <p:spPr bwMode="auto">
          <a:xfrm flipV="1">
            <a:off x="4849142" y="2410353"/>
            <a:ext cx="144647" cy="107419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64750" y="2728161"/>
            <a:ext cx="949832" cy="221195"/>
          </a:xfrm>
          <a:prstGeom prst="rect">
            <a:avLst/>
          </a:prstGeom>
        </p:spPr>
      </p:pic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그룹관리자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예산관리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7760" y="2083211"/>
            <a:ext cx="8096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074" y="2068862"/>
            <a:ext cx="1737023" cy="227699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333724" y="2103514"/>
            <a:ext cx="1466789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2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본사 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화면설계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3255" y="1127497"/>
            <a:ext cx="9404271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사업장상세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사용자상세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채무관리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재고종합현황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상품승인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상품진열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예산관리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예산관리 일괄업로드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예산관리 등록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531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본사 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사업장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6182" y="631767"/>
            <a:ext cx="2975956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 조직정보 조회 및 사용자를 다른 조직으로 이동 및 복사하는 기능 제공</a:t>
            </a:r>
            <a:endParaRPr lang="en-US" altLang="ko-KR" sz="1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LIKE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속해 있는 상위 조직부터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Display)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엑셀다운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시트로 엑셀다운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조직의 </a:t>
            </a:r>
            <a:r>
              <a:rPr lang="en-US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누르면 하위 조직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</a:t>
            </a: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최하위 조직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로우를 선택하면 우측에 소속된 사용자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이동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 소속된 사용자를 선택하여 이동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클릭하면 하단에 사용자가 이동됨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 원소속조직의 사용자 상태는 종료 상태가 됨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좌측에 사용자를 이동할 조직과 우측 하단 이동할 사용자 및 권한 선택 후 추가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▲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클릭하면 선택 조직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기본조직으로 세팅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및 권한이 추가됨 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정상인 동일한 사용자가 있으면 불가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사용자는 정상 처리 됨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 시 선택된 사용자 주문 건 중 진행 중 상태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인수이전상태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주문이 있을 경우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중인 주문이 존재합니다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.]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Alert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보여줌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복사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소속된 사용자를 선택하여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복사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클릭하면 하단에 사용자가 복사됨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 원소속조직의 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사용자는 그대로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좌측에 사용자를 복사할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조직과 우측 하단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복사할 사용자 및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권한 선택 후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▲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클릭하면 선택 조직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기본조직으로 세팅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권한이 추가됨 </a:t>
            </a: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정상인 동일한 사용자가 있으면 불가</a:t>
            </a: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사용자는 정상 처리 됨</a:t>
            </a: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사용자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41745" y="2016762"/>
            <a:ext cx="7969957" cy="35042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7760" y="2083211"/>
            <a:ext cx="8096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29505" y="2096855"/>
            <a:ext cx="470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074" y="2068862"/>
            <a:ext cx="1737023" cy="227699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882" y="2069951"/>
            <a:ext cx="1737023" cy="22769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541745" y="2736666"/>
            <a:ext cx="4374384" cy="34354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5932" y="2490442"/>
            <a:ext cx="899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696777"/>
              </p:ext>
            </p:extLst>
          </p:nvPr>
        </p:nvGraphicFramePr>
        <p:xfrm>
          <a:off x="562639" y="2749534"/>
          <a:ext cx="4100859" cy="227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5438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36670">
                  <a:extLst>
                    <a:ext uri="{9D8B030D-6E8A-4147-A177-3AD203B41FA5}">
                      <a16:colId xmlns:a16="http://schemas.microsoft.com/office/drawing/2014/main" val="596082585"/>
                    </a:ext>
                  </a:extLst>
                </a:gridCol>
                <a:gridCol w="596302">
                  <a:extLst>
                    <a:ext uri="{9D8B030D-6E8A-4147-A177-3AD203B41FA5}">
                      <a16:colId xmlns:a16="http://schemas.microsoft.com/office/drawing/2014/main" val="4127972859"/>
                    </a:ext>
                  </a:extLst>
                </a:gridCol>
                <a:gridCol w="572449">
                  <a:extLst>
                    <a:ext uri="{9D8B030D-6E8A-4147-A177-3AD203B41FA5}">
                      <a16:colId xmlns:a16="http://schemas.microsoft.com/office/drawing/2014/main" val="2858719295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권역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주문제한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5690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878322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55036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9741238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8091245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568083"/>
              </p:ext>
            </p:extLst>
          </p:nvPr>
        </p:nvGraphicFramePr>
        <p:xfrm>
          <a:off x="5064321" y="2752428"/>
          <a:ext cx="3278572" cy="909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7">
                  <a:extLst>
                    <a:ext uri="{9D8B030D-6E8A-4147-A177-3AD203B41FA5}">
                      <a16:colId xmlns:a16="http://schemas.microsoft.com/office/drawing/2014/main" val="1619449468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1590344860"/>
                    </a:ext>
                  </a:extLst>
                </a:gridCol>
                <a:gridCol w="544306">
                  <a:extLst>
                    <a:ext uri="{9D8B030D-6E8A-4147-A177-3AD203B41FA5}">
                      <a16:colId xmlns:a16="http://schemas.microsoft.com/office/drawing/2014/main" val="1657740384"/>
                    </a:ext>
                  </a:extLst>
                </a:gridCol>
                <a:gridCol w="596557">
                  <a:extLst>
                    <a:ext uri="{9D8B030D-6E8A-4147-A177-3AD203B41FA5}">
                      <a16:colId xmlns:a16="http://schemas.microsoft.com/office/drawing/2014/main" val="1571078427"/>
                    </a:ext>
                  </a:extLst>
                </a:gridCol>
                <a:gridCol w="663537">
                  <a:extLst>
                    <a:ext uri="{9D8B030D-6E8A-4147-A177-3AD203B41FA5}">
                      <a16:colId xmlns:a16="http://schemas.microsoft.com/office/drawing/2014/main" val="2786964876"/>
                    </a:ext>
                  </a:extLst>
                </a:gridCol>
                <a:gridCol w="529579">
                  <a:extLst>
                    <a:ext uri="{9D8B030D-6E8A-4147-A177-3AD203B41FA5}">
                      <a16:colId xmlns:a16="http://schemas.microsoft.com/office/drawing/2014/main" val="478866899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703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그룹관리자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11925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***232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25303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***533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266109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0157" y="2535947"/>
            <a:ext cx="331199" cy="189257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941654" y="2100559"/>
            <a:ext cx="8032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 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2304" y="2095418"/>
            <a:ext cx="1680590" cy="1990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3922520" y="2094028"/>
            <a:ext cx="1737023" cy="2086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064321" y="2749535"/>
            <a:ext cx="3447381" cy="140372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19853" y="2495844"/>
            <a:ext cx="1056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064321" y="4674073"/>
            <a:ext cx="3447379" cy="126461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00594" y="5957932"/>
            <a:ext cx="35649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권한선택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○ 본사관리자  ○그룹관리자   ○지점장   ○일반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987564"/>
              </p:ext>
            </p:extLst>
          </p:nvPr>
        </p:nvGraphicFramePr>
        <p:xfrm>
          <a:off x="5083483" y="4683910"/>
          <a:ext cx="3302966" cy="454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006">
                  <a:extLst>
                    <a:ext uri="{9D8B030D-6E8A-4147-A177-3AD203B41FA5}">
                      <a16:colId xmlns:a16="http://schemas.microsoft.com/office/drawing/2014/main" val="1619449468"/>
                    </a:ext>
                  </a:extLst>
                </a:gridCol>
                <a:gridCol w="1357877">
                  <a:extLst>
                    <a:ext uri="{9D8B030D-6E8A-4147-A177-3AD203B41FA5}">
                      <a16:colId xmlns:a16="http://schemas.microsoft.com/office/drawing/2014/main" val="3632057404"/>
                    </a:ext>
                  </a:extLst>
                </a:gridCol>
                <a:gridCol w="1528083">
                  <a:extLst>
                    <a:ext uri="{9D8B030D-6E8A-4147-A177-3AD203B41FA5}">
                      <a16:colId xmlns:a16="http://schemas.microsoft.com/office/drawing/2014/main" val="1657740384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703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강이동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11925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243944" y="4372747"/>
            <a:ext cx="300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  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 ▲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18454" y="2525189"/>
            <a:ext cx="756968" cy="1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5429" y="2517945"/>
            <a:ext cx="668465" cy="20745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7912999" y="2564063"/>
            <a:ext cx="32102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7344697" y="1266776"/>
            <a:ext cx="1176835" cy="258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6390" y="4161800"/>
            <a:ext cx="33200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7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 시 기존조직에서 사용자 상태는 종료가 됩니다</a:t>
            </a:r>
            <a:r>
              <a:rPr lang="en-US" altLang="ko-KR" sz="7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40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본사 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사업장상세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6182" y="631767"/>
            <a:ext cx="29759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등록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상위 사업장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리스트에서 선택된 사업장명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최상위 버튼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 사업장명이 없어짐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등록하고자 하는 사업장이 최상위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코드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자동부여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사업장명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공사유형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공사유형코드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 고정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계약유형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특별계약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 고정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권역 선택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사업장생성일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종료일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생성 또는 종료 시 자동부여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운영상태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사용자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41745" y="2016762"/>
            <a:ext cx="7969957" cy="35042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7760" y="2083211"/>
            <a:ext cx="8096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29505" y="2096855"/>
            <a:ext cx="470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074" y="2068862"/>
            <a:ext cx="1737023" cy="227699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882" y="2069951"/>
            <a:ext cx="1737023" cy="22769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541745" y="2736666"/>
            <a:ext cx="4374384" cy="34354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5932" y="2490442"/>
            <a:ext cx="899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030109"/>
              </p:ext>
            </p:extLst>
          </p:nvPr>
        </p:nvGraphicFramePr>
        <p:xfrm>
          <a:off x="562639" y="2749534"/>
          <a:ext cx="4100859" cy="227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5438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36670">
                  <a:extLst>
                    <a:ext uri="{9D8B030D-6E8A-4147-A177-3AD203B41FA5}">
                      <a16:colId xmlns:a16="http://schemas.microsoft.com/office/drawing/2014/main" val="596082585"/>
                    </a:ext>
                  </a:extLst>
                </a:gridCol>
                <a:gridCol w="596302">
                  <a:extLst>
                    <a:ext uri="{9D8B030D-6E8A-4147-A177-3AD203B41FA5}">
                      <a16:colId xmlns:a16="http://schemas.microsoft.com/office/drawing/2014/main" val="4127972859"/>
                    </a:ext>
                  </a:extLst>
                </a:gridCol>
                <a:gridCol w="572449">
                  <a:extLst>
                    <a:ext uri="{9D8B030D-6E8A-4147-A177-3AD203B41FA5}">
                      <a16:colId xmlns:a16="http://schemas.microsoft.com/office/drawing/2014/main" val="2858719295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권역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주문제한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5690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878322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55036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9741238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8091245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294259"/>
              </p:ext>
            </p:extLst>
          </p:nvPr>
        </p:nvGraphicFramePr>
        <p:xfrm>
          <a:off x="5064321" y="2752428"/>
          <a:ext cx="3278572" cy="909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7">
                  <a:extLst>
                    <a:ext uri="{9D8B030D-6E8A-4147-A177-3AD203B41FA5}">
                      <a16:colId xmlns:a16="http://schemas.microsoft.com/office/drawing/2014/main" val="1619449468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1590344860"/>
                    </a:ext>
                  </a:extLst>
                </a:gridCol>
                <a:gridCol w="544306">
                  <a:extLst>
                    <a:ext uri="{9D8B030D-6E8A-4147-A177-3AD203B41FA5}">
                      <a16:colId xmlns:a16="http://schemas.microsoft.com/office/drawing/2014/main" val="1657740384"/>
                    </a:ext>
                  </a:extLst>
                </a:gridCol>
                <a:gridCol w="596557">
                  <a:extLst>
                    <a:ext uri="{9D8B030D-6E8A-4147-A177-3AD203B41FA5}">
                      <a16:colId xmlns:a16="http://schemas.microsoft.com/office/drawing/2014/main" val="1571078427"/>
                    </a:ext>
                  </a:extLst>
                </a:gridCol>
                <a:gridCol w="663537">
                  <a:extLst>
                    <a:ext uri="{9D8B030D-6E8A-4147-A177-3AD203B41FA5}">
                      <a16:colId xmlns:a16="http://schemas.microsoft.com/office/drawing/2014/main" val="2786964876"/>
                    </a:ext>
                  </a:extLst>
                </a:gridCol>
                <a:gridCol w="529579">
                  <a:extLst>
                    <a:ext uri="{9D8B030D-6E8A-4147-A177-3AD203B41FA5}">
                      <a16:colId xmlns:a16="http://schemas.microsoft.com/office/drawing/2014/main" val="478866899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703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그룹관리자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11925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***232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25303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***533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266109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5941654" y="2100559"/>
            <a:ext cx="8032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 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2304" y="2095418"/>
            <a:ext cx="1680590" cy="1990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3922520" y="2094028"/>
            <a:ext cx="1737023" cy="2086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064321" y="2749535"/>
            <a:ext cx="3447381" cy="140372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19853" y="2495844"/>
            <a:ext cx="1056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064321" y="4674073"/>
            <a:ext cx="3447379" cy="126461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00594" y="5957932"/>
            <a:ext cx="356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권한선택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○ 본사 관리자  ○그룹관리자   ○지점장   ○일반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5083482" y="4683910"/>
          <a:ext cx="3268741" cy="454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967">
                  <a:extLst>
                    <a:ext uri="{9D8B030D-6E8A-4147-A177-3AD203B41FA5}">
                      <a16:colId xmlns:a16="http://schemas.microsoft.com/office/drawing/2014/main" val="1619449468"/>
                    </a:ext>
                  </a:extLst>
                </a:gridCol>
                <a:gridCol w="765111">
                  <a:extLst>
                    <a:ext uri="{9D8B030D-6E8A-4147-A177-3AD203B41FA5}">
                      <a16:colId xmlns:a16="http://schemas.microsoft.com/office/drawing/2014/main" val="3632057404"/>
                    </a:ext>
                  </a:extLst>
                </a:gridCol>
                <a:gridCol w="861015">
                  <a:extLst>
                    <a:ext uri="{9D8B030D-6E8A-4147-A177-3AD203B41FA5}">
                      <a16:colId xmlns:a16="http://schemas.microsoft.com/office/drawing/2014/main" val="1657740384"/>
                    </a:ext>
                  </a:extLst>
                </a:gridCol>
                <a:gridCol w="745685">
                  <a:extLst>
                    <a:ext uri="{9D8B030D-6E8A-4147-A177-3AD203B41FA5}">
                      <a16:colId xmlns:a16="http://schemas.microsoft.com/office/drawing/2014/main" val="1571078427"/>
                    </a:ext>
                  </a:extLst>
                </a:gridCol>
                <a:gridCol w="661963">
                  <a:extLst>
                    <a:ext uri="{9D8B030D-6E8A-4147-A177-3AD203B41FA5}">
                      <a16:colId xmlns:a16="http://schemas.microsoft.com/office/drawing/2014/main" val="478866899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703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강이동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11925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243944" y="4372747"/>
            <a:ext cx="300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  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 ▲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18454" y="2525189"/>
            <a:ext cx="756968" cy="1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5429" y="2517945"/>
            <a:ext cx="668465" cy="20745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7912999" y="2564063"/>
            <a:ext cx="32102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7344697" y="1266776"/>
            <a:ext cx="1176835" cy="258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6390" y="4161800"/>
            <a:ext cx="33200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7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 시 기존조직에서 사용자 상태는 종료가 됩니다</a:t>
            </a:r>
            <a:r>
              <a:rPr lang="en-US" altLang="ko-KR" sz="7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61387" y="590354"/>
            <a:ext cx="8365314" cy="5762153"/>
          </a:xfrm>
          <a:prstGeom prst="rect">
            <a:avLst/>
          </a:prstGeom>
          <a:solidFill>
            <a:schemeClr val="bg1">
              <a:lumMod val="95000"/>
              <a:alpha val="36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9369" y="4927775"/>
            <a:ext cx="908847" cy="25762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317067" y="510037"/>
            <a:ext cx="3750906" cy="2695157"/>
            <a:chOff x="3845618" y="2084159"/>
            <a:chExt cx="3750906" cy="2695157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90157" y="2535947"/>
              <a:ext cx="331199" cy="189257"/>
            </a:xfrm>
            <a:prstGeom prst="rect">
              <a:avLst/>
            </a:prstGeom>
          </p:spPr>
        </p:pic>
        <p:sp>
          <p:nvSpPr>
            <p:cNvPr id="39" name="직사각형 38"/>
            <p:cNvSpPr/>
            <p:nvPr/>
          </p:nvSpPr>
          <p:spPr bwMode="auto">
            <a:xfrm>
              <a:off x="3845618" y="2084159"/>
              <a:ext cx="3750906" cy="269515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02462" y="2417053"/>
              <a:ext cx="3544257" cy="72994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4088476" y="2149848"/>
              <a:ext cx="2118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 등록</a:t>
              </a:r>
              <a:endPara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97623" y="2763333"/>
              <a:ext cx="9666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사업장코드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5235091" y="2771230"/>
              <a:ext cx="1744824" cy="1760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97624" y="2995592"/>
              <a:ext cx="755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사업장명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93841" y="3245420"/>
              <a:ext cx="9846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사업장권역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5235091" y="3264207"/>
              <a:ext cx="1744824" cy="1760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 bwMode="auto">
            <a:xfrm>
              <a:off x="5369812" y="4410958"/>
              <a:ext cx="408870" cy="212914"/>
            </a:xfrm>
            <a:prstGeom prst="roundRect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1" i="0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089241" y="3771680"/>
              <a:ext cx="12631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사업장생성일</a:t>
              </a:r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종료일</a:t>
              </a:r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94088" y="3497390"/>
              <a:ext cx="12552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사업장주문제한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5241598" y="3513246"/>
              <a:ext cx="1744824" cy="1760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아니오</a:t>
              </a: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5235091" y="3010026"/>
              <a:ext cx="1744824" cy="1760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80837" y="4045887"/>
              <a:ext cx="12631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운영상태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5241598" y="3789089"/>
              <a:ext cx="1744824" cy="1760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5241598" y="4079702"/>
              <a:ext cx="1744824" cy="1760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정상</a:t>
              </a:r>
            </a:p>
          </p:txBody>
        </p:sp>
        <p:sp>
          <p:nvSpPr>
            <p:cNvPr id="76" name="이등변 삼각형 75"/>
            <p:cNvSpPr/>
            <p:nvPr/>
          </p:nvSpPr>
          <p:spPr bwMode="auto">
            <a:xfrm flipV="1">
              <a:off x="6841146" y="4108815"/>
              <a:ext cx="119641" cy="100028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7" name="이등변 삼각형 76"/>
            <p:cNvSpPr/>
            <p:nvPr/>
          </p:nvSpPr>
          <p:spPr bwMode="auto">
            <a:xfrm flipV="1">
              <a:off x="6841145" y="3539480"/>
              <a:ext cx="119641" cy="100028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8" name="이등변 삼각형 77"/>
            <p:cNvSpPr/>
            <p:nvPr/>
          </p:nvSpPr>
          <p:spPr bwMode="auto">
            <a:xfrm flipV="1">
              <a:off x="6839865" y="3302956"/>
              <a:ext cx="119641" cy="100028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 bwMode="auto">
            <a:xfrm>
              <a:off x="5820338" y="4410001"/>
              <a:ext cx="408870" cy="212914"/>
            </a:xfrm>
            <a:prstGeom prst="roundRect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1" i="0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닫기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088476" y="2548359"/>
              <a:ext cx="9666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상위 사업장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 bwMode="auto">
            <a:xfrm>
              <a:off x="5237345" y="2545254"/>
              <a:ext cx="1311059" cy="1710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그룹</a:t>
              </a:r>
              <a:r>
                <a:rPr kumimoji="1" lang="en-US" altLang="ko-KR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773464" y="3403420"/>
            <a:ext cx="3750906" cy="2586704"/>
            <a:chOff x="3899137" y="2257834"/>
            <a:chExt cx="3750906" cy="2586704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90157" y="2535947"/>
              <a:ext cx="331199" cy="189257"/>
            </a:xfrm>
            <a:prstGeom prst="rect">
              <a:avLst/>
            </a:prstGeom>
          </p:spPr>
        </p:pic>
        <p:sp>
          <p:nvSpPr>
            <p:cNvPr id="81" name="직사각형 80"/>
            <p:cNvSpPr/>
            <p:nvPr/>
          </p:nvSpPr>
          <p:spPr bwMode="auto">
            <a:xfrm>
              <a:off x="3899137" y="2257834"/>
              <a:ext cx="3750906" cy="258670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02462" y="2653025"/>
              <a:ext cx="3544257" cy="72994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78961" y="2395612"/>
              <a:ext cx="2118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 수정</a:t>
              </a:r>
              <a:endPara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097623" y="2999305"/>
              <a:ext cx="9666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사업장코드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5235091" y="3007202"/>
              <a:ext cx="1744824" cy="1760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en-US" altLang="ko-KR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HHS00000213</a:t>
              </a:r>
              <a:endPara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097624" y="3231564"/>
              <a:ext cx="755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사업장명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093841" y="3464298"/>
              <a:ext cx="9846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사업장권역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5235091" y="3483085"/>
              <a:ext cx="1744824" cy="1760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강남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 bwMode="auto">
            <a:xfrm>
              <a:off x="5369812" y="4538774"/>
              <a:ext cx="408870" cy="212914"/>
            </a:xfrm>
            <a:prstGeom prst="roundRect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1" i="0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089241" y="3990558"/>
              <a:ext cx="12631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사업장생성일</a:t>
              </a:r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종료일</a:t>
              </a:r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094088" y="3716268"/>
              <a:ext cx="12552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사업장주문제한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 bwMode="auto">
            <a:xfrm>
              <a:off x="5241598" y="3732124"/>
              <a:ext cx="1744824" cy="1760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아니오</a:t>
              </a: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5235091" y="3245998"/>
              <a:ext cx="1744824" cy="1760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그룹</a:t>
              </a:r>
              <a:r>
                <a:rPr kumimoji="1" lang="en-US" altLang="ko-KR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080837" y="4235269"/>
              <a:ext cx="12631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운영상태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5241598" y="4007967"/>
              <a:ext cx="1744824" cy="1760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en-US" altLang="ko-KR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2020-01-28</a:t>
              </a:r>
              <a:endPara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 bwMode="auto">
            <a:xfrm>
              <a:off x="5241598" y="4269084"/>
              <a:ext cx="1744824" cy="1760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정상</a:t>
              </a:r>
            </a:p>
          </p:txBody>
        </p:sp>
        <p:sp>
          <p:nvSpPr>
            <p:cNvPr id="103" name="이등변 삼각형 102"/>
            <p:cNvSpPr/>
            <p:nvPr/>
          </p:nvSpPr>
          <p:spPr bwMode="auto">
            <a:xfrm flipV="1">
              <a:off x="6841146" y="4298197"/>
              <a:ext cx="119641" cy="100028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4" name="이등변 삼각형 103"/>
            <p:cNvSpPr/>
            <p:nvPr/>
          </p:nvSpPr>
          <p:spPr bwMode="auto">
            <a:xfrm flipV="1">
              <a:off x="6841145" y="3758358"/>
              <a:ext cx="119641" cy="100028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5" name="이등변 삼각형 104"/>
            <p:cNvSpPr/>
            <p:nvPr/>
          </p:nvSpPr>
          <p:spPr bwMode="auto">
            <a:xfrm flipV="1">
              <a:off x="6839865" y="3521834"/>
              <a:ext cx="119641" cy="100028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106" name="그림 10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93194" y="650031"/>
            <a:ext cx="221195" cy="208183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95505" y="3565789"/>
            <a:ext cx="221195" cy="208183"/>
          </a:xfrm>
          <a:prstGeom prst="rect">
            <a:avLst/>
          </a:prstGeom>
        </p:spPr>
      </p:pic>
      <p:sp>
        <p:nvSpPr>
          <p:cNvPr id="110" name="모서리가 둥근 직사각형 109"/>
          <p:cNvSpPr/>
          <p:nvPr/>
        </p:nvSpPr>
        <p:spPr bwMode="auto">
          <a:xfrm>
            <a:off x="6725816" y="5698746"/>
            <a:ext cx="408870" cy="212914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5047543" y="971131"/>
            <a:ext cx="396886" cy="17601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7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최상위</a:t>
            </a:r>
            <a:endParaRPr kumimoji="1" lang="ko-KR" altLang="en-US" sz="7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953288" y="3919405"/>
            <a:ext cx="966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 사업장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6102157" y="3916300"/>
            <a:ext cx="1311059" cy="1710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7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본사 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6182" y="631767"/>
            <a:ext cx="29759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 모든 사용자 관리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Default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LIKE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사용자상태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사용자명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LIKE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 :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LIKE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권한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본사관리자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지점장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일괄등록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엑셀다운로드하여 업로드할 폼과 등록할 사용자 및 수정할 사용자를 작성한 후 일괄등록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수정버튼을 이용하여 업로드 처리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 bwMode="auto">
          <a:xfrm>
            <a:off x="541745" y="2016763"/>
            <a:ext cx="7969957" cy="56781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8429" y="2083245"/>
            <a:ext cx="8096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074" y="2068862"/>
            <a:ext cx="1737023" cy="22769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984001" y="2110145"/>
            <a:ext cx="885236" cy="1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304" y="2095418"/>
            <a:ext cx="1680590" cy="1990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6191" y="2333371"/>
            <a:ext cx="2595775" cy="2407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369" y="2318914"/>
            <a:ext cx="2003756" cy="24331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7262" y="2751881"/>
            <a:ext cx="404759" cy="23129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1161" y="2325697"/>
            <a:ext cx="1977734" cy="22769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002575" y="2343415"/>
            <a:ext cx="549662" cy="1780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541744" y="2995922"/>
            <a:ext cx="7969957" cy="32889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807866"/>
              </p:ext>
            </p:extLst>
          </p:nvPr>
        </p:nvGraphicFramePr>
        <p:xfrm>
          <a:off x="640375" y="3047832"/>
          <a:ext cx="7702519" cy="1591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0952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1118636">
                  <a:extLst>
                    <a:ext uri="{9D8B030D-6E8A-4147-A177-3AD203B41FA5}">
                      <a16:colId xmlns:a16="http://schemas.microsoft.com/office/drawing/2014/main" val="423100016"/>
                    </a:ext>
                  </a:extLst>
                </a:gridCol>
                <a:gridCol w="1066363">
                  <a:extLst>
                    <a:ext uri="{9D8B030D-6E8A-4147-A177-3AD203B41FA5}">
                      <a16:colId xmlns:a16="http://schemas.microsoft.com/office/drawing/2014/main" val="683595888"/>
                    </a:ext>
                  </a:extLst>
                </a:gridCol>
                <a:gridCol w="773637">
                  <a:extLst>
                    <a:ext uri="{9D8B030D-6E8A-4147-A177-3AD203B41FA5}">
                      <a16:colId xmlns:a16="http://schemas.microsoft.com/office/drawing/2014/main" val="596082585"/>
                    </a:ext>
                  </a:extLst>
                </a:gridCol>
                <a:gridCol w="564545">
                  <a:extLst>
                    <a:ext uri="{9D8B030D-6E8A-4147-A177-3AD203B41FA5}">
                      <a16:colId xmlns:a16="http://schemas.microsoft.com/office/drawing/2014/main" val="4127972859"/>
                    </a:ext>
                  </a:extLst>
                </a:gridCol>
                <a:gridCol w="752727">
                  <a:extLst>
                    <a:ext uri="{9D8B030D-6E8A-4147-A177-3AD203B41FA5}">
                      <a16:colId xmlns:a16="http://schemas.microsoft.com/office/drawing/2014/main" val="48511617"/>
                    </a:ext>
                  </a:extLst>
                </a:gridCol>
                <a:gridCol w="805000">
                  <a:extLst>
                    <a:ext uri="{9D8B030D-6E8A-4147-A177-3AD203B41FA5}">
                      <a16:colId xmlns:a16="http://schemas.microsoft.com/office/drawing/2014/main" val="1476440545"/>
                    </a:ext>
                  </a:extLst>
                </a:gridCol>
                <a:gridCol w="920659">
                  <a:extLst>
                    <a:ext uri="{9D8B030D-6E8A-4147-A177-3AD203B41FA5}">
                      <a16:colId xmlns:a16="http://schemas.microsoft.com/office/drawing/2014/main" val="310940732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이동전화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강사용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본사관리자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김사용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그룹관리자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김사부</a:t>
                      </a: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지점장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부용재</a:t>
                      </a: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이동국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690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78322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286904" y="2096855"/>
            <a:ext cx="470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773229" y="2094028"/>
            <a:ext cx="1737023" cy="2086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10"/>
          <a:srcRect t="92573"/>
          <a:stretch/>
        </p:blipFill>
        <p:spPr>
          <a:xfrm>
            <a:off x="603072" y="6004690"/>
            <a:ext cx="7620982" cy="24793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 bwMode="auto">
          <a:xfrm>
            <a:off x="7173533" y="2755282"/>
            <a:ext cx="911151" cy="224489"/>
          </a:xfrm>
          <a:prstGeom prst="roundRect">
            <a:avLst/>
          </a:prstGeom>
          <a:solidFill>
            <a:srgbClr val="F66054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일괄등록</a:t>
            </a:r>
            <a:r>
              <a:rPr kumimoji="1" lang="en-US" altLang="ko-KR" sz="8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8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11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</p:spTree>
    <p:extLst>
      <p:ext uri="{BB962C8B-B14F-4D97-AF65-F5344CB8AC3E}">
        <p14:creationId xmlns:p14="http://schemas.microsoft.com/office/powerpoint/2010/main" val="5952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01" y="712492"/>
            <a:ext cx="5633939" cy="55949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본사 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사용자상세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3843" y="4084890"/>
            <a:ext cx="5110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919085" y="4084890"/>
            <a:ext cx="1384418" cy="2000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7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일반</a:t>
            </a:r>
          </a:p>
        </p:txBody>
      </p:sp>
      <p:sp>
        <p:nvSpPr>
          <p:cNvPr id="6" name="이등변 삼각형 5"/>
          <p:cNvSpPr/>
          <p:nvPr/>
        </p:nvSpPr>
        <p:spPr bwMode="auto">
          <a:xfrm flipV="1">
            <a:off x="4166770" y="4139667"/>
            <a:ext cx="119641" cy="100028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483250" y="3973795"/>
            <a:ext cx="2050991" cy="39310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9007" y="675087"/>
            <a:ext cx="2447164" cy="14773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사용자상세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사용자명 클릭 시 호출 팝업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사용자상세 화면 재사용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HOMS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사용자에게만 권한 선택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본사관리자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그룹관리자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지점장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602824" y="675087"/>
            <a:ext cx="3137412" cy="3970318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marL="0" indent="0" algn="ctr"/>
            <a:r>
              <a:rPr lang="ko-KR" altLang="en-US" sz="1200" dirty="0" smtClean="0">
                <a:latin typeface="맑은 고딕" panose="020B0503020000020004" pitchFamily="50" charset="-127"/>
              </a:rPr>
              <a:t>권한에 따른 업무</a:t>
            </a:r>
            <a:endParaRPr lang="en-US" altLang="ko-KR" sz="1200" dirty="0">
              <a:latin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dirty="0" smtClean="0">
              <a:latin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latin typeface="맑은 고딕" panose="020B0503020000020004" pitchFamily="50" charset="-127"/>
              </a:rPr>
              <a:t>홈앤서비스 주문승인</a:t>
            </a:r>
            <a:endParaRPr lang="ko-KR" altLang="en-US" sz="1000" b="0" dirty="0">
              <a:latin typeface="맑은 고딕" panose="020B0503020000020004" pitchFamily="50" charset="-127"/>
            </a:endParaRPr>
          </a:p>
          <a:p>
            <a:r>
              <a:rPr lang="ko-KR" altLang="en-US" sz="1000" b="0" dirty="0" smtClean="0">
                <a:latin typeface="맑은 고딕" panose="020B0503020000020004" pitchFamily="50" charset="-127"/>
              </a:rPr>
              <a:t>   가</a:t>
            </a:r>
            <a:r>
              <a:rPr lang="en-US" altLang="ko-KR" sz="1000" b="0" dirty="0">
                <a:latin typeface="맑은 고딕" panose="020B0503020000020004" pitchFamily="50" charset="-127"/>
              </a:rPr>
              <a:t>. 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일반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</a:rPr>
            </a:br>
            <a:r>
              <a:rPr lang="ko-KR" altLang="en-US" sz="1000" b="0" dirty="0" smtClean="0">
                <a:latin typeface="맑은 고딕" panose="020B0503020000020004" pitchFamily="50" charset="-127"/>
              </a:rPr>
              <a:t>주문자 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&gt;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지점장</a:t>
            </a:r>
            <a:endParaRPr lang="en-US" altLang="ko-KR" sz="1000" b="0" dirty="0" smtClean="0">
              <a:latin typeface="맑은 고딕" panose="020B0503020000020004" pitchFamily="50" charset="-127"/>
            </a:endParaRPr>
          </a:p>
          <a:p>
            <a:r>
              <a:rPr lang="ko-KR" altLang="en-US" sz="1000" b="0" dirty="0" smtClean="0">
                <a:latin typeface="맑은 고딕" panose="020B0503020000020004" pitchFamily="50" charset="-127"/>
              </a:rPr>
              <a:t>   나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.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안전용품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</a:rPr>
            </a:br>
            <a:r>
              <a:rPr lang="ko-KR" altLang="en-US" sz="1000" b="0" dirty="0" smtClean="0">
                <a:latin typeface="맑은 고딕" panose="020B0503020000020004" pitchFamily="50" charset="-127"/>
              </a:rPr>
              <a:t>주문자 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&gt;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본사 관리자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안전관리팀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)</a:t>
            </a:r>
            <a:endParaRPr lang="en-US" altLang="ko-KR" sz="1000" b="0" dirty="0">
              <a:latin typeface="맑은 고딕" panose="020B0503020000020004" pitchFamily="50" charset="-127"/>
            </a:endParaRPr>
          </a:p>
          <a:p>
            <a:r>
              <a:rPr lang="ko-KR" altLang="en-US" sz="1000" b="0" dirty="0" smtClean="0">
                <a:latin typeface="맑은 고딕" panose="020B0503020000020004" pitchFamily="50" charset="-127"/>
              </a:rPr>
              <a:t>   다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.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공구용품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</a:rPr>
            </a:br>
            <a:r>
              <a:rPr lang="ko-KR" altLang="en-US" sz="1000" b="0" dirty="0" smtClean="0">
                <a:latin typeface="맑은 고딕" panose="020B0503020000020004" pitchFamily="50" charset="-127"/>
              </a:rPr>
              <a:t>주문자 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&gt;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본사 관리자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자산관리팀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)</a:t>
            </a:r>
          </a:p>
          <a:p>
            <a:r>
              <a:rPr lang="ko-KR" altLang="en-US" sz="1000" b="0" dirty="0" smtClean="0">
                <a:latin typeface="맑은 고딕" panose="020B0503020000020004" pitchFamily="50" charset="-127"/>
              </a:rPr>
              <a:t>   라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.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특정상품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(HDMI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케이블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, UTP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패치코드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)</a:t>
            </a:r>
            <a:br>
              <a:rPr lang="en-US" altLang="ko-KR" sz="1000" b="0" dirty="0" smtClean="0">
                <a:latin typeface="맑은 고딕" panose="020B0503020000020004" pitchFamily="50" charset="-127"/>
              </a:rPr>
            </a:br>
            <a:r>
              <a:rPr lang="ko-KR" altLang="en-US" sz="1000" b="0" dirty="0" smtClean="0">
                <a:latin typeface="맑은 고딕" panose="020B0503020000020004" pitchFamily="50" charset="-127"/>
              </a:rPr>
              <a:t>주문자 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&gt;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본사 관리자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000" b="0" dirty="0">
                <a:latin typeface="맑은 고딕" panose="020B0503020000020004" pitchFamily="50" charset="-127"/>
              </a:rPr>
              <a:t>자산관리팀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) &gt;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 지점장</a:t>
            </a:r>
            <a:endParaRPr lang="en-US" altLang="ko-KR" sz="1000" b="0" dirty="0" smtClean="0">
              <a:latin typeface="맑은 고딕" panose="020B0503020000020004" pitchFamily="50" charset="-127"/>
            </a:endParaRPr>
          </a:p>
          <a:p>
            <a:pPr algn="l"/>
            <a:endParaRPr lang="ko-KR" altLang="en-US" sz="1000" b="0" dirty="0">
              <a:latin typeface="맑은 고딕" panose="020B0503020000020004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latin typeface="맑은 고딕" panose="020B0503020000020004" pitchFamily="50" charset="-127"/>
              </a:rPr>
              <a:t>홈앤서비스 예산관리</a:t>
            </a:r>
            <a:endParaRPr lang="en-US" altLang="ko-KR" sz="1000" dirty="0" smtClean="0">
              <a:latin typeface="맑은 고딕" panose="020B0503020000020004" pitchFamily="50" charset="-127"/>
            </a:endParaRPr>
          </a:p>
          <a:p>
            <a:r>
              <a:rPr lang="ko-KR" altLang="en-US" sz="1000" b="0" dirty="0" smtClean="0">
                <a:latin typeface="맑은 고딕" panose="020B0503020000020004" pitchFamily="50" charset="-127"/>
              </a:rPr>
              <a:t>   가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. HNS_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본사 관리자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본사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)</a:t>
            </a:r>
            <a:br>
              <a:rPr lang="en-US" altLang="ko-KR" sz="1000" b="0" dirty="0" smtClean="0">
                <a:latin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운영조직은 예산계정을 관리한다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.(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계정은 상품 구분으로 매핑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)</a:t>
            </a:r>
            <a:br>
              <a:rPr lang="en-US" altLang="ko-KR" sz="1000" b="0" dirty="0" smtClean="0">
                <a:latin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생성된 예산계정으로 그룹에 배분</a:t>
            </a:r>
            <a:endParaRPr lang="en-US" altLang="ko-KR" sz="1000" b="0" dirty="0" smtClean="0">
              <a:latin typeface="맑은 고딕" panose="020B0503020000020004" pitchFamily="50" charset="-127"/>
            </a:endParaRPr>
          </a:p>
          <a:p>
            <a:r>
              <a:rPr lang="ko-KR" altLang="en-US" sz="1000" b="0" dirty="0" smtClean="0">
                <a:latin typeface="맑은 고딕" panose="020B0503020000020004" pitchFamily="50" charset="-127"/>
              </a:rPr>
              <a:t>   나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. HNS_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그룹관리자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배정받은 예산계정을 하위 지점에 배분</a:t>
            </a:r>
            <a:endParaRPr lang="en-US" altLang="ko-KR" sz="1000" b="0" dirty="0" smtClean="0">
              <a:latin typeface="맑은 고딕" panose="020B0503020000020004" pitchFamily="50" charset="-127"/>
            </a:endParaRPr>
          </a:p>
          <a:p>
            <a:pPr lvl="1" algn="l"/>
            <a:endParaRPr lang="en-US" altLang="ko-KR" sz="1000" b="0" dirty="0" smtClean="0">
              <a:latin typeface="맑은 고딕" panose="020B0503020000020004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latin typeface="맑은 고딕" panose="020B0503020000020004" pitchFamily="50" charset="-127"/>
              </a:rPr>
              <a:t>홈앤서비스 예산증액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ko-KR" altLang="en-US" sz="1000" b="0" dirty="0" smtClean="0">
                <a:latin typeface="맑은 고딕" panose="020B0503020000020004" pitchFamily="50" charset="-127"/>
              </a:rPr>
              <a:t>   가</a:t>
            </a:r>
            <a:r>
              <a:rPr lang="en-US" altLang="ko-KR" sz="1000" b="0" dirty="0">
                <a:latin typeface="맑은 고딕" panose="020B0503020000020004" pitchFamily="50" charset="-127"/>
              </a:rPr>
              <a:t>.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예산증액승인 절차</a:t>
            </a:r>
            <a:r>
              <a:rPr lang="en-US" altLang="ko-KR" sz="1000" b="0" dirty="0">
                <a:latin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지점 사용자 예산증액 요청 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-&gt;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그룹관리자 승인 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-&gt;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지점장 승인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659" y="3042728"/>
            <a:ext cx="164436" cy="2312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01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본사 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세금계산서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채무관리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재고종합현황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07" y="2035767"/>
            <a:ext cx="7921995" cy="5080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32723" y="2157819"/>
            <a:ext cx="8096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31324" y="2171463"/>
            <a:ext cx="470018" cy="1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368" y="2143436"/>
            <a:ext cx="1487447" cy="22769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745" y="2579012"/>
            <a:ext cx="7975881" cy="3551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936182" y="631767"/>
            <a:ext cx="29759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채무관리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재고종합현황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탭으로 나눠져 있음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Default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 선택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발급년월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전월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현재월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Default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LIKE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7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6807426" y="2165536"/>
            <a:ext cx="1435556" cy="180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74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본사 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채무관리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채무관리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재고종합현황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45" y="2055218"/>
            <a:ext cx="7969957" cy="42616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75583" y="2209095"/>
            <a:ext cx="5529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</p:spTree>
    <p:extLst>
      <p:ext uri="{BB962C8B-B14F-4D97-AF65-F5344CB8AC3E}">
        <p14:creationId xmlns:p14="http://schemas.microsoft.com/office/powerpoint/2010/main" val="21188614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5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6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7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8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9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0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23.xml><?xml version="1.0" encoding="utf-8"?>
<a:theme xmlns:a="http://schemas.openxmlformats.org/drawingml/2006/main" name="22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25.xml><?xml version="1.0" encoding="utf-8"?>
<a:theme xmlns:a="http://schemas.openxmlformats.org/drawingml/2006/main" name="2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spcBef>
            <a:spcPts val="300"/>
          </a:spcBef>
          <a:buFont typeface="Arial" pitchFamily="34" charset="0"/>
          <a:buChar char="•"/>
          <a:defRPr sz="110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6.xml><?xml version="1.0" encoding="utf-8"?>
<a:theme xmlns:a="http://schemas.openxmlformats.org/drawingml/2006/main" name="2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27.xml><?xml version="1.0" encoding="utf-8"?>
<a:theme xmlns:a="http://schemas.openxmlformats.org/drawingml/2006/main" name="1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>
          <a:solidFill>
            <a:schemeClr val="tx1">
              <a:lumMod val="75000"/>
              <a:lumOff val="25000"/>
            </a:schemeClr>
          </a:solidFill>
          <a:prstDash val="solid"/>
          <a:headEnd type="oval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lIns="36000" tIns="0" rIns="36000" bIns="0">
        <a:spAutoFit/>
      </a:bodyPr>
      <a:lstStyle>
        <a:defPPr marL="180975" indent="-180975">
          <a:lnSpc>
            <a:spcPct val="120000"/>
          </a:lnSpc>
          <a:spcAft>
            <a:spcPts val="300"/>
          </a:spcAft>
          <a:buFont typeface="Wingdings" pitchFamily="2" charset="2"/>
          <a:buChar char="§"/>
          <a:defRPr sz="1050" b="1" dirty="0" smtClean="0">
            <a:latin typeface="Times New Roman" pitchFamily="18" charset="0"/>
            <a:ea typeface="맑은 고딕" pitchFamily="50" charset="-127"/>
            <a:cs typeface="Times New Roman" pitchFamily="18" charset="0"/>
          </a:defRPr>
        </a:defPPr>
      </a:lstStyle>
    </a:txDef>
  </a:objectDefaults>
  <a:extraClrSchemeLst/>
</a:theme>
</file>

<file path=ppt/theme/theme28.xml><?xml version="1.0" encoding="utf-8"?>
<a:theme xmlns:a="http://schemas.openxmlformats.org/drawingml/2006/main" name="26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비즈니스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비즈니스">
      <a:majorFont>
        <a:latin typeface="휴먼엑스포"/>
        <a:ea typeface="휴먼엑스포"/>
        <a:cs typeface=""/>
      </a:majorFont>
      <a:minorFont>
        <a:latin typeface="Arial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solidFill>
            <a:sysClr val="windowText" lastClr="000000"/>
          </a:solidFill>
          <a:prstDash val="solid"/>
        </a:ln>
        <a:effectLst/>
      </a:spPr>
      <a:bodyPr lIns="36000" rIns="36000"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400" kern="0" smtClean="0">
            <a:solidFill>
              <a:srgbClr val="C00000"/>
            </a:solidFill>
            <a:latin typeface="맑은 고딕"/>
            <a:ea typeface="맑은 고딕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5738" marR="0" indent="-185738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charset="0"/>
          <a:buNone/>
          <a:tabLst/>
          <a:defRPr kumimoji="1" lang="ko-KR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  <a:txDef>
      <a:spPr bwMode="auto">
        <a:noFill/>
        <a:ln w="22225">
          <a:noFill/>
          <a:miter lim="800000"/>
          <a:headEnd/>
          <a:tailEnd/>
        </a:ln>
      </a:spPr>
      <a:bodyPr wrap="none" lIns="0" tIns="46038" rIns="0" bIns="46038" rtlCol="0" anchor="ctr">
        <a:spAutoFit/>
      </a:bodyPr>
      <a:lstStyle>
        <a:defPPr algn="l">
          <a:lnSpc>
            <a:spcPct val="120000"/>
          </a:lnSpc>
          <a:defRPr sz="1200" b="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1_비즈니스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비즈니스">
      <a:majorFont>
        <a:latin typeface="휴먼엑스포"/>
        <a:ea typeface="휴먼엑스포"/>
        <a:cs typeface=""/>
      </a:majorFont>
      <a:minorFont>
        <a:latin typeface="Arial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solidFill>
            <a:sysClr val="windowText" lastClr="000000"/>
          </a:solidFill>
          <a:prstDash val="solid"/>
        </a:ln>
        <a:effectLst/>
      </a:spPr>
      <a:bodyPr lIns="36000" rIns="36000"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400" kern="0" smtClean="0">
            <a:solidFill>
              <a:srgbClr val="C00000"/>
            </a:solidFill>
            <a:latin typeface="맑은 고딕"/>
            <a:ea typeface="맑은 고딕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5738" marR="0" indent="-185738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charset="0"/>
          <a:buNone/>
          <a:tabLst/>
          <a:defRPr kumimoji="1" lang="ko-KR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  <a:txDef>
      <a:spPr bwMode="auto">
        <a:noFill/>
        <a:ln w="22225">
          <a:noFill/>
          <a:miter lim="800000"/>
          <a:headEnd/>
          <a:tailEnd/>
        </a:ln>
      </a:spPr>
      <a:bodyPr wrap="none" lIns="0" tIns="46038" rIns="0" bIns="46038" rtlCol="0" anchor="ctr">
        <a:spAutoFit/>
      </a:bodyPr>
      <a:lstStyle>
        <a:defPPr algn="l">
          <a:lnSpc>
            <a:spcPct val="120000"/>
          </a:lnSpc>
          <a:defRPr sz="1200" b="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2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보고서템플리트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Times New Roman" pitchFamily="18" charset="0"/>
            <a:ea typeface="맑은 고딕" pitchFamily="50" charset="-127"/>
          </a:defRPr>
        </a:defPPr>
      </a:lstStyle>
    </a:txDef>
  </a:objectDefaults>
  <a:extraClrSchemeLst/>
</a:theme>
</file>

<file path=ppt/theme/theme3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5.xml><?xml version="1.0" encoding="utf-8"?>
<a:theme xmlns:a="http://schemas.openxmlformats.org/drawingml/2006/main" name="4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112328</TotalTime>
  <Words>1921</Words>
  <Application>Microsoft Office PowerPoint</Application>
  <PresentationFormat>와이드스크린</PresentationFormat>
  <Paragraphs>1201</Paragraphs>
  <Slides>20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31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66" baseType="lpstr">
      <vt:lpstr>HY견고딕</vt:lpstr>
      <vt:lpstr>HY울릉도M</vt:lpstr>
      <vt:lpstr>굴림</vt:lpstr>
      <vt:lpstr>굴림체</vt:lpstr>
      <vt:lpstr>맑은 고딕</vt:lpstr>
      <vt:lpstr>휴먼둥근헤드라인</vt:lpstr>
      <vt:lpstr>휴먼엑스포</vt:lpstr>
      <vt:lpstr>Arial</vt:lpstr>
      <vt:lpstr>Arial Black</vt:lpstr>
      <vt:lpstr>Cambria</vt:lpstr>
      <vt:lpstr>Tahoma</vt:lpstr>
      <vt:lpstr>Times New Roman</vt:lpstr>
      <vt:lpstr>Trebuchet MS</vt:lpstr>
      <vt:lpstr>Wingdings</vt:lpstr>
      <vt:lpstr>디자인 사용자 지정</vt:lpstr>
      <vt:lpstr>1_디자인 사용자 지정</vt:lpstr>
      <vt:lpstr>2_디자인 사용자 지정</vt:lpstr>
      <vt:lpstr>3_디자인 사용자 지정</vt:lpstr>
      <vt:lpstr>4_디자인 사용자 지정</vt:lpstr>
      <vt:lpstr>5_디자인 사용자 지정</vt:lpstr>
      <vt:lpstr>6_디자인 사용자 지정</vt:lpstr>
      <vt:lpstr>7_디자인 사용자 지정</vt:lpstr>
      <vt:lpstr>8_디자인 사용자 지정</vt:lpstr>
      <vt:lpstr>9_디자인 사용자 지정</vt:lpstr>
      <vt:lpstr>10_디자인 사용자 지정</vt:lpstr>
      <vt:lpstr>11_디자인 사용자 지정</vt:lpstr>
      <vt:lpstr>12_디자인 사용자 지정</vt:lpstr>
      <vt:lpstr>13_디자인 사용자 지정</vt:lpstr>
      <vt:lpstr>14_디자인 사용자 지정</vt:lpstr>
      <vt:lpstr>15_디자인 사용자 지정</vt:lpstr>
      <vt:lpstr>16_디자인 사용자 지정</vt:lpstr>
      <vt:lpstr>17_디자인 사용자 지정</vt:lpstr>
      <vt:lpstr>18_디자인 사용자 지정</vt:lpstr>
      <vt:lpstr>19_디자인 사용자 지정</vt:lpstr>
      <vt:lpstr>20_디자인 사용자 지정</vt:lpstr>
      <vt:lpstr>21_디자인 사용자 지정</vt:lpstr>
      <vt:lpstr>22_디자인 사용자 지정</vt:lpstr>
      <vt:lpstr>23_디자인 사용자 지정</vt:lpstr>
      <vt:lpstr>24_디자인 사용자 지정</vt:lpstr>
      <vt:lpstr>25_디자인 사용자 지정</vt:lpstr>
      <vt:lpstr>1_기획본부</vt:lpstr>
      <vt:lpstr>26_디자인 사용자 지정</vt:lpstr>
      <vt:lpstr>비즈니스</vt:lpstr>
      <vt:lpstr>1_비즈니스</vt:lpstr>
      <vt:lpstr>2_기획본부</vt:lpstr>
      <vt:lpstr>비트맵 이미지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</dc:creator>
  <cp:lastModifiedBy>jameskang</cp:lastModifiedBy>
  <cp:revision>7403</cp:revision>
  <cp:lastPrinted>2018-12-27T10:04:29Z</cp:lastPrinted>
  <dcterms:created xsi:type="dcterms:W3CDTF">2004-02-17T06:52:18Z</dcterms:created>
  <dcterms:modified xsi:type="dcterms:W3CDTF">2020-03-06T06:36:22Z</dcterms:modified>
</cp:coreProperties>
</file>