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01" r:id="rId2"/>
    <p:sldId id="302" r:id="rId3"/>
    <p:sldId id="303" r:id="rId4"/>
    <p:sldId id="304" r:id="rId5"/>
    <p:sldId id="305" r:id="rId6"/>
    <p:sldId id="306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EEEEEE"/>
    <a:srgbClr val="0065B3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6" d="100"/>
          <a:sy n="136" d="100"/>
        </p:scale>
        <p:origin x="504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3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81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2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9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본사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메인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564902797"/>
              </p:ext>
            </p:extLst>
          </p:nvPr>
        </p:nvGraphicFramePr>
        <p:xfrm>
          <a:off x="8385974" y="826614"/>
          <a:ext cx="2324900" cy="3612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메인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일진그룹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 화면 샘플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건수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 별 상태 개수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공지사항을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입찰이 저장되어 있지만 공고가 되지 않은 상태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공고된 입찰 상태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개찰대상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마감되었지만 개찰이 안된 입찰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개찰은 되고 업체 선정이 안된 입찰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개월간 선체 선정이 완료된 입찰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 3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개월간 유찰된 입찰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미승인업체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회원가입을 신청한 상태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등록 심사 중 상태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승인업체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 제출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심사가 완료되고 공동인증서를 제출한 업체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승인업체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 미제출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업체 심사가 완료되고 공동인증서 미제출 업체</a:t>
                      </a:r>
                      <a:endParaRPr lang="ko-KR" altLang="en-US" sz="70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삭제업체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처리된 업체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역순 소팅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상세 레이어 팝업 호출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[+]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기호 클릭 시 공지사항 목록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2"/>
            <a:ext cx="8217900" cy="100758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메인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본사 사용자 로그인 후 메인 화면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본사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483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63" y="1330450"/>
            <a:ext cx="1164194" cy="25994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07424" y="3539148"/>
            <a:ext cx="6392632" cy="12498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09345" y="3913341"/>
            <a:ext cx="703007" cy="670560"/>
          </a:xfrm>
          <a:prstGeom prst="ellipse">
            <a:avLst/>
          </a:prstGeom>
          <a:solidFill>
            <a:srgbClr val="F5C64B"/>
          </a:solidFill>
          <a:ln>
            <a:solidFill>
              <a:srgbClr val="F5C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입찰계획</a:t>
            </a:r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2" name="타원 31"/>
          <p:cNvSpPr/>
          <p:nvPr/>
        </p:nvSpPr>
        <p:spPr>
          <a:xfrm>
            <a:off x="2985837" y="3913341"/>
            <a:ext cx="703007" cy="670560"/>
          </a:xfrm>
          <a:prstGeom prst="ellipse">
            <a:avLst/>
          </a:prstGeom>
          <a:solidFill>
            <a:srgbClr val="F96D47"/>
          </a:solidFill>
          <a:ln>
            <a:solidFill>
              <a:srgbClr val="F96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입찰공고</a:t>
            </a:r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3" name="타원 32"/>
          <p:cNvSpPr/>
          <p:nvPr/>
        </p:nvSpPr>
        <p:spPr>
          <a:xfrm>
            <a:off x="3962329" y="3913341"/>
            <a:ext cx="703007" cy="670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개찰대상</a:t>
            </a:r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4" name="타원 33"/>
          <p:cNvSpPr/>
          <p:nvPr/>
        </p:nvSpPr>
        <p:spPr>
          <a:xfrm>
            <a:off x="5915313" y="3913341"/>
            <a:ext cx="703007" cy="6705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입찰완료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(3</a:t>
            </a:r>
            <a:r>
              <a:rPr lang="ko-KR" altLang="en-US" sz="800" b="1" dirty="0" smtClean="0"/>
              <a:t>개월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5" name="타원 34"/>
          <p:cNvSpPr/>
          <p:nvPr/>
        </p:nvSpPr>
        <p:spPr>
          <a:xfrm>
            <a:off x="6891805" y="3913341"/>
            <a:ext cx="703007" cy="670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/>
              <a:t>유</a:t>
            </a:r>
            <a:r>
              <a:rPr lang="ko-KR" altLang="en-US" sz="800" b="1" dirty="0" smtClean="0"/>
              <a:t>찰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(3</a:t>
            </a:r>
            <a:r>
              <a:rPr lang="ko-KR" altLang="en-US" sz="800" b="1" dirty="0" smtClean="0"/>
              <a:t>개월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615275" y="4920772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협력업체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37" name="Google Shape;299;p5"/>
          <p:cNvGraphicFramePr/>
          <p:nvPr>
            <p:extLst/>
          </p:nvPr>
        </p:nvGraphicFramePr>
        <p:xfrm>
          <a:off x="1738249" y="5253968"/>
          <a:ext cx="2887576" cy="125734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업체 상태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개수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미승인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0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55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미제출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7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삭제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18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880455" y="4911480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6794" y="5091424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graphicFrame>
        <p:nvGraphicFramePr>
          <p:cNvPr id="39" name="Google Shape;299;p5"/>
          <p:cNvGraphicFramePr/>
          <p:nvPr>
            <p:extLst/>
          </p:nvPr>
        </p:nvGraphicFramePr>
        <p:xfrm>
          <a:off x="4996486" y="5253969"/>
          <a:ext cx="2887576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크리스마스 잘</a:t>
                      </a:r>
                      <a:r>
                        <a:rPr lang="ko-KR" altLang="en-US" sz="700" u="sng" strike="noStrike" cap="none" baseline="0" dirty="0" smtClean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12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11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234299" y="3345942"/>
            <a:ext cx="73261" cy="73871"/>
          </a:xfrm>
          <a:prstGeom prst="ellipse">
            <a:avLst/>
          </a:prstGeom>
          <a:solidFill>
            <a:srgbClr val="FFC000"/>
          </a:solidFill>
          <a:ln>
            <a:solidFill>
              <a:srgbClr val="F5C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414297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94295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74293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954291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134287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20" y="1843708"/>
            <a:ext cx="6369307" cy="163226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178510" y="1923181"/>
            <a:ext cx="2644876" cy="335143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일진그룹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e-Bidding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9434" y="2422057"/>
            <a:ext cx="2728160" cy="669415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투명합니다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5C64B"/>
                </a:solidFill>
              </a:rPr>
              <a:t>함께 합니다</a:t>
            </a:r>
            <a:r>
              <a:rPr lang="en-US" altLang="ko-KR" sz="1300" b="1" dirty="0" smtClean="0">
                <a:solidFill>
                  <a:srgbClr val="F5C64B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96D47"/>
                </a:solidFill>
              </a:rPr>
              <a:t>미래를 엽니다</a:t>
            </a:r>
            <a:r>
              <a:rPr lang="en-US" altLang="ko-KR" sz="1300" b="1" dirty="0" smtClean="0">
                <a:solidFill>
                  <a:srgbClr val="F96D47"/>
                </a:solidFill>
              </a:rPr>
              <a:t>.</a:t>
            </a:r>
            <a:endParaRPr lang="ko-KR" altLang="en-US" sz="1300" b="1" dirty="0">
              <a:solidFill>
                <a:srgbClr val="F96D47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67" name="타원 66"/>
          <p:cNvSpPr/>
          <p:nvPr/>
        </p:nvSpPr>
        <p:spPr>
          <a:xfrm>
            <a:off x="4938821" y="3913341"/>
            <a:ext cx="703007" cy="670560"/>
          </a:xfrm>
          <a:prstGeom prst="ellipse">
            <a:avLst/>
          </a:prstGeom>
          <a:solidFill>
            <a:srgbClr val="912305"/>
          </a:solidFill>
          <a:ln>
            <a:solidFill>
              <a:srgbClr val="912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개찰</a:t>
            </a:r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557979" y="490336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7740586" y="5081832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841800" y="4859016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420031" y="6916716"/>
            <a:ext cx="6758044" cy="395247"/>
            <a:chOff x="1408365" y="6877096"/>
            <a:chExt cx="6758044" cy="39524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입찰업무안내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공지사항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7" name="Google Shape;381;p6"/>
          <p:cNvSpPr/>
          <p:nvPr/>
        </p:nvSpPr>
        <p:spPr>
          <a:xfrm>
            <a:off x="2593431" y="7224624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298;p5"/>
          <p:cNvGraphicFramePr/>
          <p:nvPr>
            <p:extLst>
              <p:ext uri="{D42A27DB-BD31-4B8C-83A1-F6EECF244321}">
                <p14:modId xmlns:p14="http://schemas.microsoft.com/office/powerpoint/2010/main" val="1897839697"/>
              </p:ext>
            </p:extLst>
          </p:nvPr>
        </p:nvGraphicFramePr>
        <p:xfrm>
          <a:off x="2729170" y="7370537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/>
          <p:cNvGraphicFramePr/>
          <p:nvPr>
            <p:extLst>
              <p:ext uri="{D42A27DB-BD31-4B8C-83A1-F6EECF244321}">
                <p14:modId xmlns:p14="http://schemas.microsoft.com/office/powerpoint/2010/main" val="1347726"/>
              </p:ext>
            </p:extLst>
          </p:nvPr>
        </p:nvGraphicFramePr>
        <p:xfrm>
          <a:off x="2809154" y="7788323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[</a:t>
                      </a:r>
                      <a:r>
                        <a:rPr lang="ko-KR" altLang="en-US" sz="700" u="none" strike="noStrike" cap="none" dirty="0" smtClean="0"/>
                        <a:t>공통</a:t>
                      </a:r>
                      <a:r>
                        <a:rPr lang="en-US" altLang="ko-KR" sz="700" u="none" strike="noStrike" cap="none" dirty="0" smtClean="0"/>
                        <a:t>]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1457940013"/>
              </p:ext>
            </p:extLst>
          </p:nvPr>
        </p:nvGraphicFramePr>
        <p:xfrm>
          <a:off x="2809154" y="7991098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482744146"/>
              </p:ext>
            </p:extLst>
          </p:nvPr>
        </p:nvGraphicFramePr>
        <p:xfrm>
          <a:off x="2809154" y="8193873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2023-12-31 13:21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3845920053"/>
              </p:ext>
            </p:extLst>
          </p:nvPr>
        </p:nvGraphicFramePr>
        <p:xfrm>
          <a:off x="2809154" y="8396648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2342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461;g22f983af321_0_4"/>
          <p:cNvSpPr/>
          <p:nvPr/>
        </p:nvSpPr>
        <p:spPr>
          <a:xfrm>
            <a:off x="2719267" y="8659447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endParaRPr sz="700" b="0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graphicFrame>
        <p:nvGraphicFramePr>
          <p:cNvPr id="84" name="Google Shape;68;p2"/>
          <p:cNvGraphicFramePr/>
          <p:nvPr>
            <p:extLst>
              <p:ext uri="{D42A27DB-BD31-4B8C-83A1-F6EECF244321}">
                <p14:modId xmlns:p14="http://schemas.microsoft.com/office/powerpoint/2010/main" val="4134774834"/>
              </p:ext>
            </p:extLst>
          </p:nvPr>
        </p:nvGraphicFramePr>
        <p:xfrm>
          <a:off x="2736203" y="9959966"/>
          <a:ext cx="278983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/>
                        <a:t>전자입찰 </a:t>
                      </a:r>
                      <a:r>
                        <a:rPr lang="en-US" altLang="ko-KR" sz="700" u="sng" strike="noStrike" cap="none" dirty="0" smtClean="0"/>
                        <a:t>Edge </a:t>
                      </a:r>
                      <a:r>
                        <a:rPr lang="ko-KR" altLang="en-US" sz="700" u="sng" strike="noStrike" cap="none" dirty="0" smtClean="0"/>
                        <a:t>사용 설정안내</a:t>
                      </a:r>
                      <a:r>
                        <a:rPr lang="en-US" altLang="ko-KR" sz="700" u="sng" strike="noStrike" cap="none" dirty="0" smtClean="0"/>
                        <a:t>.pptx</a:t>
                      </a:r>
                      <a:endParaRPr sz="700" u="sng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570;g23105f653c7_0_105"/>
          <p:cNvSpPr/>
          <p:nvPr/>
        </p:nvSpPr>
        <p:spPr>
          <a:xfrm>
            <a:off x="3932357" y="10307590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479988" y="8683326"/>
            <a:ext cx="141636" cy="1210150"/>
          </a:xfrm>
          <a:prstGeom prst="rect">
            <a:avLst/>
          </a:prstGeom>
        </p:spPr>
      </p:pic>
      <p:cxnSp>
        <p:nvCxnSpPr>
          <p:cNvPr id="90" name="꺾인 연결선 89"/>
          <p:cNvCxnSpPr>
            <a:endCxn id="77" idx="0"/>
          </p:cNvCxnSpPr>
          <p:nvPr/>
        </p:nvCxnSpPr>
        <p:spPr>
          <a:xfrm rot="5400000">
            <a:off x="3994776" y="5817405"/>
            <a:ext cx="1583479" cy="12309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157576515"/>
              </p:ext>
            </p:extLst>
          </p:nvPr>
        </p:nvGraphicFramePr>
        <p:xfrm>
          <a:off x="8385974" y="826614"/>
          <a:ext cx="2324900" cy="278551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우측 상단 사용자명 클릭 시 회원정보와 로그아웃 레이어가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레이어를 벗어나 클릭하면 사라짐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클릭하면 비밀번호 확인 레이어 호출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일치해야 회원정보 페이지 호출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로그아웃을 클릭하면 쿠키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세션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초기화 되고 로그인페이지로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버튼을 누르면 비밀번호를 변경할 수 있게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Display(2-1)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컬럼 체크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저장 컨펌 레이어 팝업 호출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비밀번호에 입력값이 없을 경우 비밀번호를 변경하지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않음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6935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회원정보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회원정보를 수정할 수 있습니다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본사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메인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483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b="33078"/>
          <a:stretch/>
        </p:blipFill>
        <p:spPr>
          <a:xfrm>
            <a:off x="1494193" y="1423327"/>
            <a:ext cx="6519935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63" y="1330450"/>
            <a:ext cx="1164194" cy="25994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07424" y="3539148"/>
            <a:ext cx="6392632" cy="12498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515" y="3913341"/>
            <a:ext cx="703007" cy="670560"/>
          </a:xfrm>
          <a:prstGeom prst="ellipse">
            <a:avLst/>
          </a:prstGeom>
          <a:solidFill>
            <a:srgbClr val="F5C64B"/>
          </a:solidFill>
          <a:ln>
            <a:solidFill>
              <a:srgbClr val="F5C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입찰계획</a:t>
            </a:r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2" name="타원 31"/>
          <p:cNvSpPr/>
          <p:nvPr/>
        </p:nvSpPr>
        <p:spPr>
          <a:xfrm>
            <a:off x="3210312" y="3913341"/>
            <a:ext cx="703007" cy="670560"/>
          </a:xfrm>
          <a:prstGeom prst="ellipse">
            <a:avLst/>
          </a:prstGeom>
          <a:solidFill>
            <a:srgbClr val="F96D47"/>
          </a:solidFill>
          <a:ln>
            <a:solidFill>
              <a:srgbClr val="F96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진행중</a:t>
            </a:r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3" name="타원 32"/>
          <p:cNvSpPr/>
          <p:nvPr/>
        </p:nvSpPr>
        <p:spPr>
          <a:xfrm>
            <a:off x="4376109" y="3913341"/>
            <a:ext cx="703007" cy="670560"/>
          </a:xfrm>
          <a:prstGeom prst="ellipse">
            <a:avLst/>
          </a:prstGeom>
          <a:solidFill>
            <a:srgbClr val="912305"/>
          </a:solidFill>
          <a:ln>
            <a:solidFill>
              <a:srgbClr val="912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개찰대상</a:t>
            </a:r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4" name="타원 33"/>
          <p:cNvSpPr/>
          <p:nvPr/>
        </p:nvSpPr>
        <p:spPr>
          <a:xfrm>
            <a:off x="5541906" y="3913341"/>
            <a:ext cx="703007" cy="670560"/>
          </a:xfrm>
          <a:prstGeom prst="ellipse">
            <a:avLst/>
          </a:prstGeom>
          <a:solidFill>
            <a:srgbClr val="400F02"/>
          </a:solidFill>
          <a:ln>
            <a:solidFill>
              <a:srgbClr val="40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낙찰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(3</a:t>
            </a:r>
            <a:r>
              <a:rPr lang="ko-KR" altLang="en-US" sz="800" b="1" dirty="0" smtClean="0"/>
              <a:t>개월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5" name="타원 34"/>
          <p:cNvSpPr/>
          <p:nvPr/>
        </p:nvSpPr>
        <p:spPr>
          <a:xfrm>
            <a:off x="6707702" y="3913341"/>
            <a:ext cx="703007" cy="6705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/>
              <a:t>유</a:t>
            </a:r>
            <a:r>
              <a:rPr lang="ko-KR" altLang="en-US" sz="800" b="1" dirty="0" smtClean="0"/>
              <a:t>찰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(3</a:t>
            </a:r>
            <a:r>
              <a:rPr lang="ko-KR" altLang="en-US" sz="800" b="1" dirty="0" smtClean="0"/>
              <a:t>개월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615275" y="4920772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협력업체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37" name="Google Shape;299;p5"/>
          <p:cNvGraphicFramePr/>
          <p:nvPr>
            <p:extLst/>
          </p:nvPr>
        </p:nvGraphicFramePr>
        <p:xfrm>
          <a:off x="1738249" y="5253968"/>
          <a:ext cx="2887576" cy="125734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업체 상태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개수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미승인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0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55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미제출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7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삭제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18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453788" y="4911480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40127" y="5091424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graphicFrame>
        <p:nvGraphicFramePr>
          <p:cNvPr id="39" name="Google Shape;299;p5"/>
          <p:cNvGraphicFramePr/>
          <p:nvPr>
            <p:extLst>
              <p:ext uri="{D42A27DB-BD31-4B8C-83A1-F6EECF244321}">
                <p14:modId xmlns:p14="http://schemas.microsoft.com/office/powerpoint/2010/main" val="3199652881"/>
              </p:ext>
            </p:extLst>
          </p:nvPr>
        </p:nvGraphicFramePr>
        <p:xfrm>
          <a:off x="2569819" y="5253969"/>
          <a:ext cx="2887576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크리스마스 잘</a:t>
                      </a:r>
                      <a:r>
                        <a:rPr lang="ko-KR" altLang="en-US" sz="700" u="sng" strike="noStrike" cap="none" baseline="0" dirty="0" smtClean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12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11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5338127" y="5068411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4234299" y="3345942"/>
            <a:ext cx="73261" cy="73871"/>
          </a:xfrm>
          <a:prstGeom prst="ellipse">
            <a:avLst/>
          </a:prstGeom>
          <a:solidFill>
            <a:srgbClr val="FFC000"/>
          </a:solidFill>
          <a:ln>
            <a:solidFill>
              <a:srgbClr val="F5C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414297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94295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74293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620228" y="2761878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800224" y="2761878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20" y="1843708"/>
            <a:ext cx="6369307" cy="163226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178510" y="1923181"/>
            <a:ext cx="2644876" cy="335143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일진그룹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e-Bidding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9434" y="2422057"/>
            <a:ext cx="2728160" cy="669415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투명합니다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5C64B"/>
                </a:solidFill>
              </a:rPr>
              <a:t>함께 합니다</a:t>
            </a:r>
            <a:r>
              <a:rPr lang="en-US" altLang="ko-KR" sz="1300" b="1" dirty="0" smtClean="0">
                <a:solidFill>
                  <a:srgbClr val="F5C64B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96D47"/>
                </a:solidFill>
              </a:rPr>
              <a:t>미래를 엽니다</a:t>
            </a:r>
            <a:r>
              <a:rPr lang="en-US" altLang="ko-KR" sz="1300" b="1" dirty="0" smtClean="0">
                <a:solidFill>
                  <a:srgbClr val="F96D47"/>
                </a:solidFill>
              </a:rPr>
              <a:t>.</a:t>
            </a:r>
            <a:endParaRPr lang="ko-KR" altLang="en-US" sz="1300" b="1" dirty="0">
              <a:solidFill>
                <a:srgbClr val="F96D47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08365" y="6877096"/>
            <a:ext cx="6758044" cy="395247"/>
            <a:chOff x="1408365" y="6877096"/>
            <a:chExt cx="6758044" cy="39524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5207548" y="6917481"/>
              <a:ext cx="29062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2914" y="1242089"/>
            <a:ext cx="591427" cy="52637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42" name="Google Shape;381;p6"/>
          <p:cNvSpPr/>
          <p:nvPr/>
        </p:nvSpPr>
        <p:spPr>
          <a:xfrm>
            <a:off x="4433334" y="1963724"/>
            <a:ext cx="2420185" cy="131879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298;p5"/>
          <p:cNvGraphicFramePr/>
          <p:nvPr>
            <p:extLst>
              <p:ext uri="{D42A27DB-BD31-4B8C-83A1-F6EECF244321}">
                <p14:modId xmlns:p14="http://schemas.microsoft.com/office/powerpoint/2010/main" val="2233119665"/>
              </p:ext>
            </p:extLst>
          </p:nvPr>
        </p:nvGraphicFramePr>
        <p:xfrm>
          <a:off x="4555375" y="2039305"/>
          <a:ext cx="2174247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17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비밀번호 확인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oogle Shape;68;p2"/>
          <p:cNvGraphicFramePr/>
          <p:nvPr>
            <p:extLst>
              <p:ext uri="{D42A27DB-BD31-4B8C-83A1-F6EECF244321}">
                <p14:modId xmlns:p14="http://schemas.microsoft.com/office/powerpoint/2010/main" val="1169530624"/>
              </p:ext>
            </p:extLst>
          </p:nvPr>
        </p:nvGraphicFramePr>
        <p:xfrm>
          <a:off x="4649164" y="2493726"/>
          <a:ext cx="200899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4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비밀번호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586862" y="2704252"/>
            <a:ext cx="2142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ⓘ 안전을 위해서 비밀번호를 입력해 주십시오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8"/>
          <a:srcRect l="37771" t="74598" r="38072" b="11324"/>
          <a:stretch/>
        </p:blipFill>
        <p:spPr>
          <a:xfrm>
            <a:off x="5305347" y="2957383"/>
            <a:ext cx="696630" cy="205740"/>
          </a:xfrm>
          <a:prstGeom prst="rect">
            <a:avLst/>
          </a:prstGeom>
        </p:spPr>
      </p:pic>
      <p:sp>
        <p:nvSpPr>
          <p:cNvPr id="56" name="Google Shape;381;p6"/>
          <p:cNvSpPr/>
          <p:nvPr/>
        </p:nvSpPr>
        <p:spPr>
          <a:xfrm>
            <a:off x="2237409" y="2237083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" name="Google Shape;298;p5"/>
          <p:cNvGraphicFramePr/>
          <p:nvPr>
            <p:extLst>
              <p:ext uri="{D42A27DB-BD31-4B8C-83A1-F6EECF244321}">
                <p14:modId xmlns:p14="http://schemas.microsoft.com/office/powerpoint/2010/main" val="1075191747"/>
              </p:ext>
            </p:extLst>
          </p:nvPr>
        </p:nvGraphicFramePr>
        <p:xfrm>
          <a:off x="2435769" y="2364357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200;p5"/>
          <p:cNvSpPr/>
          <p:nvPr/>
        </p:nvSpPr>
        <p:spPr>
          <a:xfrm>
            <a:off x="2991237" y="277509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45461" y="2367664"/>
            <a:ext cx="1740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700" dirty="0" smtClean="0">
                <a:latin typeface="+mj-ea"/>
                <a:ea typeface="+mj-ea"/>
              </a:rPr>
              <a:t>비밀번호가 일치하지 않습니다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  <a:endParaRPr lang="en-US" altLang="ko-KR" sz="700" dirty="0">
              <a:latin typeface="+mj-ea"/>
              <a:ea typeface="+mj-ea"/>
            </a:endParaRPr>
          </a:p>
        </p:txBody>
      </p:sp>
      <p:sp>
        <p:nvSpPr>
          <p:cNvPr id="63" name="Google Shape;381;p6"/>
          <p:cNvSpPr/>
          <p:nvPr/>
        </p:nvSpPr>
        <p:spPr>
          <a:xfrm>
            <a:off x="604325" y="3690888"/>
            <a:ext cx="3453331" cy="328144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298;p5"/>
          <p:cNvGraphicFramePr/>
          <p:nvPr>
            <p:extLst>
              <p:ext uri="{D42A27DB-BD31-4B8C-83A1-F6EECF244321}">
                <p14:modId xmlns:p14="http://schemas.microsoft.com/office/powerpoint/2010/main" val="2753574914"/>
              </p:ext>
            </p:extLst>
          </p:nvPr>
        </p:nvGraphicFramePr>
        <p:xfrm>
          <a:off x="726366" y="3738882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회원정보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>
              <p:ext uri="{D42A27DB-BD31-4B8C-83A1-F6EECF244321}">
                <p14:modId xmlns:p14="http://schemas.microsoft.com/office/powerpoint/2010/main" val="1870356615"/>
              </p:ext>
            </p:extLst>
          </p:nvPr>
        </p:nvGraphicFramePr>
        <p:xfrm>
          <a:off x="854041" y="415862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>
              <p:ext uri="{D42A27DB-BD31-4B8C-83A1-F6EECF244321}">
                <p14:modId xmlns:p14="http://schemas.microsoft.com/office/powerpoint/2010/main" val="2503305016"/>
              </p:ext>
            </p:extLst>
          </p:nvPr>
        </p:nvGraphicFramePr>
        <p:xfrm>
          <a:off x="854041" y="438629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이순신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2814960209"/>
              </p:ext>
            </p:extLst>
          </p:nvPr>
        </p:nvGraphicFramePr>
        <p:xfrm>
          <a:off x="854041" y="461395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일신전기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1951398155"/>
              </p:ext>
            </p:extLst>
          </p:nvPr>
        </p:nvGraphicFramePr>
        <p:xfrm>
          <a:off x="854041" y="484162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각사관리자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497772916"/>
              </p:ext>
            </p:extLst>
          </p:nvPr>
        </p:nvGraphicFramePr>
        <p:xfrm>
          <a:off x="854041" y="50692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최종변경일 </a:t>
                      </a:r>
                      <a:r>
                        <a:rPr lang="en-US" altLang="ko-KR" sz="700" u="none" strike="noStrike" cap="none" dirty="0" smtClean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200;p5"/>
          <p:cNvSpPr/>
          <p:nvPr/>
        </p:nvSpPr>
        <p:spPr>
          <a:xfrm>
            <a:off x="2935329" y="506100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907677091"/>
              </p:ext>
            </p:extLst>
          </p:nvPr>
        </p:nvGraphicFramePr>
        <p:xfrm>
          <a:off x="854041" y="529696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2494317634"/>
              </p:ext>
            </p:extLst>
          </p:nvPr>
        </p:nvGraphicFramePr>
        <p:xfrm>
          <a:off x="854041" y="552463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147225513"/>
              </p:ext>
            </p:extLst>
          </p:nvPr>
        </p:nvGraphicFramePr>
        <p:xfrm>
          <a:off x="854041" y="597738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Google Shape;68;p2"/>
          <p:cNvGraphicFramePr/>
          <p:nvPr>
            <p:extLst>
              <p:ext uri="{D42A27DB-BD31-4B8C-83A1-F6EECF244321}">
                <p14:modId xmlns:p14="http://schemas.microsoft.com/office/powerpoint/2010/main" val="425701649"/>
              </p:ext>
            </p:extLst>
          </p:nvPr>
        </p:nvGraphicFramePr>
        <p:xfrm>
          <a:off x="854041" y="62050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Google Shape;200;p5"/>
          <p:cNvSpPr/>
          <p:nvPr/>
        </p:nvSpPr>
        <p:spPr>
          <a:xfrm>
            <a:off x="2403422" y="654667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00;p5"/>
          <p:cNvSpPr/>
          <p:nvPr/>
        </p:nvSpPr>
        <p:spPr>
          <a:xfrm>
            <a:off x="1980148" y="653898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2221594331"/>
              </p:ext>
            </p:extLst>
          </p:nvPr>
        </p:nvGraphicFramePr>
        <p:xfrm>
          <a:off x="854041" y="5737074"/>
          <a:ext cx="2926597" cy="19812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(</a:t>
                      </a:r>
                      <a:r>
                        <a:rPr lang="ko-KR" altLang="en-US" sz="600" u="sng" strike="noStrike" cap="none" dirty="0">
                          <a:solidFill>
                            <a:srgbClr val="0065B3"/>
                          </a:solidFill>
                        </a:rPr>
                        <a:t>사용불가 이메일 안내</a:t>
                      </a: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)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381;p6"/>
          <p:cNvSpPr/>
          <p:nvPr/>
        </p:nvSpPr>
        <p:spPr>
          <a:xfrm>
            <a:off x="4398362" y="3661253"/>
            <a:ext cx="3453331" cy="37102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298;p5"/>
          <p:cNvGraphicFramePr/>
          <p:nvPr>
            <p:extLst>
              <p:ext uri="{D42A27DB-BD31-4B8C-83A1-F6EECF244321}">
                <p14:modId xmlns:p14="http://schemas.microsoft.com/office/powerpoint/2010/main" val="3454093788"/>
              </p:ext>
            </p:extLst>
          </p:nvPr>
        </p:nvGraphicFramePr>
        <p:xfrm>
          <a:off x="4520403" y="3730728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회원정보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2900651474"/>
              </p:ext>
            </p:extLst>
          </p:nvPr>
        </p:nvGraphicFramePr>
        <p:xfrm>
          <a:off x="4648078" y="415046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2129245562"/>
              </p:ext>
            </p:extLst>
          </p:nvPr>
        </p:nvGraphicFramePr>
        <p:xfrm>
          <a:off x="4648078" y="43781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이순신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68;p2"/>
          <p:cNvGraphicFramePr/>
          <p:nvPr>
            <p:extLst>
              <p:ext uri="{D42A27DB-BD31-4B8C-83A1-F6EECF244321}">
                <p14:modId xmlns:p14="http://schemas.microsoft.com/office/powerpoint/2010/main" val="2178079190"/>
              </p:ext>
            </p:extLst>
          </p:nvPr>
        </p:nvGraphicFramePr>
        <p:xfrm>
          <a:off x="4648078" y="46058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일신전기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oogle Shape;68;p2"/>
          <p:cNvGraphicFramePr/>
          <p:nvPr>
            <p:extLst>
              <p:ext uri="{D42A27DB-BD31-4B8C-83A1-F6EECF244321}">
                <p14:modId xmlns:p14="http://schemas.microsoft.com/office/powerpoint/2010/main" val="3570561888"/>
              </p:ext>
            </p:extLst>
          </p:nvPr>
        </p:nvGraphicFramePr>
        <p:xfrm>
          <a:off x="4648078" y="483347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각사관리자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Google Shape;68;p2"/>
          <p:cNvGraphicFramePr/>
          <p:nvPr>
            <p:extLst>
              <p:ext uri="{D42A27DB-BD31-4B8C-83A1-F6EECF244321}">
                <p14:modId xmlns:p14="http://schemas.microsoft.com/office/powerpoint/2010/main" val="2480702586"/>
              </p:ext>
            </p:extLst>
          </p:nvPr>
        </p:nvGraphicFramePr>
        <p:xfrm>
          <a:off x="4648078" y="506114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  최종변경일 </a:t>
                      </a:r>
                      <a:r>
                        <a:rPr lang="en-US" altLang="ko-KR" sz="700" u="none" strike="noStrike" cap="none" dirty="0" smtClean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200;p5"/>
          <p:cNvSpPr/>
          <p:nvPr/>
        </p:nvSpPr>
        <p:spPr>
          <a:xfrm>
            <a:off x="6729366" y="5052851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68;p2"/>
          <p:cNvGraphicFramePr/>
          <p:nvPr>
            <p:extLst>
              <p:ext uri="{D42A27DB-BD31-4B8C-83A1-F6EECF244321}">
                <p14:modId xmlns:p14="http://schemas.microsoft.com/office/powerpoint/2010/main" val="926275997"/>
              </p:ext>
            </p:extLst>
          </p:nvPr>
        </p:nvGraphicFramePr>
        <p:xfrm>
          <a:off x="4648078" y="576711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1328366009"/>
              </p:ext>
            </p:extLst>
          </p:nvPr>
        </p:nvGraphicFramePr>
        <p:xfrm>
          <a:off x="4648078" y="599478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>
              <p:ext uri="{D42A27DB-BD31-4B8C-83A1-F6EECF244321}">
                <p14:modId xmlns:p14="http://schemas.microsoft.com/office/powerpoint/2010/main" val="1527846443"/>
              </p:ext>
            </p:extLst>
          </p:nvPr>
        </p:nvGraphicFramePr>
        <p:xfrm>
          <a:off x="4648078" y="644753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>
              <p:ext uri="{D42A27DB-BD31-4B8C-83A1-F6EECF244321}">
                <p14:modId xmlns:p14="http://schemas.microsoft.com/office/powerpoint/2010/main" val="130348579"/>
              </p:ext>
            </p:extLst>
          </p:nvPr>
        </p:nvGraphicFramePr>
        <p:xfrm>
          <a:off x="4648078" y="667520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200;p5"/>
          <p:cNvSpPr/>
          <p:nvPr/>
        </p:nvSpPr>
        <p:spPr>
          <a:xfrm>
            <a:off x="6197459" y="700978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00;p5"/>
          <p:cNvSpPr/>
          <p:nvPr/>
        </p:nvSpPr>
        <p:spPr>
          <a:xfrm>
            <a:off x="5774185" y="700209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68;p2"/>
          <p:cNvGraphicFramePr/>
          <p:nvPr>
            <p:extLst>
              <p:ext uri="{D42A27DB-BD31-4B8C-83A1-F6EECF244321}">
                <p14:modId xmlns:p14="http://schemas.microsoft.com/office/powerpoint/2010/main" val="792693660"/>
              </p:ext>
            </p:extLst>
          </p:nvPr>
        </p:nvGraphicFramePr>
        <p:xfrm>
          <a:off x="4648078" y="6207222"/>
          <a:ext cx="2926597" cy="19812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(</a:t>
                      </a:r>
                      <a:r>
                        <a:rPr lang="ko-KR" altLang="en-US" sz="600" u="sng" strike="noStrike" cap="none" dirty="0">
                          <a:solidFill>
                            <a:srgbClr val="0065B3"/>
                          </a:solidFill>
                        </a:rPr>
                        <a:t>사용불가 이메일 안내</a:t>
                      </a: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)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>
              <p:ext uri="{D42A27DB-BD31-4B8C-83A1-F6EECF244321}">
                <p14:modId xmlns:p14="http://schemas.microsoft.com/office/powerpoint/2010/main" val="164401081"/>
              </p:ext>
            </p:extLst>
          </p:nvPr>
        </p:nvGraphicFramePr>
        <p:xfrm>
          <a:off x="4639360" y="528790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>
              <p:ext uri="{D42A27DB-BD31-4B8C-83A1-F6EECF244321}">
                <p14:modId xmlns:p14="http://schemas.microsoft.com/office/powerpoint/2010/main" val="2523640876"/>
              </p:ext>
            </p:extLst>
          </p:nvPr>
        </p:nvGraphicFramePr>
        <p:xfrm>
          <a:off x="4639360" y="55303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534471" y="5257351"/>
            <a:ext cx="3104296" cy="485736"/>
          </a:xfrm>
          <a:prstGeom prst="rect">
            <a:avLst/>
          </a:prstGeom>
          <a:noFill/>
          <a:ln w="19050">
            <a:solidFill>
              <a:srgbClr val="FF4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Google Shape;185;p5">
            <a:extLst>
              <a:ext uri="{FF2B5EF4-FFF2-40B4-BE49-F238E27FC236}">
                <a16:creationId xmlns:a16="http://schemas.microsoft.com/office/drawing/2014/main" id="{8C282043-E2F0-B8C3-3459-C8B17BEE8A64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742579" y="5139831"/>
            <a:ext cx="791892" cy="3848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7511033" y="118081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3963078" y="362571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453080" y="5170686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2-1</a:t>
            </a:r>
            <a:endParaRPr lang="ko-KR" altLang="en-US" sz="600" dirty="0"/>
          </a:p>
        </p:txBody>
      </p:sp>
      <p:sp>
        <p:nvSpPr>
          <p:cNvPr id="100" name="Google Shape;381;p6"/>
          <p:cNvSpPr/>
          <p:nvPr/>
        </p:nvSpPr>
        <p:spPr>
          <a:xfrm>
            <a:off x="8540191" y="4727691"/>
            <a:ext cx="1961943" cy="8859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298;p5"/>
          <p:cNvGraphicFramePr/>
          <p:nvPr>
            <p:extLst>
              <p:ext uri="{D42A27DB-BD31-4B8C-83A1-F6EECF244321}">
                <p14:modId xmlns:p14="http://schemas.microsoft.com/office/powerpoint/2010/main" val="14623260"/>
              </p:ext>
            </p:extLst>
          </p:nvPr>
        </p:nvGraphicFramePr>
        <p:xfrm>
          <a:off x="8738551" y="4957543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Google Shape;200;p5"/>
          <p:cNvSpPr/>
          <p:nvPr/>
        </p:nvSpPr>
        <p:spPr>
          <a:xfrm>
            <a:off x="9294019" y="536828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81;p6"/>
          <p:cNvSpPr/>
          <p:nvPr/>
        </p:nvSpPr>
        <p:spPr>
          <a:xfrm>
            <a:off x="8538062" y="6025801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298;p5"/>
          <p:cNvGraphicFramePr/>
          <p:nvPr>
            <p:extLst>
              <p:ext uri="{D42A27DB-BD31-4B8C-83A1-F6EECF244321}">
                <p14:modId xmlns:p14="http://schemas.microsoft.com/office/powerpoint/2010/main" val="2552639320"/>
              </p:ext>
            </p:extLst>
          </p:nvPr>
        </p:nvGraphicFramePr>
        <p:xfrm>
          <a:off x="8738717" y="6325681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200;p5"/>
          <p:cNvSpPr/>
          <p:nvPr/>
        </p:nvSpPr>
        <p:spPr>
          <a:xfrm>
            <a:off x="9580130" y="673224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00;p5"/>
          <p:cNvSpPr/>
          <p:nvPr/>
        </p:nvSpPr>
        <p:spPr>
          <a:xfrm>
            <a:off x="9156856" y="672455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꺾인 연결선 107"/>
          <p:cNvCxnSpPr>
            <a:stCxn id="100" idx="2"/>
            <a:endCxn id="103" idx="0"/>
          </p:cNvCxnSpPr>
          <p:nvPr/>
        </p:nvCxnSpPr>
        <p:spPr>
          <a:xfrm rot="5400000">
            <a:off x="9314039" y="5818676"/>
            <a:ext cx="412121" cy="21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648176" y="4897552"/>
            <a:ext cx="167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비밀번호는 대</a:t>
            </a:r>
            <a:r>
              <a:rPr lang="en-US" altLang="ko-KR" sz="600" dirty="0">
                <a:latin typeface="+mj-ea"/>
                <a:ea typeface="+mj-ea"/>
              </a:rPr>
              <a:t>/</a:t>
            </a:r>
            <a:r>
              <a:rPr lang="ko-KR" altLang="en-US" sz="600" dirty="0">
                <a:latin typeface="+mj-ea"/>
                <a:ea typeface="+mj-ea"/>
              </a:rPr>
              <a:t>소문자</a:t>
            </a:r>
            <a:r>
              <a:rPr lang="en-US" altLang="ko-KR" sz="600" dirty="0">
                <a:latin typeface="+mj-ea"/>
                <a:ea typeface="+mj-ea"/>
              </a:rPr>
              <a:t>, </a:t>
            </a:r>
            <a:r>
              <a:rPr lang="ko-KR" altLang="en-US" sz="600" dirty="0">
                <a:latin typeface="+mj-ea"/>
                <a:ea typeface="+mj-ea"/>
              </a:rPr>
              <a:t>숫자</a:t>
            </a:r>
            <a:r>
              <a:rPr lang="en-US" altLang="ko-KR" sz="600" dirty="0">
                <a:latin typeface="+mj-ea"/>
                <a:ea typeface="+mj-ea"/>
              </a:rPr>
              <a:t>, </a:t>
            </a:r>
            <a:r>
              <a:rPr lang="ko-KR" altLang="en-US" sz="600" dirty="0">
                <a:latin typeface="+mj-ea"/>
                <a:ea typeface="+mj-ea"/>
              </a:rPr>
              <a:t>특수문자 중 </a:t>
            </a:r>
            <a:r>
              <a:rPr lang="en-US" altLang="ko-KR" sz="600" dirty="0">
                <a:latin typeface="+mj-ea"/>
                <a:ea typeface="+mj-ea"/>
              </a:rPr>
              <a:t>2</a:t>
            </a:r>
            <a:r>
              <a:rPr lang="ko-KR" altLang="en-US" sz="600" dirty="0">
                <a:latin typeface="+mj-ea"/>
                <a:ea typeface="+mj-ea"/>
              </a:rPr>
              <a:t>가지 이상을 조합하여 </a:t>
            </a:r>
            <a:r>
              <a:rPr lang="en-US" altLang="ko-KR" sz="600" dirty="0">
                <a:latin typeface="+mj-ea"/>
                <a:ea typeface="+mj-ea"/>
              </a:rPr>
              <a:t>8~16</a:t>
            </a:r>
            <a:r>
              <a:rPr lang="ko-KR" altLang="en-US" sz="600" dirty="0">
                <a:latin typeface="+mj-ea"/>
                <a:ea typeface="+mj-ea"/>
              </a:rPr>
              <a:t>자리로 구성해 주세요</a:t>
            </a:r>
          </a:p>
        </p:txBody>
      </p:sp>
      <p:cxnSp>
        <p:nvCxnSpPr>
          <p:cNvPr id="110" name="꺾인 연결선 109"/>
          <p:cNvCxnSpPr>
            <a:stCxn id="91" idx="3"/>
            <a:endCxn id="100" idx="0"/>
          </p:cNvCxnSpPr>
          <p:nvPr/>
        </p:nvCxnSpPr>
        <p:spPr>
          <a:xfrm flipV="1">
            <a:off x="6574047" y="4727691"/>
            <a:ext cx="2947116" cy="2377476"/>
          </a:xfrm>
          <a:prstGeom prst="bentConnector4">
            <a:avLst>
              <a:gd name="adj1" fmla="val 33357"/>
              <a:gd name="adj2" fmla="val 109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646047" y="6230832"/>
            <a:ext cx="1674835" cy="30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입력하신 정보로 </a:t>
            </a:r>
            <a:r>
              <a:rPr lang="ko-KR" altLang="en-US" sz="600" dirty="0" smtClean="0">
                <a:latin typeface="+mj-ea"/>
                <a:ea typeface="+mj-ea"/>
              </a:rPr>
              <a:t>회원정보를 수정합니다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endParaRPr lang="en-US" altLang="ko-KR" sz="600" dirty="0">
              <a:latin typeface="+mj-ea"/>
              <a:ea typeface="+mj-ea"/>
            </a:endParaRPr>
          </a:p>
          <a:p>
            <a:pPr marL="36000">
              <a:spcBef>
                <a:spcPts val="2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저장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6515080" y="692950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112" name="꺾인 연결선 111"/>
          <p:cNvCxnSpPr>
            <a:endCxn id="42" idx="0"/>
          </p:cNvCxnSpPr>
          <p:nvPr/>
        </p:nvCxnSpPr>
        <p:spPr>
          <a:xfrm rot="10800000" flipV="1">
            <a:off x="5643428" y="1409794"/>
            <a:ext cx="2118883" cy="5539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63" idx="0"/>
          </p:cNvCxnSpPr>
          <p:nvPr/>
        </p:nvCxnSpPr>
        <p:spPr>
          <a:xfrm rot="10800000" flipV="1">
            <a:off x="2330991" y="3062838"/>
            <a:ext cx="3387526" cy="6280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796425344"/>
              </p:ext>
            </p:extLst>
          </p:nvPr>
        </p:nvGraphicFramePr>
        <p:xfrm>
          <a:off x="8385974" y="826614"/>
          <a:ext cx="2324900" cy="198421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메인 풋터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업체등록절차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입찰업무안내 클릭 시 레이어 팝업 호출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기획서 참고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공지사항목록 페이지로 이동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매뉴얼 다운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메뉴얼다운로드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0032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로그인 후 풋터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안내 및 공지사항을 확인합니다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본사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1073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4021393"/>
            <a:ext cx="8044072" cy="45719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2633135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3" y="1330450"/>
            <a:ext cx="1164194" cy="259943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615275" y="1530466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협력업체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37" name="Google Shape;299;p5"/>
          <p:cNvGraphicFramePr/>
          <p:nvPr>
            <p:extLst>
              <p:ext uri="{D42A27DB-BD31-4B8C-83A1-F6EECF244321}">
                <p14:modId xmlns:p14="http://schemas.microsoft.com/office/powerpoint/2010/main" val="2803053193"/>
              </p:ext>
            </p:extLst>
          </p:nvPr>
        </p:nvGraphicFramePr>
        <p:xfrm>
          <a:off x="1738249" y="1863662"/>
          <a:ext cx="2887576" cy="125734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업체 상태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개수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미승인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0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55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승인 업체 </a:t>
                      </a:r>
                      <a:r>
                        <a:rPr lang="en-US" altLang="ko-KR" sz="700" u="none" strike="noStrike" cap="none" dirty="0" smtClean="0"/>
                        <a:t>(</a:t>
                      </a:r>
                      <a:r>
                        <a:rPr lang="ko-KR" altLang="en-US" sz="700" u="none" strike="noStrike" cap="none" dirty="0" smtClean="0"/>
                        <a:t>인증서 미제출</a:t>
                      </a:r>
                      <a:r>
                        <a:rPr lang="en-US" altLang="ko-KR" sz="700" u="none" strike="noStrike" cap="none" dirty="0" smtClean="0"/>
                        <a:t>)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7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삭제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 smtClean="0"/>
                        <a:t>18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880455" y="1521174"/>
            <a:ext cx="3119638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66794" y="1701118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graphicFrame>
        <p:nvGraphicFramePr>
          <p:cNvPr id="39" name="Google Shape;299;p5"/>
          <p:cNvGraphicFramePr/>
          <p:nvPr>
            <p:extLst>
              <p:ext uri="{D42A27DB-BD31-4B8C-83A1-F6EECF244321}">
                <p14:modId xmlns:p14="http://schemas.microsoft.com/office/powerpoint/2010/main" val="3480179486"/>
              </p:ext>
            </p:extLst>
          </p:nvPr>
        </p:nvGraphicFramePr>
        <p:xfrm>
          <a:off x="4996486" y="1863663"/>
          <a:ext cx="2887576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크리스마스 잘</a:t>
                      </a:r>
                      <a:r>
                        <a:rPr lang="ko-KR" altLang="en-US" sz="700" u="sng" strike="noStrike" cap="none" baseline="0" dirty="0" smtClean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12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11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7740586" y="1691526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1420031" y="3512345"/>
            <a:ext cx="6758044" cy="395247"/>
            <a:chOff x="1408365" y="6877096"/>
            <a:chExt cx="6758044" cy="395247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입찰업무안내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공지사항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62" y="4112900"/>
            <a:ext cx="2893479" cy="22386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758" y="4085388"/>
            <a:ext cx="2484310" cy="22661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285" y="4080854"/>
            <a:ext cx="2614677" cy="264772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9" name="꺾인 연결선 78"/>
          <p:cNvCxnSpPr>
            <a:endCxn id="45" idx="0"/>
          </p:cNvCxnSpPr>
          <p:nvPr/>
        </p:nvCxnSpPr>
        <p:spPr>
          <a:xfrm rot="10800000" flipV="1">
            <a:off x="1900803" y="3657600"/>
            <a:ext cx="2979653" cy="4553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5" idx="0"/>
          </p:cNvCxnSpPr>
          <p:nvPr/>
        </p:nvCxnSpPr>
        <p:spPr>
          <a:xfrm rot="10800000" flipV="1">
            <a:off x="4734914" y="3692798"/>
            <a:ext cx="1130597" cy="3925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7" idx="0"/>
          </p:cNvCxnSpPr>
          <p:nvPr/>
        </p:nvCxnSpPr>
        <p:spPr>
          <a:xfrm>
            <a:off x="6567802" y="3706617"/>
            <a:ext cx="861822" cy="3742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617526" y="34154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3" name="꺾인 연결선 82"/>
          <p:cNvCxnSpPr>
            <a:endCxn id="84" idx="1"/>
          </p:cNvCxnSpPr>
          <p:nvPr/>
        </p:nvCxnSpPr>
        <p:spPr>
          <a:xfrm flipV="1">
            <a:off x="7185246" y="3360944"/>
            <a:ext cx="698816" cy="2918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84062" y="3268611"/>
            <a:ext cx="1232418" cy="184666"/>
          </a:xfrm>
          <a:prstGeom prst="rect">
            <a:avLst/>
          </a:prstGeom>
          <a:noFill/>
          <a:ln>
            <a:solidFill>
              <a:srgbClr val="020305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공지사항 다음 페이지 설명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0745" y="3660452"/>
            <a:ext cx="1232418" cy="184666"/>
          </a:xfrm>
          <a:prstGeom prst="rect">
            <a:avLst/>
          </a:prstGeom>
          <a:noFill/>
          <a:ln>
            <a:solidFill>
              <a:srgbClr val="020305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본사 매뉴얼 다운로드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34" name="꺾인 연결선 33"/>
          <p:cNvCxnSpPr>
            <a:endCxn id="33" idx="1"/>
          </p:cNvCxnSpPr>
          <p:nvPr/>
        </p:nvCxnSpPr>
        <p:spPr>
          <a:xfrm>
            <a:off x="7800220" y="3660450"/>
            <a:ext cx="630525" cy="923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014341290"/>
              </p:ext>
            </p:extLst>
          </p:nvPr>
        </p:nvGraphicFramePr>
        <p:xfrm>
          <a:off x="8385974" y="826614"/>
          <a:ext cx="2324900" cy="233272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 조회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등록자 앞뒤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제목을 클릭하면 상세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1-1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개수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(1-1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- 10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- 20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- 30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- 50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1-2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첨부다운로드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Data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클릭 시 다운로드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(1-2)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공지등록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사용자만 </a:t>
                      </a:r>
                      <a:r>
                        <a:rPr lang="ko-KR" altLang="en-US" sz="70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공지등록 버튼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19435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공지사항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공지사항 목록을 조회합니다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본사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공지사항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99597" y="1314879"/>
            <a:ext cx="8044072" cy="4628721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364565" y="1367516"/>
            <a:ext cx="6808764" cy="4034478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4"/>
          <a:srcRect b="55651"/>
          <a:stretch/>
        </p:blipFill>
        <p:spPr>
          <a:xfrm>
            <a:off x="195594" y="1298931"/>
            <a:ext cx="1145716" cy="1211335"/>
          </a:xfrm>
          <a:prstGeom prst="rect">
            <a:avLst/>
          </a:prstGeom>
        </p:spPr>
      </p:pic>
      <p:graphicFrame>
        <p:nvGraphicFramePr>
          <p:cNvPr id="119" name="Google Shape;298;p5"/>
          <p:cNvGraphicFramePr/>
          <p:nvPr>
            <p:extLst>
              <p:ext uri="{D42A27DB-BD31-4B8C-83A1-F6EECF244321}">
                <p14:modId xmlns:p14="http://schemas.microsoft.com/office/powerpoint/2010/main" val="2947994906"/>
              </p:ext>
            </p:extLst>
          </p:nvPr>
        </p:nvGraphicFramePr>
        <p:xfrm>
          <a:off x="1489320" y="1436893"/>
          <a:ext cx="6644464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64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7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Google Shape;410;g22f983af321_0_4"/>
          <p:cNvSpPr/>
          <p:nvPr/>
        </p:nvSpPr>
        <p:spPr>
          <a:xfrm>
            <a:off x="1489320" y="2280694"/>
            <a:ext cx="6644464" cy="488470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414;g22f983af321_0_4"/>
          <p:cNvSpPr/>
          <p:nvPr/>
        </p:nvSpPr>
        <p:spPr>
          <a:xfrm>
            <a:off x="1511055" y="239941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413;g22f983af321_0_4"/>
          <p:cNvSpPr/>
          <p:nvPr/>
        </p:nvSpPr>
        <p:spPr>
          <a:xfrm>
            <a:off x="2069264" y="239941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414;g22f983af321_0_4"/>
          <p:cNvSpPr/>
          <p:nvPr/>
        </p:nvSpPr>
        <p:spPr>
          <a:xfrm>
            <a:off x="3215189" y="240208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413;g22f983af321_0_4"/>
          <p:cNvSpPr/>
          <p:nvPr/>
        </p:nvSpPr>
        <p:spPr>
          <a:xfrm>
            <a:off x="3795133" y="239941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414;g22f983af321_0_4"/>
          <p:cNvSpPr/>
          <p:nvPr/>
        </p:nvSpPr>
        <p:spPr>
          <a:xfrm>
            <a:off x="4933858" y="239941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413;g22f983af321_0_4"/>
          <p:cNvSpPr/>
          <p:nvPr/>
        </p:nvSpPr>
        <p:spPr>
          <a:xfrm>
            <a:off x="5539824" y="239941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411;g22f983af321_0_4"/>
          <p:cNvSpPr/>
          <p:nvPr/>
        </p:nvSpPr>
        <p:spPr>
          <a:xfrm>
            <a:off x="7191805" y="2383739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15059771"/>
              </p:ext>
            </p:extLst>
          </p:nvPr>
        </p:nvGraphicFramePr>
        <p:xfrm>
          <a:off x="1489319" y="3227082"/>
          <a:ext cx="6644464" cy="1768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순번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제목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첨부파일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등록자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공지 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조회수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[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Edge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1401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[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일진전기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IE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불가 조치 방법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[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2023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협력사 등록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갱신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1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132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8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3153572846"/>
              </p:ext>
            </p:extLst>
          </p:nvPr>
        </p:nvGraphicFramePr>
        <p:xfrm>
          <a:off x="140502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 descr="Attachment - Free Tools and utensil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25" y="3496882"/>
            <a:ext cx="136922" cy="1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Attachment - Free Tools and utensil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25" y="3720490"/>
            <a:ext cx="136922" cy="1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Google Shape;427;g22f983af321_0_4"/>
          <p:cNvSpPr/>
          <p:nvPr/>
        </p:nvSpPr>
        <p:spPr>
          <a:xfrm>
            <a:off x="7253302" y="2917342"/>
            <a:ext cx="734286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ko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11054" y="1803036"/>
            <a:ext cx="6590467" cy="349138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공지 등록은 본사 사용자만 등록 가능합니다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공지 수정 및 삭제는 등록자만 가능합니다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2010902" y="1425875"/>
            <a:ext cx="171284" cy="1561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3015399" y="2902793"/>
            <a:ext cx="171284" cy="1561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1-1</a:t>
            </a:r>
            <a:endParaRPr lang="ko-KR" altLang="en-US" sz="6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7165726" y="2875509"/>
            <a:ext cx="171284" cy="1561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5556001" y="3496883"/>
            <a:ext cx="171284" cy="1561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1-2</a:t>
            </a:r>
            <a:endParaRPr lang="ko-KR" altLang="en-US" sz="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343477" y="5460353"/>
            <a:ext cx="6829852" cy="395247"/>
            <a:chOff x="1408365" y="6877096"/>
            <a:chExt cx="6758044" cy="39524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입찰업무안내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공지사항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0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6" name="Google Shape;381;p6"/>
          <p:cNvSpPr/>
          <p:nvPr/>
        </p:nvSpPr>
        <p:spPr>
          <a:xfrm>
            <a:off x="204485" y="957923"/>
            <a:ext cx="3155208" cy="34030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98;p5"/>
          <p:cNvGraphicFramePr/>
          <p:nvPr>
            <p:extLst>
              <p:ext uri="{D42A27DB-BD31-4B8C-83A1-F6EECF244321}">
                <p14:modId xmlns:p14="http://schemas.microsoft.com/office/powerpoint/2010/main" val="1333147965"/>
              </p:ext>
            </p:extLst>
          </p:nvPr>
        </p:nvGraphicFramePr>
        <p:xfrm>
          <a:off x="340224" y="1058462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1;p2"/>
          <p:cNvGraphicFramePr/>
          <p:nvPr>
            <p:extLst>
              <p:ext uri="{D42A27DB-BD31-4B8C-83A1-F6EECF244321}">
                <p14:modId xmlns:p14="http://schemas.microsoft.com/office/powerpoint/2010/main" val="1102093303"/>
              </p:ext>
            </p:extLst>
          </p:nvPr>
        </p:nvGraphicFramePr>
        <p:xfrm>
          <a:off x="8385974" y="826614"/>
          <a:ext cx="2324900" cy="235879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클릭 시 수정 레이어 팝업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1-1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사용자만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등록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 사용자만 등록과 수정할 수 있음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목록에서 등록 버튼 클릭 시 제목과 공지내용은 빈 공백으로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공지상세에서 수정버튼을 클릭하면 수정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5M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바이트 이하만 업로드 가능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시 제목과 공지내용 체크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graphicFrame>
        <p:nvGraphicFramePr>
          <p:cNvPr id="9" name="Google Shape;68;p2"/>
          <p:cNvGraphicFramePr/>
          <p:nvPr>
            <p:extLst>
              <p:ext uri="{D42A27DB-BD31-4B8C-83A1-F6EECF244321}">
                <p14:modId xmlns:p14="http://schemas.microsoft.com/office/powerpoint/2010/main" val="3560073191"/>
              </p:ext>
            </p:extLst>
          </p:nvPr>
        </p:nvGraphicFramePr>
        <p:xfrm>
          <a:off x="420208" y="1476248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[</a:t>
                      </a:r>
                      <a:r>
                        <a:rPr lang="ko-KR" altLang="en-US" sz="700" u="none" strike="noStrike" cap="none" dirty="0" smtClean="0"/>
                        <a:t>공통</a:t>
                      </a:r>
                      <a:r>
                        <a:rPr lang="en-US" altLang="ko-KR" sz="700" u="none" strike="noStrike" cap="none" dirty="0" smtClean="0"/>
                        <a:t>]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8;p2"/>
          <p:cNvGraphicFramePr/>
          <p:nvPr>
            <p:extLst>
              <p:ext uri="{D42A27DB-BD31-4B8C-83A1-F6EECF244321}">
                <p14:modId xmlns:p14="http://schemas.microsoft.com/office/powerpoint/2010/main" val="321829251"/>
              </p:ext>
            </p:extLst>
          </p:nvPr>
        </p:nvGraphicFramePr>
        <p:xfrm>
          <a:off x="420208" y="1679023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68;p2"/>
          <p:cNvGraphicFramePr/>
          <p:nvPr>
            <p:extLst>
              <p:ext uri="{D42A27DB-BD31-4B8C-83A1-F6EECF244321}">
                <p14:modId xmlns:p14="http://schemas.microsoft.com/office/powerpoint/2010/main" val="829689179"/>
              </p:ext>
            </p:extLst>
          </p:nvPr>
        </p:nvGraphicFramePr>
        <p:xfrm>
          <a:off x="420208" y="1881798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2023-12-31 13:21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/>
          <p:cNvGraphicFramePr/>
          <p:nvPr>
            <p:extLst>
              <p:ext uri="{D42A27DB-BD31-4B8C-83A1-F6EECF244321}">
                <p14:modId xmlns:p14="http://schemas.microsoft.com/office/powerpoint/2010/main" val="3281809918"/>
              </p:ext>
            </p:extLst>
          </p:nvPr>
        </p:nvGraphicFramePr>
        <p:xfrm>
          <a:off x="420208" y="2084573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2342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461;g22f983af321_0_4"/>
          <p:cNvSpPr/>
          <p:nvPr/>
        </p:nvSpPr>
        <p:spPr>
          <a:xfrm>
            <a:off x="330321" y="2347372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endParaRPr sz="700" b="0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graphicFrame>
        <p:nvGraphicFramePr>
          <p:cNvPr id="16" name="Google Shape;68;p2"/>
          <p:cNvGraphicFramePr/>
          <p:nvPr>
            <p:extLst>
              <p:ext uri="{D42A27DB-BD31-4B8C-83A1-F6EECF244321}">
                <p14:modId xmlns:p14="http://schemas.microsoft.com/office/powerpoint/2010/main" val="223841777"/>
              </p:ext>
            </p:extLst>
          </p:nvPr>
        </p:nvGraphicFramePr>
        <p:xfrm>
          <a:off x="347257" y="3647891"/>
          <a:ext cx="278983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 smtClean="0"/>
                        <a:t>전자입찰 </a:t>
                      </a:r>
                      <a:r>
                        <a:rPr lang="en-US" altLang="ko-KR" sz="700" u="sng" strike="noStrike" cap="none" dirty="0" smtClean="0"/>
                        <a:t>Edge </a:t>
                      </a:r>
                      <a:r>
                        <a:rPr lang="ko-KR" altLang="en-US" sz="700" u="sng" strike="noStrike" cap="none" dirty="0" smtClean="0"/>
                        <a:t>사용 설정안내</a:t>
                      </a:r>
                      <a:r>
                        <a:rPr lang="en-US" altLang="ko-KR" sz="700" u="sng" strike="noStrike" cap="none" dirty="0" smtClean="0"/>
                        <a:t>.pptx</a:t>
                      </a:r>
                      <a:endParaRPr sz="700" u="sng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71;g23105f653c7_0_105"/>
          <p:cNvSpPr/>
          <p:nvPr/>
        </p:nvSpPr>
        <p:spPr>
          <a:xfrm>
            <a:off x="1696647" y="4006340"/>
            <a:ext cx="455950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70;g23105f653c7_0_105"/>
          <p:cNvSpPr/>
          <p:nvPr/>
        </p:nvSpPr>
        <p:spPr>
          <a:xfrm>
            <a:off x="1233919" y="4009583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91042" y="2371251"/>
            <a:ext cx="141636" cy="1210150"/>
          </a:xfrm>
          <a:prstGeom prst="rect">
            <a:avLst/>
          </a:prstGeom>
        </p:spPr>
      </p:pic>
      <p:sp>
        <p:nvSpPr>
          <p:cNvPr id="20" name="Google Shape;381;p6"/>
          <p:cNvSpPr/>
          <p:nvPr/>
        </p:nvSpPr>
        <p:spPr>
          <a:xfrm>
            <a:off x="3623787" y="957923"/>
            <a:ext cx="3155208" cy="3181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298;p5"/>
          <p:cNvGraphicFramePr/>
          <p:nvPr>
            <p:extLst>
              <p:ext uri="{D42A27DB-BD31-4B8C-83A1-F6EECF244321}">
                <p14:modId xmlns:p14="http://schemas.microsoft.com/office/powerpoint/2010/main" val="1622164560"/>
              </p:ext>
            </p:extLst>
          </p:nvPr>
        </p:nvGraphicFramePr>
        <p:xfrm>
          <a:off x="3759526" y="1058462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oogle Shape;68;p2"/>
          <p:cNvGraphicFramePr/>
          <p:nvPr>
            <p:extLst>
              <p:ext uri="{D42A27DB-BD31-4B8C-83A1-F6EECF244321}">
                <p14:modId xmlns:p14="http://schemas.microsoft.com/office/powerpoint/2010/main" val="4160610791"/>
              </p:ext>
            </p:extLst>
          </p:nvPr>
        </p:nvGraphicFramePr>
        <p:xfrm>
          <a:off x="3776460" y="1476248"/>
          <a:ext cx="277993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 [</a:t>
                      </a:r>
                      <a:r>
                        <a:rPr lang="ko-KR" altLang="en-US" sz="700" u="none" strike="noStrike" cap="none" dirty="0" smtClean="0"/>
                        <a:t>공통</a:t>
                      </a:r>
                      <a:r>
                        <a:rPr lang="en-US" altLang="ko-KR" sz="700" u="none" strike="noStrike" cap="none" dirty="0" smtClean="0"/>
                        <a:t>] 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68;p2"/>
          <p:cNvGraphicFramePr/>
          <p:nvPr>
            <p:extLst>
              <p:ext uri="{D42A27DB-BD31-4B8C-83A1-F6EECF244321}">
                <p14:modId xmlns:p14="http://schemas.microsoft.com/office/powerpoint/2010/main" val="3780571322"/>
              </p:ext>
            </p:extLst>
          </p:nvPr>
        </p:nvGraphicFramePr>
        <p:xfrm>
          <a:off x="3776460" y="1713493"/>
          <a:ext cx="277993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461;g22f983af321_0_4"/>
          <p:cNvSpPr/>
          <p:nvPr/>
        </p:nvSpPr>
        <p:spPr>
          <a:xfrm>
            <a:off x="3749623" y="1966371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28" name="Google Shape;571;g23105f653c7_0_105"/>
          <p:cNvSpPr/>
          <p:nvPr/>
        </p:nvSpPr>
        <p:spPr>
          <a:xfrm>
            <a:off x="5115949" y="3752339"/>
            <a:ext cx="455950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70;g23105f653c7_0_105"/>
          <p:cNvSpPr/>
          <p:nvPr/>
        </p:nvSpPr>
        <p:spPr>
          <a:xfrm>
            <a:off x="4653221" y="3755582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10344" y="1990250"/>
            <a:ext cx="141636" cy="1210150"/>
          </a:xfrm>
          <a:prstGeom prst="rect">
            <a:avLst/>
          </a:prstGeom>
        </p:spPr>
      </p:pic>
      <p:graphicFrame>
        <p:nvGraphicFramePr>
          <p:cNvPr id="32" name="Google Shape;68;p2"/>
          <p:cNvGraphicFramePr/>
          <p:nvPr>
            <p:extLst>
              <p:ext uri="{D42A27DB-BD31-4B8C-83A1-F6EECF244321}">
                <p14:modId xmlns:p14="http://schemas.microsoft.com/office/powerpoint/2010/main" val="117787422"/>
              </p:ext>
            </p:extLst>
          </p:nvPr>
        </p:nvGraphicFramePr>
        <p:xfrm>
          <a:off x="3776460" y="3365927"/>
          <a:ext cx="2823655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5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40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첨부파일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5M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이하 파일만 가능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Google Shape;200;p5"/>
          <p:cNvSpPr/>
          <p:nvPr/>
        </p:nvSpPr>
        <p:spPr>
          <a:xfrm>
            <a:off x="5900725" y="338203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파일첨부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61" y="3397170"/>
            <a:ext cx="146685" cy="136210"/>
          </a:xfrm>
          <a:prstGeom prst="rect">
            <a:avLst/>
          </a:prstGeom>
        </p:spPr>
      </p:pic>
      <p:sp>
        <p:nvSpPr>
          <p:cNvPr id="35" name="Google Shape;184;p5">
            <a:extLst>
              <a:ext uri="{FF2B5EF4-FFF2-40B4-BE49-F238E27FC236}">
                <a16:creationId xmlns:a16="http://schemas.microsoft.com/office/drawing/2014/main" id="{04515269-96E7-6BF3-5542-00C02D23BA85}"/>
              </a:ext>
            </a:extLst>
          </p:cNvPr>
          <p:cNvSpPr/>
          <p:nvPr/>
        </p:nvSpPr>
        <p:spPr>
          <a:xfrm>
            <a:off x="3008004" y="4643710"/>
            <a:ext cx="1741616" cy="504023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공지에 필요한 파일을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첨부해 주십시오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개  이상의 파일을 첨부하실 경우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Zip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으로 압축하여 첨부해 주십시오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파일은 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5M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이상을 초과할 수 없습니다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36" name="Google Shape;185;p5">
            <a:extLst>
              <a:ext uri="{FF2B5EF4-FFF2-40B4-BE49-F238E27FC236}">
                <a16:creationId xmlns:a16="http://schemas.microsoft.com/office/drawing/2014/main" id="{8C282043-E2F0-B8C3-3459-C8B17BEE8A6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494443" y="3917749"/>
            <a:ext cx="1110330" cy="341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1" name="Google Shape;381;p6"/>
          <p:cNvSpPr/>
          <p:nvPr/>
        </p:nvSpPr>
        <p:spPr>
          <a:xfrm>
            <a:off x="7043089" y="3384896"/>
            <a:ext cx="1961943" cy="8859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298;p5"/>
          <p:cNvGraphicFramePr/>
          <p:nvPr>
            <p:extLst>
              <p:ext uri="{D42A27DB-BD31-4B8C-83A1-F6EECF244321}">
                <p14:modId xmlns:p14="http://schemas.microsoft.com/office/powerpoint/2010/main" val="699322938"/>
              </p:ext>
            </p:extLst>
          </p:nvPr>
        </p:nvGraphicFramePr>
        <p:xfrm>
          <a:off x="7241449" y="3614748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Google Shape;200;p5"/>
          <p:cNvSpPr/>
          <p:nvPr/>
        </p:nvSpPr>
        <p:spPr>
          <a:xfrm>
            <a:off x="7796917" y="402548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81;p6"/>
          <p:cNvSpPr/>
          <p:nvPr/>
        </p:nvSpPr>
        <p:spPr>
          <a:xfrm>
            <a:off x="7052338" y="4614980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60323" y="4805137"/>
            <a:ext cx="1674835" cy="33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입력하신 내용으로 공지됩니다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저장하시겠습니까</a:t>
            </a:r>
            <a:r>
              <a:rPr lang="en-US" altLang="ko-KR" sz="600" dirty="0" smtClean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46" name="Google Shape;298;p5"/>
          <p:cNvGraphicFramePr/>
          <p:nvPr>
            <p:extLst>
              <p:ext uri="{D42A27DB-BD31-4B8C-83A1-F6EECF244321}">
                <p14:modId xmlns:p14="http://schemas.microsoft.com/office/powerpoint/2010/main" val="1385994986"/>
              </p:ext>
            </p:extLst>
          </p:nvPr>
        </p:nvGraphicFramePr>
        <p:xfrm>
          <a:off x="7252993" y="4914860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Google Shape;200;p5"/>
          <p:cNvSpPr/>
          <p:nvPr/>
        </p:nvSpPr>
        <p:spPr>
          <a:xfrm>
            <a:off x="8094406" y="532142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00;p5"/>
          <p:cNvSpPr/>
          <p:nvPr/>
        </p:nvSpPr>
        <p:spPr>
          <a:xfrm>
            <a:off x="7671132" y="531373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꺾인 연결선 48"/>
          <p:cNvCxnSpPr>
            <a:stCxn id="41" idx="2"/>
            <a:endCxn id="44" idx="0"/>
          </p:cNvCxnSpPr>
          <p:nvPr/>
        </p:nvCxnSpPr>
        <p:spPr>
          <a:xfrm rot="16200000" flipH="1">
            <a:off x="7856638" y="4438307"/>
            <a:ext cx="344095" cy="92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1074" y="3605559"/>
            <a:ext cx="1674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제목과 공지내용은 필수 입니다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52" name="꺾인 연결선 51"/>
          <p:cNvCxnSpPr>
            <a:stCxn id="28" idx="3"/>
            <a:endCxn id="41" idx="0"/>
          </p:cNvCxnSpPr>
          <p:nvPr/>
        </p:nvCxnSpPr>
        <p:spPr>
          <a:xfrm flipV="1">
            <a:off x="5571899" y="3384896"/>
            <a:ext cx="2452162" cy="476643"/>
          </a:xfrm>
          <a:prstGeom prst="bentConnector4">
            <a:avLst>
              <a:gd name="adj1" fmla="val 29998"/>
              <a:gd name="adj2" fmla="val 1479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7" idx="3"/>
            <a:endCxn id="20" idx="1"/>
          </p:cNvCxnSpPr>
          <p:nvPr/>
        </p:nvCxnSpPr>
        <p:spPr>
          <a:xfrm flipV="1">
            <a:off x="2152597" y="2548805"/>
            <a:ext cx="1471190" cy="15667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20509" y="90124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2075020" y="387981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1-1</a:t>
            </a:r>
            <a:endParaRPr lang="ko-KR" altLang="en-US" sz="600" dirty="0"/>
          </a:p>
        </p:txBody>
      </p:sp>
      <p:sp>
        <p:nvSpPr>
          <p:cNvPr id="66" name="TextBox 3"/>
          <p:cNvSpPr txBox="1"/>
          <p:nvPr/>
        </p:nvSpPr>
        <p:spPr>
          <a:xfrm>
            <a:off x="3830170" y="511414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700" dirty="0" smtClean="0">
                <a:latin typeface="+mj-ea"/>
                <a:ea typeface="+mj-ea"/>
              </a:rPr>
              <a:t>공지사항 상세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smtClean="0">
                <a:latin typeface="+mj-ea"/>
                <a:ea typeface="+mj-ea"/>
              </a:rPr>
              <a:t>등록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smtClean="0">
                <a:latin typeface="+mj-ea"/>
                <a:ea typeface="+mj-ea"/>
              </a:rPr>
              <a:t>수정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7" name="TextBox 16"/>
          <p:cNvSpPr txBox="1"/>
          <p:nvPr/>
        </p:nvSpPr>
        <p:spPr>
          <a:xfrm>
            <a:off x="5968460" y="511414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700" dirty="0" smtClean="0">
                <a:latin typeface="+mj-ea"/>
                <a:ea typeface="+mj-ea"/>
              </a:rPr>
              <a:t>공지사항 상세 및 등록</a:t>
            </a:r>
            <a:r>
              <a:rPr lang="en-US" altLang="ko-KR" sz="700" dirty="0" smtClean="0">
                <a:latin typeface="+mj-ea"/>
                <a:ea typeface="+mj-ea"/>
              </a:rPr>
              <a:t>,</a:t>
            </a:r>
            <a:r>
              <a:rPr lang="ko-KR" altLang="en-US" sz="700" dirty="0" smtClean="0">
                <a:latin typeface="+mj-ea"/>
                <a:ea typeface="+mj-ea"/>
              </a:rPr>
              <a:t>수정을 할 수 있습니다</a:t>
            </a:r>
            <a:r>
              <a:rPr lang="en-US" altLang="ko-KR" sz="700" dirty="0" smtClean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8" name="TextBox 17"/>
          <p:cNvSpPr txBox="1"/>
          <p:nvPr/>
        </p:nvSpPr>
        <p:spPr>
          <a:xfrm>
            <a:off x="8768378" y="513472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9453531" y="509724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70" name="TextBox 19"/>
          <p:cNvSpPr txBox="1"/>
          <p:nvPr/>
        </p:nvSpPr>
        <p:spPr>
          <a:xfrm>
            <a:off x="1401876" y="509723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700" dirty="0" smtClean="0">
                <a:latin typeface="+mj-ea"/>
                <a:ea typeface="+mj-ea"/>
              </a:rPr>
              <a:t>본사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공지사항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3535276" y="90124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1869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17356</TotalTime>
  <Words>1486</Words>
  <Application>Microsoft Office PowerPoint</Application>
  <PresentationFormat>사용자 지정</PresentationFormat>
  <Paragraphs>355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262</cp:revision>
  <dcterms:modified xsi:type="dcterms:W3CDTF">2024-01-03T13:22:49Z</dcterms:modified>
</cp:coreProperties>
</file>