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300" r:id="rId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F96D47"/>
    <a:srgbClr val="182F51"/>
    <a:srgbClr val="312177"/>
    <a:srgbClr val="F2F2F2"/>
    <a:srgbClr val="400F02"/>
    <a:srgbClr val="912305"/>
    <a:srgbClr val="F5C64B"/>
    <a:srgbClr val="33227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97" d="100"/>
          <a:sy n="97" d="100"/>
        </p:scale>
        <p:origin x="102" y="7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22596114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협력사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메인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52454376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69353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메인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협력사 사용자 로그인 후 메인 화면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협력사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" y="1005542"/>
            <a:ext cx="8056056" cy="34832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6035" t="89130" r="2329" b="-35"/>
          <a:stretch/>
        </p:blipFill>
        <p:spPr>
          <a:xfrm>
            <a:off x="1408365" y="6877096"/>
            <a:ext cx="6758044" cy="395247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메인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63" y="1330450"/>
            <a:ext cx="1164194" cy="259943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07424" y="3539148"/>
            <a:ext cx="6392632" cy="12498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전자입찰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3394" y="3913341"/>
            <a:ext cx="703007" cy="670560"/>
          </a:xfrm>
          <a:prstGeom prst="ellipse">
            <a:avLst/>
          </a:prstGeom>
          <a:solidFill>
            <a:srgbClr val="F96D47"/>
          </a:solidFill>
          <a:ln>
            <a:solidFill>
              <a:srgbClr val="F96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진행중</a:t>
            </a:r>
            <a:endParaRPr lang="en-US" altLang="ko-KR" sz="800" b="1" dirty="0" smtClean="0"/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3" name="타원 32"/>
          <p:cNvSpPr/>
          <p:nvPr/>
        </p:nvSpPr>
        <p:spPr>
          <a:xfrm>
            <a:off x="4341696" y="3913341"/>
            <a:ext cx="703007" cy="670560"/>
          </a:xfrm>
          <a:prstGeom prst="ellipse">
            <a:avLst/>
          </a:prstGeom>
          <a:solidFill>
            <a:srgbClr val="912305"/>
          </a:solidFill>
          <a:ln>
            <a:solidFill>
              <a:srgbClr val="912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낙찰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낙찰확인</a:t>
            </a:r>
            <a:r>
              <a:rPr lang="en-US" altLang="ko-KR" sz="8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4" name="타원 33"/>
          <p:cNvSpPr/>
          <p:nvPr/>
        </p:nvSpPr>
        <p:spPr>
          <a:xfrm>
            <a:off x="6239998" y="3913341"/>
            <a:ext cx="703007" cy="670560"/>
          </a:xfrm>
          <a:prstGeom prst="ellipse">
            <a:avLst/>
          </a:prstGeom>
          <a:solidFill>
            <a:srgbClr val="400F02"/>
          </a:solidFill>
          <a:ln>
            <a:solidFill>
              <a:srgbClr val="400F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ko-KR" altLang="en-US" sz="800" b="1" dirty="0" smtClean="0"/>
              <a:t>지난입찰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(3</a:t>
            </a:r>
            <a:r>
              <a:rPr lang="ko-KR" altLang="en-US" sz="800" b="1" dirty="0" smtClean="0"/>
              <a:t>개월</a:t>
            </a:r>
            <a:r>
              <a:rPr lang="en-US" altLang="ko-KR" sz="800" b="1" dirty="0" smtClean="0"/>
              <a:t>)</a:t>
            </a:r>
          </a:p>
          <a:p>
            <a:pPr algn="ctr">
              <a:spcBef>
                <a:spcPts val="600"/>
              </a:spcBef>
            </a:pPr>
            <a:r>
              <a:rPr lang="en-US" altLang="ko-KR" sz="800" b="1" u="sng" dirty="0" smtClean="0"/>
              <a:t>3 </a:t>
            </a:r>
            <a:r>
              <a:rPr lang="ko-KR" altLang="en-US" sz="800" b="1" u="sng" dirty="0" smtClean="0"/>
              <a:t>건</a:t>
            </a:r>
            <a:endParaRPr lang="en-US" altLang="ko-KR" sz="800" b="1" u="sng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1613920" y="4911480"/>
            <a:ext cx="6386173" cy="17322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 </a:t>
            </a: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 </a:t>
            </a:r>
            <a:r>
              <a:rPr lang="ko-KR" altLang="en-US" sz="900" b="1" dirty="0" smtClean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39" name="Google Shape;299;p5"/>
          <p:cNvGraphicFramePr/>
          <p:nvPr>
            <p:extLst>
              <p:ext uri="{D42A27DB-BD31-4B8C-83A1-F6EECF244321}">
                <p14:modId xmlns:p14="http://schemas.microsoft.com/office/powerpoint/2010/main" val="3598202422"/>
              </p:ext>
            </p:extLst>
          </p:nvPr>
        </p:nvGraphicFramePr>
        <p:xfrm>
          <a:off x="1779563" y="5253969"/>
          <a:ext cx="6104499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크리스마스 잘</a:t>
                      </a:r>
                      <a:r>
                        <a:rPr lang="ko-KR" altLang="en-US" sz="700" u="sng" strike="noStrike" cap="none" baseline="0" dirty="0" smtClean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공통</a:t>
                      </a:r>
                      <a:r>
                        <a:rPr lang="en-US" altLang="ko-KR" sz="700" u="sng" strike="noStrike" cap="none" dirty="0" smtClean="0"/>
                        <a:t>] </a:t>
                      </a:r>
                      <a:r>
                        <a:rPr lang="ko-KR" altLang="en-US" sz="700" u="sng" strike="noStrike" cap="none" dirty="0" smtClean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12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 smtClean="0"/>
                        <a:t>[</a:t>
                      </a:r>
                      <a:r>
                        <a:rPr lang="ko-KR" altLang="en-US" sz="700" u="sng" strike="noStrike" cap="none" dirty="0" smtClean="0"/>
                        <a:t>일진전기</a:t>
                      </a:r>
                      <a:r>
                        <a:rPr lang="en-US" altLang="ko-KR" sz="700" u="sng" strike="noStrike" cap="none" dirty="0" smtClean="0"/>
                        <a:t>] 11</a:t>
                      </a:r>
                      <a:r>
                        <a:rPr lang="ko-KR" altLang="en-US" sz="700" u="sng" strike="noStrike" cap="none" dirty="0" smtClean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7764794" y="5068411"/>
            <a:ext cx="119268" cy="126384"/>
          </a:xfrm>
          <a:prstGeom prst="ellipse">
            <a:avLst/>
          </a:prstGeom>
          <a:solidFill>
            <a:srgbClr val="0066B3"/>
          </a:solidFill>
          <a:ln>
            <a:solidFill>
              <a:srgbClr val="006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+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4234299" y="3345942"/>
            <a:ext cx="73261" cy="73871"/>
          </a:xfrm>
          <a:prstGeom prst="ellipse">
            <a:avLst/>
          </a:prstGeom>
          <a:solidFill>
            <a:srgbClr val="FFC000"/>
          </a:solidFill>
          <a:ln>
            <a:solidFill>
              <a:srgbClr val="F5C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414297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594295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74293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954291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134287" y="3345942"/>
            <a:ext cx="73261" cy="738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920" y="1843708"/>
            <a:ext cx="6369307" cy="1632264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2178510" y="1923181"/>
            <a:ext cx="2644876" cy="335143"/>
          </a:xfrm>
          <a:prstGeom prst="rect">
            <a:avLst/>
          </a:prstGeom>
          <a:solidFill>
            <a:srgbClr val="182F51"/>
          </a:solidFill>
          <a:ln>
            <a:solidFill>
              <a:srgbClr val="182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일진그룹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e-Bidding System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89434" y="2422057"/>
            <a:ext cx="2728160" cy="669415"/>
          </a:xfrm>
          <a:prstGeom prst="rect">
            <a:avLst/>
          </a:prstGeom>
          <a:solidFill>
            <a:srgbClr val="182F51"/>
          </a:solidFill>
          <a:ln>
            <a:solidFill>
              <a:srgbClr val="182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</a:rPr>
              <a:t>투명합니다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300" b="1" dirty="0" smtClean="0">
                <a:solidFill>
                  <a:srgbClr val="F5C64B"/>
                </a:solidFill>
              </a:rPr>
              <a:t>함께 합니다</a:t>
            </a:r>
            <a:r>
              <a:rPr lang="en-US" altLang="ko-KR" sz="1300" b="1" dirty="0" smtClean="0">
                <a:solidFill>
                  <a:srgbClr val="F5C64B"/>
                </a:solidFill>
              </a:rPr>
              <a:t>.</a:t>
            </a:r>
          </a:p>
          <a:p>
            <a:r>
              <a:rPr lang="ko-KR" altLang="en-US" sz="1300" b="1" dirty="0" smtClean="0">
                <a:solidFill>
                  <a:srgbClr val="F96D47"/>
                </a:solidFill>
              </a:rPr>
              <a:t>미래를 엽니다</a:t>
            </a:r>
            <a:r>
              <a:rPr lang="en-US" altLang="ko-KR" sz="1300" b="1" dirty="0" smtClean="0">
                <a:solidFill>
                  <a:srgbClr val="F96D47"/>
                </a:solidFill>
              </a:rPr>
              <a:t>.</a:t>
            </a:r>
            <a:endParaRPr lang="ko-KR" altLang="en-US" sz="1300" b="1" dirty="0">
              <a:solidFill>
                <a:srgbClr val="F96D47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526202" y="6917481"/>
            <a:ext cx="2587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/>
            <a:r>
              <a:rPr lang="ko-KR" altLang="en-US" sz="700" b="1" dirty="0" smtClean="0">
                <a:solidFill>
                  <a:schemeClr val="bg1"/>
                </a:solidFill>
                <a:latin typeface="+mj-ea"/>
                <a:ea typeface="+mj-ea"/>
              </a:rPr>
              <a:t>공동인증서  </a:t>
            </a:r>
            <a:r>
              <a: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  <a:latin typeface="+mj-ea"/>
                <a:ea typeface="+mj-ea"/>
              </a:rPr>
              <a:t>업체등록절차  </a:t>
            </a:r>
            <a:r>
              <a: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rPr>
              <a:t>|  </a:t>
            </a:r>
            <a:r>
              <a:rPr lang="ko-KR" altLang="en-US" sz="700" b="1" dirty="0" smtClean="0">
                <a:solidFill>
                  <a:schemeClr val="bg1"/>
                </a:solidFill>
                <a:latin typeface="+mj-ea"/>
                <a:ea typeface="+mj-ea"/>
              </a:rPr>
              <a:t>업무안내  </a:t>
            </a:r>
            <a:r>
              <a: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rPr>
              <a:t>|   </a:t>
            </a:r>
            <a:r>
              <a:rPr lang="ko-KR" altLang="en-US" sz="700" b="1" dirty="0" smtClean="0">
                <a:solidFill>
                  <a:schemeClr val="bg1"/>
                </a:solidFill>
                <a:latin typeface="+mj-ea"/>
                <a:ea typeface="+mj-ea"/>
              </a:rPr>
              <a:t>매뉴얼 다운</a:t>
            </a:r>
            <a:endParaRPr lang="en-US" altLang="ko-KR" sz="7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2914" y="1242089"/>
            <a:ext cx="591427" cy="52637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15534</TotalTime>
  <Words>101</Words>
  <Application>Microsoft Office PowerPoint</Application>
  <PresentationFormat>사용자 지정</PresentationFormat>
  <Paragraphs>35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230</cp:revision>
  <dcterms:modified xsi:type="dcterms:W3CDTF">2023-12-28T04:19:45Z</dcterms:modified>
</cp:coreProperties>
</file>