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1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2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13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4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5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theme/theme16.xml" ContentType="application/vnd.openxmlformats-officedocument.theme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17.xml" ContentType="application/vnd.openxmlformats-officedocument.theme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theme/theme18.xml" ContentType="application/vnd.openxmlformats-officedocument.theme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theme/theme19.xml" ContentType="application/vnd.openxmlformats-officedocument.theme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theme/theme20.xml" ContentType="application/vnd.openxmlformats-officedocument.theme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21.xml" ContentType="application/vnd.openxmlformats-officedocument.theme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theme/theme22.xml" ContentType="application/vnd.openxmlformats-officedocument.theme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theme/theme23.xml" ContentType="application/vnd.openxmlformats-officedocument.theme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theme/theme24.xml" ContentType="application/vnd.openxmlformats-officedocument.theme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5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26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theme/theme27.xml" ContentType="application/vnd.openxmlformats-officedocument.theme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28.xml" ContentType="application/vnd.openxmlformats-officedocument.theme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theme/theme29.xml" ContentType="application/vnd.openxmlformats-officedocument.theme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theme/theme30.xml" ContentType="application/vnd.openxmlformats-officedocument.theme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483650" r:id="rId2"/>
    <p:sldMasterId id="2147483673" r:id="rId3"/>
    <p:sldMasterId id="2147483685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  <p:sldMasterId id="2147483785" r:id="rId13"/>
    <p:sldMasterId id="2147483798" r:id="rId14"/>
    <p:sldMasterId id="2147483811" r:id="rId15"/>
    <p:sldMasterId id="2147483826" r:id="rId16"/>
    <p:sldMasterId id="2147483838" r:id="rId17"/>
    <p:sldMasterId id="2147483850" r:id="rId18"/>
    <p:sldMasterId id="2147483862" r:id="rId19"/>
    <p:sldMasterId id="2147483874" r:id="rId20"/>
    <p:sldMasterId id="2147483886" r:id="rId21"/>
    <p:sldMasterId id="2147483898" r:id="rId22"/>
    <p:sldMasterId id="2147483907" r:id="rId23"/>
    <p:sldMasterId id="2147483920" r:id="rId24"/>
    <p:sldMasterId id="2147483944" r:id="rId25"/>
    <p:sldMasterId id="2147483963" r:id="rId26"/>
    <p:sldMasterId id="2147517472" r:id="rId27"/>
    <p:sldMasterId id="2147517480" r:id="rId28"/>
    <p:sldMasterId id="2147517498" r:id="rId29"/>
    <p:sldMasterId id="2147517504" r:id="rId30"/>
    <p:sldMasterId id="2147517510" r:id="rId31"/>
  </p:sldMasterIdLst>
  <p:notesMasterIdLst>
    <p:notesMasterId r:id="rId37"/>
  </p:notesMasterIdLst>
  <p:handoutMasterIdLst>
    <p:handoutMasterId r:id="rId38"/>
  </p:handoutMasterIdLst>
  <p:sldIdLst>
    <p:sldId id="2394" r:id="rId32"/>
    <p:sldId id="2445" r:id="rId33"/>
    <p:sldId id="2536" r:id="rId34"/>
    <p:sldId id="2537" r:id="rId35"/>
    <p:sldId id="2541" r:id="rId36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881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pos="6068">
          <p15:clr>
            <a:srgbClr val="A4A3A4"/>
          </p15:clr>
        </p15:guide>
        <p15:guide id="5" pos="1264">
          <p15:clr>
            <a:srgbClr val="A4A3A4"/>
          </p15:clr>
        </p15:guide>
        <p15:guide id="6" pos="217">
          <p15:clr>
            <a:srgbClr val="A4A3A4"/>
          </p15:clr>
        </p15:guide>
        <p15:guide id="7" pos="4980">
          <p15:clr>
            <a:srgbClr val="A4A3A4"/>
          </p15:clr>
        </p15:guide>
        <p15:guide id="8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ECFF"/>
    <a:srgbClr val="0033CC"/>
    <a:srgbClr val="FFE7E7"/>
    <a:srgbClr val="FFFFCC"/>
    <a:srgbClr val="0000FF"/>
    <a:srgbClr val="006600"/>
    <a:srgbClr val="FFFF99"/>
    <a:srgbClr val="FFCC99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0" autoAdjust="0"/>
    <p:restoredTop sz="98233" autoAdjust="0"/>
  </p:normalViewPr>
  <p:slideViewPr>
    <p:cSldViewPr snapToGrid="0">
      <p:cViewPr varScale="1">
        <p:scale>
          <a:sx n="98" d="100"/>
          <a:sy n="98" d="100"/>
        </p:scale>
        <p:origin x="300" y="84"/>
      </p:cViewPr>
      <p:guideLst>
        <p:guide orient="horz" pos="210"/>
        <p:guide orient="horz" pos="881"/>
        <p:guide orient="horz" pos="935"/>
        <p:guide pos="6068"/>
        <p:guide pos="1264"/>
        <p:guide pos="217"/>
        <p:guide pos="4980"/>
        <p:guide pos="452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31"/>
        <p:guide pos="214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presProps" Target="presProp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4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95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95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76" y="1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9" y="4722158"/>
            <a:ext cx="5446084" cy="447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078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76" y="9441078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9344" indent="-288207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5283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13974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7510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36244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97379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8515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9650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6.bin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7.bin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8.bin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4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5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7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9.bin"/></Relationships>
</file>

<file path=ppt/slideLayouts/_rels/slideLayout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0.bin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1.bin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2.bin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3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F1816-60A9-4327-844B-85D2368ED8E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6C502-2E10-4E74-A2F1-31C18459656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6234B-0599-49CD-9C2B-61B558BB79B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C6029-68B5-40F7-A7CA-1586038515A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EE3D2-A477-4D70-9146-72578BDCD67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50E69-A8D0-4756-BE20-4547F7CCF4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BDF8-8E85-42C3-B4DE-F4E53093EA4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588FA-DCB4-4B51-8685-B76BA1928BE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52054-9CE2-421C-91A0-57D6A6E724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C7726-F6BA-4D38-9ADC-09525429DA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43140-40BE-410D-84E3-B3D95A5B8E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8112-9FA3-4E48-8F36-A7E27423CF6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FA903-8624-423A-8EE0-DAF7067709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F235-81FE-4254-9083-BC8FBBE2106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9E77D-0BB6-4C74-AF1F-7B63BA31999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20208-2219-4313-B094-F0468F70FFE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C9B1-0A00-4D02-BE26-94736F59269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89B4-34FF-48B5-9726-7A93F0A1387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7F175-E423-45AE-B9B0-0A4779E830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53F96-90FF-4143-BBE4-FB877528528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85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06B3C-66BA-45DC-A84E-E5DB266ACE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EBE7D-109C-4343-BB46-35D271CE86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273AA-041A-4232-9D97-1B0D5ADE79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CF4F1-D677-4A59-9EDC-FCDCBF35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3120D-8C11-4496-B5BE-EFEB696CBFF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109A7-4D78-4D94-A17E-76FB54F5351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EF8F2-DC57-4EA9-B961-CCF4F109FDE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00385-B3F7-419F-B85A-73B6D69E5AD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A126B-3D9A-4021-95EE-66211A41F9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9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F72BE-9ACD-464D-8DDD-95D3EC418D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592F-C3A6-4A07-814E-EE413BAFF4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FE12E-0B4D-493B-B7D9-649B6960F36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B3DCF-8813-4E54-8E77-74405108AE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BBB4B-6EF6-4B9A-9DC4-6BD086DA40F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765D-4D7A-431C-8DF1-C5C053C3F9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73402-16DE-40A3-BD76-C99589BD2CA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B98D5-23E2-4D09-89C3-63050CA12FE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0D7-7ABE-4167-8F75-DA89597E9B8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B54C0-2E0C-4816-8CCB-97E70ABF268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33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C1A9C-BFBB-42B6-A581-0778619DE2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79C2-91D9-49A8-9172-0A0B9E9FDA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0F031-A8F3-479A-9A36-499555BAAF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2718-9B64-4755-BEE5-60697553EF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5BB0-8E3F-4586-AE92-7E543189795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6BB0-946E-4F84-B690-366CE629388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6016-A1F0-4845-97D3-546E192C694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EC491-D357-4259-8419-DCFCA2BDB6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354F-5614-42DD-9EF1-2D06A9918C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F7797-490A-4012-830D-63178BCD21A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57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43B47-4913-4D7B-864A-C4F6D9F4A5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2C959-C098-4FFE-B305-A245BA81AA5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F9E67-CA10-44D9-A5E2-31482560F1E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2F5F0-88E4-4C23-8520-AC644C9C3F8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A9825-B36E-4B47-B330-2A8DF4AE11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9B501-B870-4B72-B851-790C717B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0160C-C244-4893-9065-A1CAB99B5DC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48540-7114-4B83-B28B-31C65F7AD53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0CB5-2A15-4A9D-99DE-6A14C2F747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9 page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81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BD9C-9024-48A3-A1D1-071B345A8E8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CA4C7-B45B-45DE-ACFF-B1249346DF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1D22C-07AF-4E18-94C3-0FDE935E91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DB86C-2411-4FDC-B3A3-C80BB4475B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5015-E899-44E0-BCA9-4D3BDDF8AF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269875" y="533400"/>
            <a:ext cx="9361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4411663" y="6470650"/>
            <a:ext cx="107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dirty="0" smtClean="0">
                <a:solidFill>
                  <a:srgbClr val="000000"/>
                </a:solidFill>
              </a:rPr>
              <a:t>Page </a:t>
            </a:r>
            <a:fld id="{5E7FBC70-41BD-4E89-BA38-C0EFB339A8D2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5711825" y="0"/>
            <a:ext cx="391001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9132888" y="6575425"/>
            <a:ext cx="44291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05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276225" y="6500813"/>
            <a:ext cx="9361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530" y="0"/>
            <a:ext cx="734523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644824" y="642919"/>
            <a:ext cx="8564690" cy="642942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5726911" y="214290"/>
            <a:ext cx="3895288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200" b="1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269875" y="533400"/>
            <a:ext cx="9361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4411663" y="6470650"/>
            <a:ext cx="107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dirty="0" smtClean="0">
                <a:solidFill>
                  <a:srgbClr val="000000"/>
                </a:solidFill>
              </a:rPr>
              <a:t>Page </a:t>
            </a:r>
            <a:fld id="{A5B355FA-9C70-4E86-972B-9FA90C801FD0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5711825" y="0"/>
            <a:ext cx="391001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9132888" y="6575425"/>
            <a:ext cx="44291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429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276225" y="6500813"/>
            <a:ext cx="9361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530" y="0"/>
            <a:ext cx="734523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644824" y="642919"/>
            <a:ext cx="8564690" cy="642942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5726911" y="214290"/>
            <a:ext cx="3895288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200" b="1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269875" y="533400"/>
            <a:ext cx="9361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4411663" y="6470650"/>
            <a:ext cx="1073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dirty="0" smtClean="0">
                <a:solidFill>
                  <a:srgbClr val="000000"/>
                </a:solidFill>
              </a:rPr>
              <a:t>Page </a:t>
            </a:r>
            <a:fld id="{1A9CC18A-C7A7-4EBF-AF27-ED6CBD97D699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5711825" y="0"/>
            <a:ext cx="391001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9132888" y="6575425"/>
            <a:ext cx="44291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453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276225" y="6500813"/>
            <a:ext cx="9361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530" y="0"/>
            <a:ext cx="734523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644824" y="642919"/>
            <a:ext cx="8564690" cy="642942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5726911" y="214290"/>
            <a:ext cx="3895288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200" b="1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E91AD-32C7-41FD-B885-5B00EE4017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10EC-5AF2-4C77-BBB0-1CC30A029BB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ACD89-4638-414A-A859-8554D508C5E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7B5D-44C9-4CC2-ACA2-AE2E843D1FD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16C6-1CA8-40D1-AFC5-469163C51D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36F3-FE0F-48AC-A605-9FDEDF511F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D8C02-E696-489F-B903-B4E9A5317F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B237B-30DA-4D34-A969-2DBC3FC35BD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188E-1C56-489A-85B7-ED9A36E460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73851-47D2-4741-B904-81114A1C041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8D56-B0DD-433B-8FF6-1592D75AD9B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C027E-232E-4234-AEE7-7A8C24F63AC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4F23-B35B-48D2-9E00-730C8B91632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5DB8-DBBD-4ABB-8155-D106834B1A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E141-2B3B-4BE1-8FD0-F9BC58863D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1C9CB-B367-4AB6-93BF-793E6B66121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C2A9-C150-42F8-B641-90AE08A7C6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084F7-6764-47D9-98DD-06A4E280A7B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394F9-D966-4FE7-976B-A1F31F955A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CF847-1685-43C8-9A7B-77E8F5E37B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7DA4C-00EC-4159-BF92-FE393302E0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6F12-A4F1-447B-AE27-093395C5F1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05CCA-4FB1-4B11-9467-D8111C9026C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33E94-2BFD-4F2D-B1CE-CFD89D0D63C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1B70E-C2AE-4D04-8813-4451DDA2553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6631F-9468-4610-AA14-0AAB34A6F0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8DCA8-D9A4-49D1-A28A-4A0AE6B4454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8DA6D-34BD-4871-A2C0-435CE9306CC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27C9C-9F2B-40AD-923D-ACFCCE1104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A4FE9-1780-4D0D-AFB0-DF8FDE034E7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E0A52-F5E0-42B5-802D-7CBBF893275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289E1-1B61-4CEE-8E68-C69AB98B9D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3797B-1AB0-409D-A6E9-39E4ABCEC57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F0043-0BDF-4EC1-A320-B8D4CB70C3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880EF-C6A1-4C88-9341-D994CF7A93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21880-D52A-4530-A7C5-179E9189D3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A4184-B6BE-4434-8DCE-099C4A26C32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806E0-15CE-4240-96E2-E62AC8D7E9D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FCBF6-734E-47BD-9137-22865822455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BBFE4-4FAD-4445-A24E-2ECE3CBF9F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673EB-E11C-4E02-BFDF-AFB0912CB33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38DFB-7A11-4084-B06A-D5FA674CAE7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6D892-3AF1-4EEE-9006-AE871062A8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7588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46" y="717550"/>
            <a:ext cx="9295546" cy="730250"/>
          </a:xfrm>
        </p:spPr>
        <p:txBody>
          <a:bodyPr lIns="18000" rIns="36000"/>
          <a:lstStyle>
            <a:lvl1pPr marL="0" indent="0" eaLnBrk="1" latinLnBrk="0" hangingPunct="1">
              <a:defRPr sz="1400" b="1">
                <a:latin typeface="+mn-ea"/>
                <a:ea typeface="+mn-ea"/>
              </a:defRPr>
            </a:lvl1pPr>
            <a:lvl2pPr eaLnBrk="1" latinLnBrk="0" hangingPunct="1">
              <a:defRPr sz="1200"/>
            </a:lvl2pPr>
            <a:lvl3pPr eaLnBrk="1" latinLnBrk="0" hangingPunct="1">
              <a:defRPr sz="1100"/>
            </a:lvl3pPr>
            <a:lvl4pPr eaLnBrk="1" latinLnBrk="0" hangingPunct="1">
              <a:defRPr sz="1050"/>
            </a:lvl4pPr>
            <a:lvl5pPr eaLnBrk="1" latinLnBrk="0" hangingPunct="1">
              <a:defRPr sz="1050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09026" y="240770"/>
            <a:ext cx="6777574" cy="41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09026" y="240770"/>
            <a:ext cx="5524507" cy="41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282A-B9AD-4113-875C-07A39EF7FA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CF297-F6AD-43E7-8487-F26EE0519B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0CC3F-9972-481D-8575-EF5A78C8EC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E7F7F-33A4-4F41-8E81-9B899CD8FAC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8369-3BDD-4D68-915F-FC426AE02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8DF1-47FB-4A0D-B1D2-388A2B78E3C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9F696-D97D-4E26-B1A6-4E4197801CB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6F6D-0AA9-452B-A844-10E19A208F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AA45-F23F-4FFD-9048-524DF47CAC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BA612-9042-426B-A528-4631BB4059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7588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46" y="717550"/>
            <a:ext cx="9295546" cy="730250"/>
          </a:xfrm>
        </p:spPr>
        <p:txBody>
          <a:bodyPr lIns="18000" rIns="36000"/>
          <a:lstStyle>
            <a:lvl1pPr marL="0" indent="0" eaLnBrk="1" latinLnBrk="0" hangingPunct="1">
              <a:defRPr sz="1400" b="1">
                <a:latin typeface="+mn-ea"/>
                <a:ea typeface="+mn-ea"/>
              </a:defRPr>
            </a:lvl1pPr>
            <a:lvl2pPr eaLnBrk="1" latinLnBrk="0" hangingPunct="1">
              <a:defRPr sz="1200"/>
            </a:lvl2pPr>
            <a:lvl3pPr eaLnBrk="1" latinLnBrk="0" hangingPunct="1">
              <a:defRPr sz="1100"/>
            </a:lvl3pPr>
            <a:lvl4pPr eaLnBrk="1" latinLnBrk="0" hangingPunct="1">
              <a:defRPr sz="1050"/>
            </a:lvl4pPr>
            <a:lvl5pPr eaLnBrk="1" latinLnBrk="0" hangingPunct="1">
              <a:defRPr sz="1050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09026" y="240770"/>
            <a:ext cx="6777574" cy="41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09026" y="240770"/>
            <a:ext cx="5524507" cy="41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7588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46" y="717550"/>
            <a:ext cx="9295546" cy="730250"/>
          </a:xfrm>
        </p:spPr>
        <p:txBody>
          <a:bodyPr lIns="18000" rIns="36000"/>
          <a:lstStyle>
            <a:lvl1pPr marL="0" indent="0" eaLnBrk="1" latinLnBrk="0" hangingPunct="1">
              <a:defRPr sz="1400" b="1">
                <a:latin typeface="+mn-ea"/>
                <a:ea typeface="+mn-ea"/>
              </a:defRPr>
            </a:lvl1pPr>
            <a:lvl2pPr eaLnBrk="1" latinLnBrk="0" hangingPunct="1">
              <a:defRPr sz="1200"/>
            </a:lvl2pPr>
            <a:lvl3pPr eaLnBrk="1" latinLnBrk="0" hangingPunct="1">
              <a:defRPr sz="1100"/>
            </a:lvl3pPr>
            <a:lvl4pPr eaLnBrk="1" latinLnBrk="0" hangingPunct="1">
              <a:defRPr sz="1050"/>
            </a:lvl4pPr>
            <a:lvl5pPr eaLnBrk="1" latinLnBrk="0" hangingPunct="1">
              <a:defRPr sz="1050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09026" y="240770"/>
            <a:ext cx="5524507" cy="41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038600" y="6545263"/>
            <a:ext cx="1820863" cy="215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A9525738-3314-4AF2-8869-11C7358EB69E}" type="slidenum">
              <a:rPr lang="ko-KR" altLang="en-US" sz="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8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09026" y="240770"/>
            <a:ext cx="5524507" cy="41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7588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46" y="717550"/>
            <a:ext cx="9295546" cy="730250"/>
          </a:xfrm>
        </p:spPr>
        <p:txBody>
          <a:bodyPr lIns="18000" rIns="36000"/>
          <a:lstStyle>
            <a:lvl1pPr marL="0" indent="0" eaLnBrk="1" latinLnBrk="0" hangingPunct="1">
              <a:defRPr sz="1400" b="1">
                <a:latin typeface="+mn-ea"/>
                <a:ea typeface="+mn-ea"/>
              </a:defRPr>
            </a:lvl1pPr>
            <a:lvl2pPr eaLnBrk="1" latinLnBrk="0" hangingPunct="1">
              <a:defRPr sz="1200"/>
            </a:lvl2pPr>
            <a:lvl3pPr eaLnBrk="1" latinLnBrk="0" hangingPunct="1">
              <a:defRPr sz="1100"/>
            </a:lvl3pPr>
            <a:lvl4pPr eaLnBrk="1" latinLnBrk="0" hangingPunct="1">
              <a:defRPr sz="1050"/>
            </a:lvl4pPr>
            <a:lvl5pPr eaLnBrk="1" latinLnBrk="0" hangingPunct="1">
              <a:defRPr sz="1050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09026" y="240770"/>
            <a:ext cx="6777574" cy="41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09026" y="240770"/>
            <a:ext cx="5524507" cy="41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000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6881815" y="4933982"/>
            <a:ext cx="2551112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66" y="1928826"/>
            <a:ext cx="8420100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8160" y="3571876"/>
            <a:ext cx="5000660" cy="338554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9AAB7AC9-C4FE-44BE-A740-AF5C7E084953}" type="datetime1">
              <a:rPr lang="ko-KR" altLang="en-US" smtClean="0"/>
              <a:pPr>
                <a:defRPr/>
              </a:pPr>
              <a:t>2023-10-12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2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93" y="142852"/>
            <a:ext cx="9501254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093" y="571480"/>
            <a:ext cx="950125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F3FB277F-1C3E-441D-BCC7-2EC27DEC73E8}" type="datetime1">
              <a:rPr lang="ko-KR" altLang="en-US" smtClean="0"/>
              <a:pPr>
                <a:defRPr/>
              </a:pPr>
              <a:t>2023-10-12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9657580" y="6675312"/>
            <a:ext cx="23620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050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00"/>
                </a:spcAft>
                <a:buFont typeface="Wingdings" pitchFamily="2" charset="2"/>
                <a:buNone/>
              </a:pPr>
              <a:t>‹#›</a:t>
            </a:fld>
            <a:endParaRPr lang="ko-KR" altLang="en-US" sz="1050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93" y="142852"/>
            <a:ext cx="9501254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48C3EE04-B779-4404-B110-1C0CC81D6A69}" type="datetime1">
              <a:rPr lang="ko-KR" altLang="en-US" smtClean="0"/>
              <a:pPr>
                <a:defRPr/>
              </a:pPr>
              <a:t>2023-10-12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1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A52304B6-0130-4A77-ADA5-AA68F8F6C3C4}" type="datetime1">
              <a:rPr lang="ko-KR" altLang="en-US" smtClean="0"/>
              <a:pPr>
                <a:defRPr/>
              </a:pPr>
              <a:t>2023-10-12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85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72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1870075" y="4933950"/>
            <a:ext cx="25241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611" tIns="44806" rIns="89611" bIns="44806">
            <a:spAutoFit/>
          </a:bodyPr>
          <a:lstStyle/>
          <a:p>
            <a:pPr algn="just" defTabSz="762000" fontAlgn="auto" latinLnBrk="0">
              <a:lnSpc>
                <a:spcPct val="10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600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6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69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0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8804771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225027463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13319301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306984077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00382407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 / 65 page</a:t>
            </a:r>
          </a:p>
        </p:txBody>
      </p:sp>
    </p:spTree>
    <p:extLst>
      <p:ext uri="{BB962C8B-B14F-4D97-AF65-F5344CB8AC3E}">
        <p14:creationId xmlns:p14="http://schemas.microsoft.com/office/powerpoint/2010/main" val="1394917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64835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735007134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67404035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39690348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927736286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54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984051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78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843403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02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682916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26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33945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550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341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A436-D3EB-4BAE-B614-A8AC23F116A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1997075" y="2476500"/>
            <a:ext cx="716438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3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762000" y="2436813"/>
            <a:ext cx="5038725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3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990600"/>
            <a:ext cx="8420100" cy="1371600"/>
          </a:xfrm>
        </p:spPr>
        <p:txBody>
          <a:bodyPr/>
          <a:lstStyle>
            <a:lvl1pPr>
              <a:defRPr sz="26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68450" y="3429000"/>
            <a:ext cx="75946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35707568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03093276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10366373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833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3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7361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1997075" y="2476500"/>
            <a:ext cx="716438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3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762000" y="2436813"/>
            <a:ext cx="5038725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3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990600"/>
            <a:ext cx="8420100" cy="1371600"/>
          </a:xfrm>
        </p:spPr>
        <p:txBody>
          <a:bodyPr/>
          <a:lstStyle>
            <a:lvl1pPr>
              <a:defRPr sz="26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68450" y="3429000"/>
            <a:ext cx="75946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6617388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3004856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05773370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833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3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46714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928802"/>
            <a:ext cx="8420100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8158" y="3571876"/>
            <a:ext cx="5000660" cy="35719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2023-10-12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ern="0" smtClea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092" y="571480"/>
            <a:ext cx="950125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2023-10-12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ABF60-6DCC-4194-B43A-2DC0E09DD8B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2023-10-12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C90DF-81A7-47AF-82D1-ECD0419B59F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348E-DF1B-4841-A352-450B578598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00F0F-FAA4-418A-BAD6-EDE5C6DAC1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6F9C0-7218-48B9-B98E-320419DA5F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58B5B-C87C-4331-A825-915E8A00443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8128-850F-4468-8586-0904E44127E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7AED-875B-4BA4-BE00-32AF6A2C406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23CA2-5924-4D23-8877-713D983E40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D3153-91BA-4EE4-B5C5-8DB4A60D66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7588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0146" y="717550"/>
            <a:ext cx="9295546" cy="730250"/>
          </a:xfrm>
        </p:spPr>
        <p:txBody>
          <a:bodyPr lIns="18000" rIns="36000"/>
          <a:lstStyle>
            <a:lvl1pPr marL="0" indent="0"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09026" y="240770"/>
            <a:ext cx="7200000" cy="41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038600" y="6519863"/>
            <a:ext cx="1820863" cy="2460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096740EE-7653-44D8-8BE3-BDBF64EDA629}" type="slidenum">
              <a:rPr lang="ko-KR" altLang="en-US" sz="1000" b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page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09025" y="240770"/>
            <a:ext cx="7200000" cy="41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00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59B77-5D0E-450B-B11C-CCE3A9BAA0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39F51-53F6-4199-8962-52B4C2D158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FB06-2D67-470B-8FFB-4B9CDBAC83C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918C-BAE3-4437-83FE-7CFF952A75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02FA5-5C7F-4FF3-B069-EFEE53E390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249E-7668-4CB8-B0AB-64E5EA6141A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A1319-90DB-47B8-ACF8-FA402C5CD1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6710E-5938-4E1E-937F-70739A5AB00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6A98-9372-4F96-B8BC-4BB665C9B5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05BA1-E688-427C-B96C-760F2C6BC0B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69C2A-58B9-4E48-9B04-7FD34503CC9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5E33-9D4B-4C9D-8F9E-1837848CB50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B1BC-D88A-4DB1-AFDE-DCAD3D0D08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AF992-E443-4D44-90F5-B45C5D6F914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CF8F7-5DED-4F2C-AA9E-D211648612C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59B0A-32D6-41BE-A4EC-D13EEDD55A4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4FD2-422E-48B8-B4ED-0D704BD0254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DD05F-B534-4BE3-941E-A4D51B2AE8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7B64A-9FB1-4937-A599-82BEF02273D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1D45B-488D-4A8E-B1A9-E03703F0AB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92CC8-D5CE-407D-A457-2E4B184D6C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1EA1-8749-43BE-A6E1-97E0303B58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22FDB-1956-458A-AAED-07C9F1BBAD7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AF16A-9B68-44A3-AE5A-3842CA219B7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image" Target="../media/image6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6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Relationship Id="rId14" Type="http://schemas.openxmlformats.org/officeDocument/2006/relationships/image" Target="../media/image6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5" Type="http://schemas.openxmlformats.org/officeDocument/2006/relationships/slideLayout" Target="../slideLayouts/slideLayout146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151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Relationship Id="rId14" Type="http://schemas.openxmlformats.org/officeDocument/2006/relationships/image" Target="../media/image5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6.xml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15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6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81.xml"/><Relationship Id="rId7" Type="http://schemas.openxmlformats.org/officeDocument/2006/relationships/slideLayout" Target="../slideLayouts/slideLayout185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0.xml"/><Relationship Id="rId1" Type="http://schemas.openxmlformats.org/officeDocument/2006/relationships/slideLayout" Target="../slideLayouts/slideLayout179.xml"/><Relationship Id="rId6" Type="http://schemas.openxmlformats.org/officeDocument/2006/relationships/slideLayout" Target="../slideLayouts/slideLayout184.xml"/><Relationship Id="rId11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83.xml"/><Relationship Id="rId10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82.xml"/><Relationship Id="rId9" Type="http://schemas.openxmlformats.org/officeDocument/2006/relationships/slideLayout" Target="../slideLayouts/slideLayout187.xml"/><Relationship Id="rId14" Type="http://schemas.openxmlformats.org/officeDocument/2006/relationships/image" Target="../media/image10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3" Type="http://schemas.openxmlformats.org/officeDocument/2006/relationships/slideLayout" Target="../slideLayouts/slideLayout192.xml"/><Relationship Id="rId7" Type="http://schemas.openxmlformats.org/officeDocument/2006/relationships/slideLayout" Target="../slideLayouts/slideLayout196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5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99.xml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8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203.xml"/><Relationship Id="rId7" Type="http://schemas.openxmlformats.org/officeDocument/2006/relationships/slideLayout" Target="../slideLayouts/slideLayout207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201.xml"/><Relationship Id="rId6" Type="http://schemas.openxmlformats.org/officeDocument/2006/relationships/slideLayout" Target="../slideLayouts/slideLayout206.xml"/><Relationship Id="rId11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05.xml"/><Relationship Id="rId10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4.xml"/><Relationship Id="rId9" Type="http://schemas.openxmlformats.org/officeDocument/2006/relationships/slideLayout" Target="../slideLayouts/slideLayout209.xml"/><Relationship Id="rId14" Type="http://schemas.openxmlformats.org/officeDocument/2006/relationships/image" Target="../media/image10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9.xml"/><Relationship Id="rId3" Type="http://schemas.openxmlformats.org/officeDocument/2006/relationships/slideLayout" Target="../slideLayouts/slideLayout214.xml"/><Relationship Id="rId7" Type="http://schemas.openxmlformats.org/officeDocument/2006/relationships/slideLayout" Target="../slideLayouts/slideLayout218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3.xml"/><Relationship Id="rId1" Type="http://schemas.openxmlformats.org/officeDocument/2006/relationships/slideLayout" Target="../slideLayouts/slideLayout212.xml"/><Relationship Id="rId6" Type="http://schemas.openxmlformats.org/officeDocument/2006/relationships/slideLayout" Target="../slideLayouts/slideLayout217.xml"/><Relationship Id="rId11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15.xml"/><Relationship Id="rId9" Type="http://schemas.openxmlformats.org/officeDocument/2006/relationships/slideLayout" Target="../slideLayouts/slideLayout22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25.xml"/><Relationship Id="rId7" Type="http://schemas.openxmlformats.org/officeDocument/2006/relationships/slideLayout" Target="../slideLayouts/slideLayout229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4.xml"/><Relationship Id="rId1" Type="http://schemas.openxmlformats.org/officeDocument/2006/relationships/slideLayout" Target="../slideLayouts/slideLayout223.xml"/><Relationship Id="rId6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233.xml"/><Relationship Id="rId5" Type="http://schemas.openxmlformats.org/officeDocument/2006/relationships/slideLayout" Target="../slideLayouts/slideLayout227.xml"/><Relationship Id="rId10" Type="http://schemas.openxmlformats.org/officeDocument/2006/relationships/slideLayout" Target="../slideLayouts/slideLayout232.xml"/><Relationship Id="rId4" Type="http://schemas.openxmlformats.org/officeDocument/2006/relationships/slideLayout" Target="../slideLayouts/slideLayout226.xml"/><Relationship Id="rId9" Type="http://schemas.openxmlformats.org/officeDocument/2006/relationships/slideLayout" Target="../slideLayouts/slideLayout231.xml"/><Relationship Id="rId14" Type="http://schemas.openxmlformats.org/officeDocument/2006/relationships/image" Target="../media/image6.jpe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6.xml"/><Relationship Id="rId2" Type="http://schemas.openxmlformats.org/officeDocument/2006/relationships/slideLayout" Target="../slideLayouts/slideLayout235.xml"/><Relationship Id="rId1" Type="http://schemas.openxmlformats.org/officeDocument/2006/relationships/slideLayout" Target="../slideLayouts/slideLayout234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4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39.xml"/><Relationship Id="rId7" Type="http://schemas.openxmlformats.org/officeDocument/2006/relationships/slideLayout" Target="../slideLayouts/slideLayout243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37.xml"/><Relationship Id="rId6" Type="http://schemas.openxmlformats.org/officeDocument/2006/relationships/slideLayout" Target="../slideLayouts/slideLayout242.xml"/><Relationship Id="rId11" Type="http://schemas.openxmlformats.org/officeDocument/2006/relationships/slideLayout" Target="../slideLayouts/slideLayout247.xml"/><Relationship Id="rId5" Type="http://schemas.openxmlformats.org/officeDocument/2006/relationships/slideLayout" Target="../slideLayouts/slideLayout241.xml"/><Relationship Id="rId10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40.xml"/><Relationship Id="rId9" Type="http://schemas.openxmlformats.org/officeDocument/2006/relationships/slideLayout" Target="../slideLayouts/slideLayout245.xml"/><Relationship Id="rId14" Type="http://schemas.openxmlformats.org/officeDocument/2006/relationships/image" Target="../media/image6.jpe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0.xml"/><Relationship Id="rId2" Type="http://schemas.openxmlformats.org/officeDocument/2006/relationships/slideLayout" Target="../slideLayouts/slideLayout249.xml"/><Relationship Id="rId1" Type="http://schemas.openxmlformats.org/officeDocument/2006/relationships/slideLayout" Target="../slideLayouts/slideLayout248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3.xml"/><Relationship Id="rId2" Type="http://schemas.openxmlformats.org/officeDocument/2006/relationships/slideLayout" Target="../slideLayouts/slideLayout252.xml"/><Relationship Id="rId1" Type="http://schemas.openxmlformats.org/officeDocument/2006/relationships/slideLayout" Target="../slideLayouts/slideLayout251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3.xml"/><Relationship Id="rId2" Type="http://schemas.openxmlformats.org/officeDocument/2006/relationships/slideLayout" Target="../slideLayouts/slideLayout258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5" Type="http://schemas.openxmlformats.org/officeDocument/2006/relationships/slideLayout" Target="../slideLayouts/slideLayout261.xml"/><Relationship Id="rId4" Type="http://schemas.openxmlformats.org/officeDocument/2006/relationships/slideLayout" Target="../slideLayouts/slideLayout260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1.xml"/><Relationship Id="rId13" Type="http://schemas.openxmlformats.org/officeDocument/2006/relationships/slideLayout" Target="../slideLayouts/slideLayout276.xml"/><Relationship Id="rId18" Type="http://schemas.openxmlformats.org/officeDocument/2006/relationships/image" Target="../media/image12.jpeg"/><Relationship Id="rId3" Type="http://schemas.openxmlformats.org/officeDocument/2006/relationships/slideLayout" Target="../slideLayouts/slideLayout266.xml"/><Relationship Id="rId7" Type="http://schemas.openxmlformats.org/officeDocument/2006/relationships/slideLayout" Target="../slideLayouts/slideLayout270.xml"/><Relationship Id="rId12" Type="http://schemas.openxmlformats.org/officeDocument/2006/relationships/slideLayout" Target="../slideLayouts/slideLayout275.xml"/><Relationship Id="rId17" Type="http://schemas.openxmlformats.org/officeDocument/2006/relationships/theme" Target="../theme/theme28.xml"/><Relationship Id="rId2" Type="http://schemas.openxmlformats.org/officeDocument/2006/relationships/slideLayout" Target="../slideLayouts/slideLayout265.xml"/><Relationship Id="rId16" Type="http://schemas.openxmlformats.org/officeDocument/2006/relationships/slideLayout" Target="../slideLayouts/slideLayout279.xml"/><Relationship Id="rId1" Type="http://schemas.openxmlformats.org/officeDocument/2006/relationships/slideLayout" Target="../slideLayouts/slideLayout264.xml"/><Relationship Id="rId6" Type="http://schemas.openxmlformats.org/officeDocument/2006/relationships/slideLayout" Target="../slideLayouts/slideLayout269.xml"/><Relationship Id="rId11" Type="http://schemas.openxmlformats.org/officeDocument/2006/relationships/slideLayout" Target="../slideLayouts/slideLayout274.xml"/><Relationship Id="rId5" Type="http://schemas.openxmlformats.org/officeDocument/2006/relationships/slideLayout" Target="../slideLayouts/slideLayout268.xml"/><Relationship Id="rId15" Type="http://schemas.openxmlformats.org/officeDocument/2006/relationships/slideLayout" Target="../slideLayouts/slideLayout278.xml"/><Relationship Id="rId10" Type="http://schemas.openxmlformats.org/officeDocument/2006/relationships/slideLayout" Target="../slideLayouts/slideLayout273.xml"/><Relationship Id="rId4" Type="http://schemas.openxmlformats.org/officeDocument/2006/relationships/slideLayout" Target="../slideLayouts/slideLayout267.xml"/><Relationship Id="rId9" Type="http://schemas.openxmlformats.org/officeDocument/2006/relationships/slideLayout" Target="../slideLayouts/slideLayout272.xml"/><Relationship Id="rId14" Type="http://schemas.openxmlformats.org/officeDocument/2006/relationships/slideLayout" Target="../slideLayouts/slideLayout277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2.xml"/><Relationship Id="rId2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80.xml"/><Relationship Id="rId6" Type="http://schemas.openxmlformats.org/officeDocument/2006/relationships/image" Target="../media/image12.jpeg"/><Relationship Id="rId5" Type="http://schemas.openxmlformats.org/officeDocument/2006/relationships/theme" Target="../theme/theme29.xml"/><Relationship Id="rId4" Type="http://schemas.openxmlformats.org/officeDocument/2006/relationships/slideLayout" Target="../slideLayouts/slideLayout28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5.jpeg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6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85.xml"/><Relationship Id="rId1" Type="http://schemas.openxmlformats.org/officeDocument/2006/relationships/slideLayout" Target="../slideLayouts/slideLayout284.xml"/><Relationship Id="rId6" Type="http://schemas.openxmlformats.org/officeDocument/2006/relationships/image" Target="../media/image13.png"/><Relationship Id="rId5" Type="http://schemas.openxmlformats.org/officeDocument/2006/relationships/theme" Target="../theme/theme30.xml"/><Relationship Id="rId4" Type="http://schemas.openxmlformats.org/officeDocument/2006/relationships/slideLayout" Target="../slideLayouts/slideLayout287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0.xml"/><Relationship Id="rId2" Type="http://schemas.openxmlformats.org/officeDocument/2006/relationships/slideLayout" Target="../slideLayouts/slideLayout289.xml"/><Relationship Id="rId1" Type="http://schemas.openxmlformats.org/officeDocument/2006/relationships/slideLayout" Target="../slideLayouts/slideLayout288.xml"/><Relationship Id="rId4" Type="http://schemas.openxmlformats.org/officeDocument/2006/relationships/theme" Target="../theme/theme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7.png"/><Relationship Id="rId5" Type="http://schemas.openxmlformats.org/officeDocument/2006/relationships/image" Target="../media/image5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6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image" Target="../media/image6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46176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120450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53631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4575175" y="6548438"/>
            <a:ext cx="762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0" tIns="46035" rIns="92070" bIns="46035">
            <a:spAutoFit/>
          </a:bodyPr>
          <a:lstStyle/>
          <a:p>
            <a:pPr algn="ctr" defTabSz="762000" latinLnBrk="0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20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76200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395" r:id="rId8"/>
    <p:sldLayoutId id="2147517396" r:id="rId9"/>
    <p:sldLayoutId id="2147517397" r:id="rId10"/>
    <p:sldLayoutId id="2147517398" r:id="rId11"/>
    <p:sldLayoutId id="2147517399" r:id="rId12"/>
    <p:sldLayoutId id="2147517400" r:id="rId13"/>
    <p:sldLayoutId id="2147517401" r:id="rId14"/>
    <p:sldLayoutId id="2147517402" r:id="rId15"/>
    <p:sldLayoutId id="2147517403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3050" y="6462713"/>
            <a:ext cx="9826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32FA5B8B-6662-4530-A357-1DA21EAB9B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8682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24938" y="6489700"/>
            <a:ext cx="635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46" r:id="rId1"/>
    <p:sldLayoutId id="2147517247" r:id="rId2"/>
    <p:sldLayoutId id="2147517248" r:id="rId3"/>
    <p:sldLayoutId id="2147517249" r:id="rId4"/>
    <p:sldLayoutId id="2147517250" r:id="rId5"/>
    <p:sldLayoutId id="2147517455" r:id="rId6"/>
    <p:sldLayoutId id="2147517251" r:id="rId7"/>
    <p:sldLayoutId id="2147517252" r:id="rId8"/>
    <p:sldLayoutId id="2147517253" r:id="rId9"/>
    <p:sldLayoutId id="2147517254" r:id="rId10"/>
    <p:sldLayoutId id="214751725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3050" y="6462713"/>
            <a:ext cx="9826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62FC4A-DFC1-465F-ADDC-C2D30BB0CF4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970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24938" y="6489700"/>
            <a:ext cx="635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56" r:id="rId1"/>
    <p:sldLayoutId id="2147517257" r:id="rId2"/>
    <p:sldLayoutId id="2147517258" r:id="rId3"/>
    <p:sldLayoutId id="2147517259" r:id="rId4"/>
    <p:sldLayoutId id="2147517260" r:id="rId5"/>
    <p:sldLayoutId id="2147517456" r:id="rId6"/>
    <p:sldLayoutId id="2147517261" r:id="rId7"/>
    <p:sldLayoutId id="2147517262" r:id="rId8"/>
    <p:sldLayoutId id="2147517263" r:id="rId9"/>
    <p:sldLayoutId id="2147517264" r:id="rId10"/>
    <p:sldLayoutId id="214751726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494EC9BE-52D6-4BC2-BFF6-DE8CD3F07D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266" r:id="rId1"/>
    <p:sldLayoutId id="2147517267" r:id="rId2"/>
    <p:sldLayoutId id="2147517268" r:id="rId3"/>
    <p:sldLayoutId id="2147517269" r:id="rId4"/>
    <p:sldLayoutId id="2147517270" r:id="rId5"/>
    <p:sldLayoutId id="2147517271" r:id="rId6"/>
    <p:sldLayoutId id="2147517457" r:id="rId7"/>
    <p:sldLayoutId id="2147517272" r:id="rId8"/>
    <p:sldLayoutId id="2147517273" r:id="rId9"/>
    <p:sldLayoutId id="2147517274" r:id="rId10"/>
    <p:sldLayoutId id="214751727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3050" y="6462713"/>
            <a:ext cx="9826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7BE19BA-5EC0-4395-9FA2-2BEC5594CFA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175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24938" y="6489700"/>
            <a:ext cx="635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76" r:id="rId1"/>
    <p:sldLayoutId id="2147517277" r:id="rId2"/>
    <p:sldLayoutId id="2147517278" r:id="rId3"/>
    <p:sldLayoutId id="2147517279" r:id="rId4"/>
    <p:sldLayoutId id="2147517280" r:id="rId5"/>
    <p:sldLayoutId id="2147517281" r:id="rId6"/>
    <p:sldLayoutId id="2147517282" r:id="rId7"/>
    <p:sldLayoutId id="2147517283" r:id="rId8"/>
    <p:sldLayoutId id="2147517284" r:id="rId9"/>
    <p:sldLayoutId id="2147517285" r:id="rId10"/>
    <p:sldLayoutId id="2147517286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3050" y="6462713"/>
            <a:ext cx="9826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65D224B-B0C6-4721-980A-4C8B39CBF9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2778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024938" y="6489700"/>
            <a:ext cx="635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87" r:id="rId1"/>
    <p:sldLayoutId id="2147517288" r:id="rId2"/>
    <p:sldLayoutId id="2147517289" r:id="rId3"/>
    <p:sldLayoutId id="2147517290" r:id="rId4"/>
    <p:sldLayoutId id="2147517291" r:id="rId5"/>
    <p:sldLayoutId id="2147517292" r:id="rId6"/>
    <p:sldLayoutId id="2147517293" r:id="rId7"/>
    <p:sldLayoutId id="2147517294" r:id="rId8"/>
    <p:sldLayoutId id="2147517295" r:id="rId9"/>
    <p:sldLayoutId id="2147517296" r:id="rId10"/>
    <p:sldLayoutId id="2147517297" r:id="rId11"/>
    <p:sldLayoutId id="2147517458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10" descr="SK 이노베이션 로고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73050" y="6462713"/>
            <a:ext cx="9826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44B542C-4AEE-4D5B-A877-8BB89DA38B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3802" name="Picture 17" descr="SK C&amp;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9024938" y="6489700"/>
            <a:ext cx="635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98" r:id="rId1"/>
    <p:sldLayoutId id="2147517299" r:id="rId2"/>
    <p:sldLayoutId id="2147517300" r:id="rId3"/>
    <p:sldLayoutId id="2147517301" r:id="rId4"/>
    <p:sldLayoutId id="2147517302" r:id="rId5"/>
    <p:sldLayoutId id="2147517459" r:id="rId6"/>
    <p:sldLayoutId id="2147517303" r:id="rId7"/>
    <p:sldLayoutId id="2147517304" r:id="rId8"/>
    <p:sldLayoutId id="2147517305" r:id="rId9"/>
    <p:sldLayoutId id="2147517306" r:id="rId10"/>
    <p:sldLayoutId id="2147517307" r:id="rId11"/>
    <p:sldLayoutId id="2147517460" r:id="rId12"/>
    <p:sldLayoutId id="2147517461" r:id="rId13"/>
    <p:sldLayoutId id="2147517462" r:id="rId1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5E66B78-F232-43A4-A8BD-4B4B9E538B2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08" r:id="rId1"/>
    <p:sldLayoutId id="2147517309" r:id="rId2"/>
    <p:sldLayoutId id="2147517310" r:id="rId3"/>
    <p:sldLayoutId id="2147517311" r:id="rId4"/>
    <p:sldLayoutId id="2147517312" r:id="rId5"/>
    <p:sldLayoutId id="2147517313" r:id="rId6"/>
    <p:sldLayoutId id="2147517314" r:id="rId7"/>
    <p:sldLayoutId id="2147517315" r:id="rId8"/>
    <p:sldLayoutId id="2147517316" r:id="rId9"/>
    <p:sldLayoutId id="2147517317" r:id="rId10"/>
    <p:sldLayoutId id="2147517318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7588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631825" y="3214688"/>
            <a:ext cx="8929688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631825" y="3214688"/>
            <a:ext cx="5294313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pic>
        <p:nvPicPr>
          <p:cNvPr id="35845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52563" y="4429125"/>
            <a:ext cx="1419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19" r:id="rId1"/>
    <p:sldLayoutId id="2147517320" r:id="rId2"/>
    <p:sldLayoutId id="2147517321" r:id="rId3"/>
    <p:sldLayoutId id="2147517322" r:id="rId4"/>
    <p:sldLayoutId id="2147517323" r:id="rId5"/>
    <p:sldLayoutId id="2147517324" r:id="rId6"/>
    <p:sldLayoutId id="2147517325" r:id="rId7"/>
    <p:sldLayoutId id="2147517326" r:id="rId8"/>
    <p:sldLayoutId id="2147517327" r:id="rId9"/>
    <p:sldLayoutId id="2147517328" r:id="rId10"/>
    <p:sldLayoutId id="2147517329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B6C2E7C-3EEC-4DBE-AAAF-F41FF26525F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30" r:id="rId1"/>
    <p:sldLayoutId id="2147517331" r:id="rId2"/>
    <p:sldLayoutId id="2147517332" r:id="rId3"/>
    <p:sldLayoutId id="2147517333" r:id="rId4"/>
    <p:sldLayoutId id="2147517334" r:id="rId5"/>
    <p:sldLayoutId id="2147517335" r:id="rId6"/>
    <p:sldLayoutId id="2147517336" r:id="rId7"/>
    <p:sldLayoutId id="2147517337" r:id="rId8"/>
    <p:sldLayoutId id="2147517338" r:id="rId9"/>
    <p:sldLayoutId id="2147517339" r:id="rId10"/>
    <p:sldLayoutId id="214751734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7588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631825" y="3214688"/>
            <a:ext cx="8929688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631825" y="3214688"/>
            <a:ext cx="5294313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>
              <a:solidFill>
                <a:srgbClr val="000000"/>
              </a:solidFill>
            </a:endParaRPr>
          </a:p>
        </p:txBody>
      </p:sp>
      <p:pic>
        <p:nvPicPr>
          <p:cNvPr id="37893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52563" y="4429125"/>
            <a:ext cx="1419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41" r:id="rId1"/>
    <p:sldLayoutId id="2147517342" r:id="rId2"/>
    <p:sldLayoutId id="2147517343" r:id="rId3"/>
    <p:sldLayoutId id="2147517344" r:id="rId4"/>
    <p:sldLayoutId id="2147517345" r:id="rId5"/>
    <p:sldLayoutId id="2147517346" r:id="rId6"/>
    <p:sldLayoutId id="2147517347" r:id="rId7"/>
    <p:sldLayoutId id="2147517348" r:id="rId8"/>
    <p:sldLayoutId id="2147517349" r:id="rId9"/>
    <p:sldLayoutId id="2147517350" r:id="rId10"/>
    <p:sldLayoutId id="214751735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03F668F-CBD9-4CA2-9673-B4A6BD554F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" name="그림 21" descr="skgas_eng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07" y="5661248"/>
            <a:ext cx="9445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337690" y="2635325"/>
            <a:ext cx="7416000" cy="0"/>
          </a:xfrm>
          <a:prstGeom prst="line">
            <a:avLst/>
          </a:prstGeom>
          <a:ln w="28575">
            <a:solidFill>
              <a:srgbClr val="FA8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7373529" y="0"/>
            <a:ext cx="2548161" cy="5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05" r:id="rId1"/>
    <p:sldLayoutId id="2147517406" r:id="rId2"/>
    <p:sldLayoutId id="2147517407" r:id="rId3"/>
    <p:sldLayoutId id="2147517408" r:id="rId4"/>
    <p:sldLayoutId id="2147517409" r:id="rId5"/>
    <p:sldLayoutId id="2147517410" r:id="rId6"/>
    <p:sldLayoutId id="2147517411" r:id="rId7"/>
    <p:sldLayoutId id="2147517412" r:id="rId8"/>
    <p:sldLayoutId id="2147517413" r:id="rId9"/>
    <p:sldLayoutId id="2147517414" r:id="rId10"/>
    <p:sldLayoutId id="214751741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784954-B178-4795-B59B-A494FB8577D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52" r:id="rId1"/>
    <p:sldLayoutId id="2147517353" r:id="rId2"/>
    <p:sldLayoutId id="2147517354" r:id="rId3"/>
    <p:sldLayoutId id="2147517355" r:id="rId4"/>
    <p:sldLayoutId id="2147517356" r:id="rId5"/>
    <p:sldLayoutId id="2147517357" r:id="rId6"/>
    <p:sldLayoutId id="2147517358" r:id="rId7"/>
    <p:sldLayoutId id="2147517359" r:id="rId8"/>
    <p:sldLayoutId id="2147517360" r:id="rId9"/>
    <p:sldLayoutId id="2147517361" r:id="rId10"/>
    <p:sldLayoutId id="214751736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3050" y="6462713"/>
            <a:ext cx="9826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3FD5A23-3A20-4E63-97C4-A5E7B75BC9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994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24938" y="6489700"/>
            <a:ext cx="635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63" r:id="rId1"/>
    <p:sldLayoutId id="2147517364" r:id="rId2"/>
    <p:sldLayoutId id="2147517365" r:id="rId3"/>
    <p:sldLayoutId id="2147517366" r:id="rId4"/>
    <p:sldLayoutId id="2147517367" r:id="rId5"/>
    <p:sldLayoutId id="2147517463" r:id="rId6"/>
    <p:sldLayoutId id="2147517464" r:id="rId7"/>
    <p:sldLayoutId id="2147517368" r:id="rId8"/>
    <p:sldLayoutId id="2147517369" r:id="rId9"/>
    <p:sldLayoutId id="2147517370" r:id="rId10"/>
    <p:sldLayoutId id="21475173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050" y="6462713"/>
            <a:ext cx="9826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25438" y="787400"/>
            <a:ext cx="92249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prstClr val="black"/>
              </a:solidFill>
            </a:endParaRPr>
          </a:p>
        </p:txBody>
      </p:sp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18600" y="6480175"/>
            <a:ext cx="611188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5" r:id="rId1"/>
    <p:sldLayoutId id="2147517372" r:id="rId2"/>
    <p:sldLayoutId id="2147517373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3050" y="6462713"/>
            <a:ext cx="9826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502F6B9-B064-4AB5-9298-ADFA07E5F9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199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24938" y="6489700"/>
            <a:ext cx="635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74" r:id="rId1"/>
    <p:sldLayoutId id="2147517375" r:id="rId2"/>
    <p:sldLayoutId id="2147517376" r:id="rId3"/>
    <p:sldLayoutId id="2147517377" r:id="rId4"/>
    <p:sldLayoutId id="2147517378" r:id="rId5"/>
    <p:sldLayoutId id="2147517466" r:id="rId6"/>
    <p:sldLayoutId id="2147517467" r:id="rId7"/>
    <p:sldLayoutId id="2147517379" r:id="rId8"/>
    <p:sldLayoutId id="2147517380" r:id="rId9"/>
    <p:sldLayoutId id="2147517381" r:id="rId10"/>
    <p:sldLayoutId id="214751738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050" y="6462713"/>
            <a:ext cx="9826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25438" y="787400"/>
            <a:ext cx="92249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prstClr val="black"/>
              </a:solidFill>
            </a:endParaRP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18600" y="6480175"/>
            <a:ext cx="611188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8" r:id="rId1"/>
    <p:sldLayoutId id="2147517383" r:id="rId2"/>
    <p:sldLayoutId id="2147517384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050" y="6462713"/>
            <a:ext cx="9826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25438" y="787400"/>
            <a:ext cx="92249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prstClr val="black"/>
              </a:solidFill>
            </a:endParaRPr>
          </a:p>
        </p:txBody>
      </p:sp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18600" y="6480175"/>
            <a:ext cx="611188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9" r:id="rId1"/>
    <p:sldLayoutId id="2147517385" r:id="rId2"/>
    <p:sldLayoutId id="2147517470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050" y="6462713"/>
            <a:ext cx="9826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25438" y="787400"/>
            <a:ext cx="92249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prstClr val="black"/>
              </a:solidFill>
            </a:endParaRPr>
          </a:p>
        </p:txBody>
      </p:sp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18600" y="6480175"/>
            <a:ext cx="611188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71" r:id="rId1"/>
    <p:sldLayoutId id="2147517386" r:id="rId2"/>
    <p:sldLayoutId id="2147517387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31" y="142875"/>
            <a:ext cx="9501189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31" y="571500"/>
            <a:ext cx="9501189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1" y="635638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CBDD88CB-0988-4FD7-ADD0-6A736BBF3B3A}" type="datetime1">
              <a:rPr lang="ko-KR" altLang="en-US" smtClean="0"/>
              <a:pPr>
                <a:defRPr/>
              </a:pPr>
              <a:t>2023-10-12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65" y="635638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9657580" y="6675312"/>
            <a:ext cx="23620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00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050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00"/>
                </a:spcAft>
                <a:buFont typeface="Wingdings" pitchFamily="2" charset="2"/>
                <a:buNone/>
              </a:pPr>
              <a:t>‹#›</a:t>
            </a:fld>
            <a:endParaRPr lang="ko-KR" altLang="en-US" sz="1050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6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73" r:id="rId1"/>
    <p:sldLayoutId id="2147517474" r:id="rId2"/>
    <p:sldLayoutId id="2147517475" r:id="rId3"/>
    <p:sldLayoutId id="2147517476" r:id="rId4"/>
    <p:sldLayoutId id="2147517477" r:id="rId5"/>
    <p:sldLayoutId id="2147517478" r:id="rId6"/>
    <p:sldLayoutId id="214751747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4575175" y="6548438"/>
            <a:ext cx="762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0" tIns="46035" rIns="92070" bIns="46035">
            <a:spAutoFit/>
          </a:bodyPr>
          <a:lstStyle/>
          <a:p>
            <a:pPr algn="ctr" defTabSz="762000" latinLnBrk="0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20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76200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3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8289210" y="6490598"/>
            <a:ext cx="161967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81" r:id="rId1"/>
    <p:sldLayoutId id="2147517482" r:id="rId2"/>
    <p:sldLayoutId id="2147517483" r:id="rId3"/>
    <p:sldLayoutId id="2147517484" r:id="rId4"/>
    <p:sldLayoutId id="2147517485" r:id="rId5"/>
    <p:sldLayoutId id="2147517486" r:id="rId6"/>
    <p:sldLayoutId id="2147517487" r:id="rId7"/>
    <p:sldLayoutId id="2147517488" r:id="rId8"/>
    <p:sldLayoutId id="2147517489" r:id="rId9"/>
    <p:sldLayoutId id="2147517490" r:id="rId10"/>
    <p:sldLayoutId id="2147517491" r:id="rId11"/>
    <p:sldLayoutId id="2147517492" r:id="rId12"/>
    <p:sldLayoutId id="2147517493" r:id="rId13"/>
    <p:sldLayoutId id="2147517494" r:id="rId14"/>
    <p:sldLayoutId id="2147517495" r:id="rId15"/>
    <p:sldLayoutId id="2147517496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0625" y="6524625"/>
            <a:ext cx="1095375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100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80963"/>
            <a:ext cx="86677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773238"/>
            <a:ext cx="86677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675" y="6481763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200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200025" y="469020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200025" y="127707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>
              <a:solidFill>
                <a:srgbClr val="000000"/>
              </a:solidFill>
            </a:endParaRPr>
          </a:p>
        </p:txBody>
      </p:sp>
      <p:pic>
        <p:nvPicPr>
          <p:cNvPr id="14" name="Picture 2" descr="F:\SKMS\14년\02.미션비전\FU\슬로건 디자인\4 최종\Beyond Logo 최종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8289210" y="6490598"/>
            <a:ext cx="161967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99" r:id="rId1"/>
    <p:sldLayoutId id="2147517500" r:id="rId2"/>
    <p:sldLayoutId id="2147517502" r:id="rId3"/>
    <p:sldLayoutId id="21475175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19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511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3050" y="6462713"/>
            <a:ext cx="9826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831B168-07C9-4A21-8AB3-6B452AF62F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1514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024938" y="6489700"/>
            <a:ext cx="635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15" r:id="rId1"/>
    <p:sldLayoutId id="2147517216" r:id="rId2"/>
    <p:sldLayoutId id="2147517217" r:id="rId3"/>
    <p:sldLayoutId id="2147517218" r:id="rId4"/>
    <p:sldLayoutId id="2147517219" r:id="rId5"/>
    <p:sldLayoutId id="2147517220" r:id="rId6"/>
    <p:sldLayoutId id="2147517221" r:id="rId7"/>
    <p:sldLayoutId id="2147517222" r:id="rId8"/>
    <p:sldLayoutId id="2147517223" r:id="rId9"/>
    <p:sldLayoutId id="2147517224" r:id="rId10"/>
    <p:sldLayoutId id="2147517225" r:id="rId11"/>
    <p:sldLayoutId id="2147517416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10625" y="6524625"/>
            <a:ext cx="1095375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100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80963"/>
            <a:ext cx="86677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773238"/>
            <a:ext cx="86677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68675" y="6481763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200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3078" name="그룹 10"/>
          <p:cNvGrpSpPr>
            <a:grpSpLocks/>
          </p:cNvGrpSpPr>
          <p:nvPr/>
        </p:nvGrpSpPr>
        <p:grpSpPr bwMode="auto">
          <a:xfrm>
            <a:off x="4763" y="76200"/>
            <a:ext cx="9828212" cy="611188"/>
            <a:chOff x="4704" y="75647"/>
            <a:chExt cx="9828950" cy="612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293654" y="641116"/>
              <a:ext cx="9540000" cy="46531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Aft>
                  <a:spcPct val="50000"/>
                </a:spcAft>
                <a:defRPr/>
              </a:pPr>
              <a:endParaRPr lang="ko-KR" altLang="en-US" sz="1300" dirty="0">
                <a:solidFill>
                  <a:srgbClr val="000000"/>
                </a:solidFill>
                <a:latin typeface="Arial" charset="0"/>
                <a:ea typeface="굴림체" pitchFamily="49" charset="-127"/>
              </a:endParaRPr>
            </a:p>
          </p:txBody>
        </p:sp>
        <p:pic>
          <p:nvPicPr>
            <p:cNvPr id="3083" name="그림 12" descr="행복날개.bmp"/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368" b="36060"/>
            <a:stretch>
              <a:fillRect/>
            </a:stretch>
          </p:blipFill>
          <p:spPr bwMode="auto">
            <a:xfrm>
              <a:off x="4704" y="75647"/>
              <a:ext cx="373239" cy="6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9" name="Picture 9" descr="SK+eas+Comm+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386513"/>
            <a:ext cx="793750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49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05" r:id="rId1"/>
    <p:sldLayoutId id="2147517506" r:id="rId2"/>
    <p:sldLayoutId id="2147517508" r:id="rId3"/>
    <p:sldLayoutId id="214751750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19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511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571500"/>
            <a:ext cx="950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2023-10-12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3050" y="6462713"/>
            <a:ext cx="9826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25438" y="787400"/>
            <a:ext cx="922496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066213" y="6480175"/>
            <a:ext cx="6635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5D2DA8B-2F19-4DAF-8DAC-8D1ADD4F93C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17" r:id="rId1"/>
    <p:sldLayoutId id="2147517418" r:id="rId2"/>
    <p:sldLayoutId id="2147517419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6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7588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0423FE9-D812-48E2-A417-FFD904077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20" r:id="rId1"/>
    <p:sldLayoutId id="2147517421" r:id="rId2"/>
    <p:sldLayoutId id="2147517422" r:id="rId3"/>
    <p:sldLayoutId id="2147517423" r:id="rId4"/>
    <p:sldLayoutId id="2147517424" r:id="rId5"/>
    <p:sldLayoutId id="2147517425" r:id="rId6"/>
    <p:sldLayoutId id="2147517426" r:id="rId7"/>
    <p:sldLayoutId id="2147517427" r:id="rId8"/>
    <p:sldLayoutId id="2147517428" r:id="rId9"/>
    <p:sldLayoutId id="2147517429" r:id="rId10"/>
    <p:sldLayoutId id="214751743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3050" y="6462713"/>
            <a:ext cx="9826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C53E091-0B3A-4EA8-A654-75289EDEFC1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458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24938" y="6489700"/>
            <a:ext cx="635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26" r:id="rId1"/>
    <p:sldLayoutId id="2147517227" r:id="rId2"/>
    <p:sldLayoutId id="2147517228" r:id="rId3"/>
    <p:sldLayoutId id="2147517229" r:id="rId4"/>
    <p:sldLayoutId id="2147517230" r:id="rId5"/>
    <p:sldLayoutId id="2147517431" r:id="rId6"/>
    <p:sldLayoutId id="2147517231" r:id="rId7"/>
    <p:sldLayoutId id="2147517232" r:id="rId8"/>
    <p:sldLayoutId id="2147517233" r:id="rId9"/>
    <p:sldLayoutId id="2147517234" r:id="rId10"/>
    <p:sldLayoutId id="214751723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7588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80ED922-EF46-4251-817F-15E4C43ACC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32" r:id="rId1"/>
    <p:sldLayoutId id="2147517433" r:id="rId2"/>
    <p:sldLayoutId id="2147517434" r:id="rId3"/>
    <p:sldLayoutId id="2147517435" r:id="rId4"/>
    <p:sldLayoutId id="2147517436" r:id="rId5"/>
    <p:sldLayoutId id="2147517437" r:id="rId6"/>
    <p:sldLayoutId id="2147517438" r:id="rId7"/>
    <p:sldLayoutId id="2147517439" r:id="rId8"/>
    <p:sldLayoutId id="2147517440" r:id="rId9"/>
    <p:sldLayoutId id="2147517441" r:id="rId10"/>
    <p:sldLayoutId id="214751744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73050" y="6462713"/>
            <a:ext cx="98266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6873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346075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453188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92D9F953-C483-45CD-953E-CE62707595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663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24938" y="6489700"/>
            <a:ext cx="635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36" r:id="rId1"/>
    <p:sldLayoutId id="2147517237" r:id="rId2"/>
    <p:sldLayoutId id="2147517238" r:id="rId3"/>
    <p:sldLayoutId id="2147517239" r:id="rId4"/>
    <p:sldLayoutId id="2147517240" r:id="rId5"/>
    <p:sldLayoutId id="2147517443" r:id="rId6"/>
    <p:sldLayoutId id="2147517241" r:id="rId7"/>
    <p:sldLayoutId id="2147517242" r:id="rId8"/>
    <p:sldLayoutId id="2147517243" r:id="rId9"/>
    <p:sldLayoutId id="2147517244" r:id="rId10"/>
    <p:sldLayoutId id="214751724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907588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2F07659-F8C1-45AE-9F25-745953B4461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44" r:id="rId1"/>
    <p:sldLayoutId id="2147517445" r:id="rId2"/>
    <p:sldLayoutId id="2147517446" r:id="rId3"/>
    <p:sldLayoutId id="2147517447" r:id="rId4"/>
    <p:sldLayoutId id="2147517448" r:id="rId5"/>
    <p:sldLayoutId id="2147517449" r:id="rId6"/>
    <p:sldLayoutId id="2147517450" r:id="rId7"/>
    <p:sldLayoutId id="2147517451" r:id="rId8"/>
    <p:sldLayoutId id="2147517452" r:id="rId9"/>
    <p:sldLayoutId id="2147517453" r:id="rId10"/>
    <p:sldLayoutId id="2147517454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0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938435" y="3391469"/>
            <a:ext cx="6967566" cy="342900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6187" y="1730385"/>
            <a:ext cx="8088881" cy="83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30000"/>
              </a:lnSpc>
            </a:pPr>
            <a:r>
              <a:rPr kumimoji="0" lang="en-US" altLang="ko-KR" sz="3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Okplaza</a:t>
            </a:r>
            <a:r>
              <a:rPr kumimoji="0" lang="ko-KR" altLang="en-US" sz="3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맞춤형 브랜드</a:t>
            </a:r>
            <a:endParaRPr kumimoji="0" lang="en-US" altLang="ko-KR" sz="3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436424" y="2700516"/>
            <a:ext cx="7704000" cy="9609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4005758" y="4233411"/>
            <a:ext cx="229255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17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2023. 10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4282530" y="2901595"/>
            <a:ext cx="199606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30000"/>
              </a:lnSpc>
            </a:pPr>
            <a:r>
              <a:rPr kumimoji="0"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en-US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프로젝트 제안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endParaRPr kumimoji="0"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9" y="592716"/>
            <a:ext cx="2627381" cy="6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969" y="4515963"/>
            <a:ext cx="1924697" cy="12907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510" y="3962349"/>
            <a:ext cx="1877392" cy="12799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목적과 개요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204281" y="1140050"/>
            <a:ext cx="9429239" cy="415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고객사의 브랜드 이미지를 유지하면서</a:t>
            </a:r>
            <a:r>
              <a:rPr lang="en-US" altLang="ko-KR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OK</a:t>
            </a:r>
            <a:r>
              <a:rPr lang="ko-KR" altLang="en-US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플라자의 동일한 온라인 서비스를 제공하기 위한 </a:t>
            </a:r>
            <a:r>
              <a:rPr lang="en-US" altLang="ko-KR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맞춤형 브랜드</a:t>
            </a:r>
            <a:r>
              <a:rPr lang="en-US" altLang="ko-KR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목적으로 합니다</a:t>
            </a:r>
            <a:r>
              <a:rPr lang="en-US" altLang="ko-KR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34590" y="698039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목적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내용 개체 틀 114"/>
          <p:cNvSpPr txBox="1">
            <a:spLocks/>
          </p:cNvSpPr>
          <p:nvPr/>
        </p:nvSpPr>
        <p:spPr>
          <a:xfrm>
            <a:off x="204281" y="2142579"/>
            <a:ext cx="9429239" cy="12137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고객사들은 동일한 온라인 서비스를 이용하더라도 각각의 브랜드 이미지를 유지하기 위해 자체 도메인을 사용하고 있습니다</a:t>
            </a:r>
            <a:r>
              <a:rPr lang="en-US" altLang="ko-KR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방식은 고객사의 브랜드 이미지를 유지하는 데는 효과적이나</a:t>
            </a:r>
            <a:r>
              <a:rPr lang="en-US" altLang="ko-KR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 및 유지보수에 있어서는 비효율적일 수 있습니다</a:t>
            </a:r>
            <a:r>
              <a:rPr lang="en-US" altLang="ko-KR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이에 본 맞춤형 브랜드 서비스는 </a:t>
            </a:r>
            <a:r>
              <a:rPr lang="ko-KR" altLang="en-US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고객사들에게 동일한 온라인 서비스를 제공하면서</a:t>
            </a:r>
            <a:r>
              <a:rPr lang="en-US" altLang="ko-KR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u="sng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브랜드 이미지를 유지할 수 있는 방법을 제공</a:t>
            </a:r>
            <a:r>
              <a:rPr lang="ko-KR" altLang="en-US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134590" y="1725507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949" y="4207375"/>
            <a:ext cx="1826421" cy="12643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561939" y="3535002"/>
            <a:ext cx="870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TO-BE</a:t>
            </a:r>
            <a:endParaRPr lang="ko-KR" altLang="en-US" u="sng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293" y="4082806"/>
            <a:ext cx="2000723" cy="12643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377" y="4502409"/>
            <a:ext cx="1860266" cy="12755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751570" y="3570790"/>
            <a:ext cx="67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AS-IS</a:t>
            </a:r>
            <a:endParaRPr lang="ko-KR" altLang="en-US" u="sng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289" y="4323762"/>
            <a:ext cx="1799801" cy="12817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오른쪽 화살표 8"/>
          <p:cNvSpPr/>
          <p:nvPr/>
        </p:nvSpPr>
        <p:spPr bwMode="auto">
          <a:xfrm>
            <a:off x="3389243" y="4481694"/>
            <a:ext cx="501637" cy="4779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4583" y="5970123"/>
            <a:ext cx="258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도메인과 브랜드사용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69652" y="6010949"/>
            <a:ext cx="348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 마다 다른 도메인과 브랜드 사용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1998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0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 효과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1140050"/>
            <a:ext cx="9289032" cy="12872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ko-KR"/>
            </a:defPPr>
            <a:lvl1pPr marL="0" indent="0" eaLnBrk="0" hangingPunct="0">
              <a:lnSpc>
                <a:spcPts val="2200"/>
              </a:lnSpc>
              <a:spcBef>
                <a:spcPts val="0"/>
              </a:spcBef>
              <a:buNone/>
              <a:defRPr sz="1200" b="0" ker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2925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2pPr>
            <a:lvl3pPr marL="895350" indent="-173038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3pPr>
            <a:lvl4pPr marL="1257300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4pPr>
            <a:lvl5pPr marL="1619250" indent="-182563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5pPr>
            <a:lvl6pPr marL="20764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6pPr>
            <a:lvl7pPr marL="25336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7pPr>
            <a:lvl8pPr marL="29908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8pPr>
            <a:lvl9pPr marL="34480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9pPr>
          </a:lstStyle>
          <a:p>
            <a:r>
              <a:rPr lang="ko-KR" altLang="en-US" dirty="0"/>
              <a:t>맞춤형 브랜드는 고객사 별 도메인을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각 고객사가 자체 도메인을 사용하면서도 동일한 온라인 서비스를 이용할 수 있는 방법입니다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OK</a:t>
            </a:r>
            <a:r>
              <a:rPr lang="ko-KR" altLang="en-US" dirty="0"/>
              <a:t>플라자에는 각각 </a:t>
            </a:r>
            <a:r>
              <a:rPr lang="ko-KR" altLang="en-US" b="1" u="sng" dirty="0"/>
              <a:t>서로 다른 고객사 자체 도메인을 등록하고 해당 도메인으로 접속 시 미리 정의된 메인페이지와 디자인</a:t>
            </a:r>
            <a:r>
              <a:rPr lang="ko-KR" altLang="en-US" dirty="0"/>
              <a:t>을 보여줄 수 있도록 합니다</a:t>
            </a:r>
            <a:r>
              <a:rPr lang="en-US" altLang="ko-KR" dirty="0"/>
              <a:t>.</a:t>
            </a:r>
            <a:endParaRPr lang="en-US" altLang="ko-KR" dirty="0"/>
          </a:p>
        </p:txBody>
      </p:sp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134590" y="698039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1)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 내용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내용 개체 틀 114"/>
          <p:cNvSpPr txBox="1">
            <a:spLocks/>
          </p:cNvSpPr>
          <p:nvPr/>
        </p:nvSpPr>
        <p:spPr>
          <a:xfrm>
            <a:off x="344488" y="3169980"/>
            <a:ext cx="9289032" cy="1051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ko-KR"/>
            </a:defPPr>
            <a:lvl1pPr marL="0" indent="0" eaLnBrk="0" hangingPunct="0">
              <a:lnSpc>
                <a:spcPts val="2200"/>
              </a:lnSpc>
              <a:spcBef>
                <a:spcPts val="0"/>
              </a:spcBef>
              <a:buNone/>
              <a:defRPr sz="1200" b="0" ker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2925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2pPr>
            <a:lvl3pPr marL="895350" indent="-173038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3pPr>
            <a:lvl4pPr marL="1257300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4pPr>
            <a:lvl5pPr marL="1619250" indent="-182563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5pPr>
            <a:lvl6pPr marL="20764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6pPr>
            <a:lvl7pPr marL="25336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7pPr>
            <a:lvl8pPr marL="29908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8pPr>
            <a:lvl9pPr marL="34480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9pPr>
          </a:lstStyle>
          <a:p>
            <a:r>
              <a:rPr lang="ko-KR" altLang="en-US" dirty="0"/>
              <a:t>각 고객사는 자체 도메인을 사용하여 </a:t>
            </a:r>
            <a:r>
              <a:rPr lang="ko-KR" altLang="en-US" b="1" u="sng" dirty="0"/>
              <a:t>브랜드 이미지를 유지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r>
              <a:rPr lang="ko-KR" altLang="en-US" b="1" u="sng" dirty="0"/>
              <a:t>운영 및 유지보수가 효율</a:t>
            </a:r>
            <a:r>
              <a:rPr lang="ko-KR" altLang="en-US" dirty="0"/>
              <a:t>적으로 이루어 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해당 고객사의 브랜드 이미지와 메시지가 보여지므로 보다 </a:t>
            </a:r>
            <a:r>
              <a:rPr lang="ko-KR" altLang="en-US" b="1" u="sng" dirty="0"/>
              <a:t>직관적으로 서비스를 이용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134590" y="2669777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 이점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내용 개체 틀 114"/>
          <p:cNvSpPr txBox="1">
            <a:spLocks/>
          </p:cNvSpPr>
          <p:nvPr/>
        </p:nvSpPr>
        <p:spPr>
          <a:xfrm>
            <a:off x="344488" y="5062394"/>
            <a:ext cx="9289032" cy="105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defPPr>
              <a:defRPr lang="ko-KR"/>
            </a:defPPr>
            <a:lvl1pPr marL="0" indent="0" eaLnBrk="0" hangingPunct="0">
              <a:lnSpc>
                <a:spcPts val="2200"/>
              </a:lnSpc>
              <a:spcBef>
                <a:spcPts val="0"/>
              </a:spcBef>
              <a:buNone/>
              <a:defRPr sz="1200" b="0" ker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2925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2pPr>
            <a:lvl3pPr marL="895350" indent="-173038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3pPr>
            <a:lvl4pPr marL="1257300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4pPr>
            <a:lvl5pPr marL="1619250" indent="-182563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5pPr>
            <a:lvl6pPr marL="20764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6pPr>
            <a:lvl7pPr marL="25336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7pPr>
            <a:lvl8pPr marL="29908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8pPr>
            <a:lvl9pPr marL="34480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9pPr>
          </a:lstStyle>
          <a:p>
            <a:r>
              <a:rPr lang="ko-KR" altLang="en-US" dirty="0"/>
              <a:t>본 서비스는 고객들이 자체 브랜드 이미지를 유지하면서도 </a:t>
            </a:r>
            <a:r>
              <a:rPr lang="en-US" altLang="ko-KR" dirty="0"/>
              <a:t>OK</a:t>
            </a:r>
            <a:r>
              <a:rPr lang="ko-KR" altLang="en-US" dirty="0"/>
              <a:t>플라자 동일한 온라인 서비스를 제공받을 수 있게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각 고</a:t>
            </a:r>
            <a:r>
              <a:rPr lang="ko-KR" altLang="en-US" b="1" u="sng" dirty="0"/>
              <a:t>객사는 브랜드 이미지를 유지하는데 있어서 효과적으로 운영</a:t>
            </a:r>
            <a:r>
              <a:rPr lang="ko-KR" altLang="en-US" dirty="0"/>
              <a:t>할 수 있으며 </a:t>
            </a:r>
            <a:r>
              <a:rPr lang="ko-KR" altLang="en-US" b="1" u="sng" dirty="0"/>
              <a:t>사용자는 직관적으로 서비스를 이용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4590" y="4562191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3)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결론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0069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서비스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절차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114"/>
          <p:cNvSpPr txBox="1">
            <a:spLocks/>
          </p:cNvSpPr>
          <p:nvPr/>
        </p:nvSpPr>
        <p:spPr>
          <a:xfrm>
            <a:off x="204281" y="653665"/>
            <a:ext cx="9429239" cy="710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플라자의 맞춤형 브랜드는 아래와 같은 절차로 진행됩니다</a:t>
            </a:r>
            <a:r>
              <a:rPr lang="en-US" altLang="ko-KR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맞춤형 브랜드는 고객사의 필요와 요구 그리고 </a:t>
            </a:r>
            <a:r>
              <a:rPr lang="en-US" altLang="ko-KR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플라자에 대한 구매 파워로 제공여부를 판단합니다</a:t>
            </a:r>
            <a:r>
              <a:rPr lang="en-US" altLang="ko-KR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 bwMode="auto">
          <a:xfrm>
            <a:off x="379379" y="1582236"/>
            <a:ext cx="564204" cy="7363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1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972764" y="1582236"/>
            <a:ext cx="2315183" cy="73632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고객 브랜드 분석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3430622" y="1582236"/>
            <a:ext cx="6202898" cy="73632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고객사 홈페이지 및 서비스를 파악하여 </a:t>
            </a: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OK</a:t>
            </a: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플라자의 유니크한 브랜드를 생성합니다</a:t>
            </a: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379379" y="2468659"/>
            <a:ext cx="564204" cy="7363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2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972764" y="2468659"/>
            <a:ext cx="2315183" cy="73632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브랜드 시안 확인</a:t>
            </a:r>
            <a:endParaRPr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3430622" y="2468659"/>
            <a:ext cx="6202898" cy="73632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생성된 브랜드에 맞는 화면 시안과 도메인을 확인 받습니다</a:t>
            </a: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시안은 로그인</a:t>
            </a: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로고</a:t>
            </a: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메인 페이지에 한 합니다</a:t>
            </a: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.)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379379" y="3364810"/>
            <a:ext cx="564204" cy="7363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3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972764" y="3364810"/>
            <a:ext cx="2315183" cy="73632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OK</a:t>
            </a:r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플라자 브랜드 제작</a:t>
            </a:r>
            <a:endParaRPr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3430622" y="3364810"/>
            <a:ext cx="6202898" cy="73632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확인 받은 브랜드를 </a:t>
            </a: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OK</a:t>
            </a: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플라자에 적용</a:t>
            </a: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개발</a:t>
            </a: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)</a:t>
            </a: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되고 고객사 도메인을 제공합니다</a:t>
            </a: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  <a:b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(CSS </a:t>
            </a: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및 컬러</a:t>
            </a: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폰트</a:t>
            </a: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버튼</a:t>
            </a: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로고는 고객사 모든 페이지에 적용됩니다</a:t>
            </a: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.)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379379" y="4260961"/>
            <a:ext cx="564204" cy="7363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4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972764" y="4260961"/>
            <a:ext cx="2315183" cy="73632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서비스 제공</a:t>
            </a:r>
            <a:endParaRPr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 bwMode="auto">
          <a:xfrm>
            <a:off x="3430622" y="4260961"/>
            <a:ext cx="6202898" cy="73632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고객사의 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브랜드 이미지와 일치하는 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UI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를 </a:t>
            </a: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제공합니다</a:t>
            </a: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</p:txBody>
      </p:sp>
      <p:sp>
        <p:nvSpPr>
          <p:cNvPr id="41" name="모서리가 둥근 직사각형 40"/>
          <p:cNvSpPr/>
          <p:nvPr/>
        </p:nvSpPr>
        <p:spPr bwMode="auto">
          <a:xfrm>
            <a:off x="379379" y="5166840"/>
            <a:ext cx="564204" cy="73632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5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972764" y="5166840"/>
            <a:ext cx="2315183" cy="73632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유지보수</a:t>
            </a:r>
            <a:endParaRPr lang="ko-KR" altLang="en-US" sz="1200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3430622" y="5166840"/>
            <a:ext cx="6202898" cy="73632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브랜드 고객사에게 메인 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페이지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로그인 페이지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UI 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컴포넌트 등을 </a:t>
            </a: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관리합니다</a:t>
            </a:r>
            <a:r>
              <a:rPr lang="en-US" altLang="ko-KR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 </a:t>
            </a:r>
          </a:p>
          <a:p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또한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안정적인 </a:t>
            </a:r>
            <a:r>
              <a:rPr lang="ko-KR" altLang="en-US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서비스 제공을 위해 필요한 유지보수 작업을 수행합니다</a:t>
            </a:r>
            <a:r>
              <a:rPr lang="en-US" altLang="ko-KR" sz="12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.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6888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견적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114"/>
          <p:cNvSpPr txBox="1">
            <a:spLocks/>
          </p:cNvSpPr>
          <p:nvPr/>
        </p:nvSpPr>
        <p:spPr>
          <a:xfrm>
            <a:off x="204281" y="653665"/>
            <a:ext cx="9429239" cy="473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플라자의 맞춤형 브랜드</a:t>
            </a:r>
            <a:r>
              <a:rPr lang="en-US" altLang="ko-KR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제작 비용은 </a:t>
            </a:r>
            <a:r>
              <a:rPr lang="en-US" altLang="ko-KR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초기 비용과 이후 비용으로 나뉩니다</a:t>
            </a:r>
            <a:r>
              <a:rPr lang="en-US" altLang="ko-KR" b="0" kern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474002" y="1706773"/>
            <a:ext cx="3150503" cy="46269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비용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브랜드 고객 등록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4251675" y="1671151"/>
            <a:ext cx="3150503" cy="46269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비용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브랜드 등록</a:t>
            </a:r>
            <a:r>
              <a:rPr lang="en-US" altLang="ko-KR" sz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74002" y="2266604"/>
            <a:ext cx="3150503" cy="175594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474001" y="2266604"/>
            <a:ext cx="3150503" cy="32173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구축 범위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001" y="2654424"/>
            <a:ext cx="30827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적용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고객사 로고 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CSS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컬러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폰트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브랜드 분석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작업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 생성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소요기간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74002" y="4031936"/>
            <a:ext cx="3150503" cy="10421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474001" y="4031935"/>
            <a:ext cx="3150503" cy="32173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구축 비용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4001" y="4419755"/>
            <a:ext cx="308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1M/M</a:t>
            </a:r>
          </a:p>
          <a:p>
            <a:pPr marL="228600" indent="-228600"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퍼블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1M/M</a:t>
            </a:r>
          </a:p>
          <a:p>
            <a:pPr marL="228600" indent="-228600"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2M/M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4251676" y="2266604"/>
            <a:ext cx="3150503" cy="158814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251675" y="2266604"/>
            <a:ext cx="3150503" cy="32173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구축 범위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51675" y="2654424"/>
            <a:ext cx="3082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브랜드 분석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작업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도메인 생성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소요기간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개월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4251676" y="4031936"/>
            <a:ext cx="3150503" cy="10421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251675" y="4031935"/>
            <a:ext cx="3150503" cy="32173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구축 비용</a:t>
            </a:r>
            <a:endParaRPr kumimoji="1" lang="ko-KR" altLang="en-US" sz="12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51675" y="4419755"/>
            <a:ext cx="308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기획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0.5M/M</a:t>
            </a:r>
          </a:p>
          <a:p>
            <a:pPr marL="228600" indent="-228600"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퍼블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0.5M/M</a:t>
            </a:r>
          </a:p>
          <a:p>
            <a:pPr marL="228600" indent="-228600">
              <a:buAutoNum type="arabicPeriod"/>
            </a:pP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1M/M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1734" y="5140194"/>
            <a:ext cx="3082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구축비용 </a:t>
            </a:r>
            <a:r>
              <a:rPr lang="ko-KR" altLang="en-US" sz="1200" b="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200" b="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40,000,000</a:t>
            </a:r>
            <a:r>
              <a:rPr lang="ko-KR" altLang="en-US" sz="1200" b="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200" b="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85541" y="5140194"/>
            <a:ext cx="3082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구축비용 </a:t>
            </a:r>
            <a:r>
              <a:rPr lang="ko-KR" altLang="en-US" sz="1200" b="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200" b="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200" b="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0,000,000</a:t>
            </a:r>
            <a:r>
              <a:rPr lang="ko-KR" altLang="en-US" sz="1200" b="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ko-KR" altLang="en-US" sz="1200" b="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폭발 1 3"/>
          <p:cNvSpPr/>
          <p:nvPr/>
        </p:nvSpPr>
        <p:spPr bwMode="auto">
          <a:xfrm>
            <a:off x="6999319" y="1632138"/>
            <a:ext cx="2635134" cy="1944883"/>
          </a:xfrm>
          <a:prstGeom prst="irregularSeal1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이후 비용이 발생되는 이유는 </a:t>
            </a:r>
            <a:endParaRPr kumimoji="1" lang="en-US" altLang="ko-KR" sz="10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 별 브랜드와 도메인이 </a:t>
            </a:r>
            <a:endParaRPr lang="en-US" altLang="ko-KR" sz="10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다르기 때문입니다</a:t>
            </a:r>
            <a:r>
              <a:rPr lang="en-US" altLang="ko-KR" sz="1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4001" y="5541470"/>
            <a:ext cx="6928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000" b="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비용은 고객사의 요구사항에 따라 차이가 발생될 수 있습니다</a:t>
            </a:r>
            <a:r>
              <a:rPr lang="en-US" altLang="ko-KR" sz="1000" b="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b="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42352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3.xml><?xml version="1.0" encoding="utf-8"?>
<a:theme xmlns:a="http://schemas.openxmlformats.org/drawingml/2006/main" name="2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5.xml><?xml version="1.0" encoding="utf-8"?>
<a:theme xmlns:a="http://schemas.openxmlformats.org/drawingml/2006/main" name="2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300"/>
          </a:spcBef>
          <a:buFont typeface="Arial" pitchFamily="34" charset="0"/>
          <a:buChar char="•"/>
          <a:defRPr sz="11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6.xml><?xml version="1.0" encoding="utf-8"?>
<a:theme xmlns:a="http://schemas.openxmlformats.org/drawingml/2006/main" name="2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7.xml><?xml version="1.0" encoding="utf-8"?>
<a:theme xmlns:a="http://schemas.openxmlformats.org/drawingml/2006/main" name="1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>
          <a:solidFill>
            <a:schemeClr val="tx1">
              <a:lumMod val="75000"/>
              <a:lumOff val="25000"/>
            </a:schemeClr>
          </a:solidFill>
          <a:prstDash val="solid"/>
          <a:headEnd type="oval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lIns="36000" tIns="0" rIns="36000" bIns="0">
        <a:spAutoFit/>
      </a:bodyPr>
      <a:lstStyle>
        <a:defPPr marL="180975" indent="-180975">
          <a:lnSpc>
            <a:spcPct val="120000"/>
          </a:lnSpc>
          <a:spcAft>
            <a:spcPts val="300"/>
          </a:spcAft>
          <a:buFont typeface="Wingdings" pitchFamily="2" charset="2"/>
          <a:buChar char="§"/>
          <a:defRPr sz="1050" b="1" dirty="0" smtClean="0">
            <a:latin typeface="Times New Roman" pitchFamily="18" charset="0"/>
            <a:ea typeface="맑은 고딕" pitchFamily="50" charset="-127"/>
            <a:cs typeface="Times New Roman" pitchFamily="18" charset="0"/>
          </a:defRPr>
        </a:defPPr>
      </a:lstStyle>
    </a:txDef>
  </a:objectDefaults>
  <a:extraClrSchemeLst/>
</a:theme>
</file>

<file path=ppt/theme/theme28.xml><?xml version="1.0" encoding="utf-8"?>
<a:theme xmlns:a="http://schemas.openxmlformats.org/drawingml/2006/main" name="26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_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5.xml><?xml version="1.0" encoding="utf-8"?>
<a:theme xmlns:a="http://schemas.openxmlformats.org/drawingml/2006/main" name="4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102729</TotalTime>
  <Words>500</Words>
  <Application>Microsoft Office PowerPoint</Application>
  <PresentationFormat>A4 용지(210x297mm)</PresentationFormat>
  <Paragraphs>76</Paragraphs>
  <Slides>5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51" baseType="lpstr">
      <vt:lpstr>HY견고딕</vt:lpstr>
      <vt:lpstr>HY울릉도M</vt:lpstr>
      <vt:lpstr>굴림</vt:lpstr>
      <vt:lpstr>굴림체</vt:lpstr>
      <vt:lpstr>맑은 고딕</vt:lpstr>
      <vt:lpstr>휴먼둥근헤드라인</vt:lpstr>
      <vt:lpstr>휴먼엑스포</vt:lpstr>
      <vt:lpstr>Arial</vt:lpstr>
      <vt:lpstr>Arial Black</vt:lpstr>
      <vt:lpstr>Cambria</vt:lpstr>
      <vt:lpstr>Tahoma</vt:lpstr>
      <vt:lpstr>Times New Roman</vt:lpstr>
      <vt:lpstr>Trebuchet MS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9_디자인 사용자 지정</vt:lpstr>
      <vt:lpstr>10_디자인 사용자 지정</vt:lpstr>
      <vt:lpstr>11_디자인 사용자 지정</vt:lpstr>
      <vt:lpstr>12_디자인 사용자 지정</vt:lpstr>
      <vt:lpstr>13_디자인 사용자 지정</vt:lpstr>
      <vt:lpstr>14_디자인 사용자 지정</vt:lpstr>
      <vt:lpstr>15_디자인 사용자 지정</vt:lpstr>
      <vt:lpstr>16_디자인 사용자 지정</vt:lpstr>
      <vt:lpstr>17_디자인 사용자 지정</vt:lpstr>
      <vt:lpstr>18_디자인 사용자 지정</vt:lpstr>
      <vt:lpstr>19_디자인 사용자 지정</vt:lpstr>
      <vt:lpstr>20_디자인 사용자 지정</vt:lpstr>
      <vt:lpstr>21_디자인 사용자 지정</vt:lpstr>
      <vt:lpstr>22_디자인 사용자 지정</vt:lpstr>
      <vt:lpstr>23_디자인 사용자 지정</vt:lpstr>
      <vt:lpstr>24_디자인 사용자 지정</vt:lpstr>
      <vt:lpstr>25_디자인 사용자 지정</vt:lpstr>
      <vt:lpstr>1_기획본부</vt:lpstr>
      <vt:lpstr>26_디자인 사용자 지정</vt:lpstr>
      <vt:lpstr>비즈니스</vt:lpstr>
      <vt:lpstr>1_비즈니스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jameskang</cp:lastModifiedBy>
  <cp:revision>7044</cp:revision>
  <cp:lastPrinted>2017-05-22T07:15:28Z</cp:lastPrinted>
  <dcterms:created xsi:type="dcterms:W3CDTF">2004-02-17T06:52:18Z</dcterms:created>
  <dcterms:modified xsi:type="dcterms:W3CDTF">2023-10-12T06:05:46Z</dcterms:modified>
</cp:coreProperties>
</file>