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B98A-BB11-43C7-9561-73B03BFD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74CAA-8714-4C07-804B-3498CD0D8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7D882-D825-4CF9-8F04-C404BB56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A2A1-11A3-43F3-BD12-B26A262B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DCC7-ABD4-4C1E-9E99-E95F3AAB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B891-BFF7-4532-9B0C-6A8E82F9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BCF41-EC18-407B-979B-34FFAE26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FA5C9-A853-4D9C-94A8-8BB8A9F9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2B80-C09F-4117-BDAE-BBEA3F3E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7161-C218-4C75-9875-D0584925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64FEE-6FA3-4E2B-9F8A-1EB509665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0FF87-F4EF-492E-8AAE-50D9AC0C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D5B9-F7EE-4ACC-9E16-919AFB47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20CB-D497-49EC-B1F9-4F32073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B58A-B8AD-4F6E-8551-8AC7BBBD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7E8F-90D5-4A62-987B-B728F817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E725-4FDA-4F4F-BDF5-15CE6E32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FDBA-D33B-41B7-BAE1-55C5B07C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E63-23FA-4A5D-8708-10DDC7B3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7A82-58F5-462C-A672-A86AC45B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C7A2-C9EE-419C-A6E3-17E76022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CBA1-77D2-4560-A18A-8224F32A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AB40-B0B1-46B6-95E0-C2385B0E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C5490-EE9B-41D2-B652-4D3AF524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6A0E-EEC4-4574-AD49-E39B28DD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86B7-9DE6-400C-91C0-7B708DE0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C61A-5E90-4132-91EA-A6AC0EEC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6A7D3-567D-4814-B2AA-E080FF45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3F04-42AC-4BC6-B019-C4572257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6F418-7AC0-41F0-980D-D3EF5B73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67DF9-C9EF-4BC1-A0C5-311D39B9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2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F0E4-77EE-4C3C-ADCD-E047F07C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727B6-B178-434B-8C00-56F8A87C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9ED42-B3FC-48CA-9EA1-D191F36C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765CC-905D-49A1-993C-B503B0640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382E8-6FDC-437C-8BA4-A1CC5E612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2CF99-CD34-4C4C-A946-E269DF64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82A37-FBC2-439E-AF7F-43EE6A85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17C7D-D6D6-4A72-B9D5-34083B06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8B45-3409-4CCE-865D-A67162B5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0B5F2-8B15-47BB-84E9-2BAEA3DF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5993-8A3D-437D-835C-67BDB5E5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A025F-DDB6-435D-A2F9-51512085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C5037-CE71-443C-9D61-FAC3C891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95CC7-8BB2-42B5-9616-5CC8CAC3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16398-A7A5-45B9-9C7C-5365FB6A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9DB1-21AE-42D3-9D8D-137EA4E6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1863-3E1E-4057-BD77-4F013C8B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B304F-8DDA-446B-9D33-89817C0B0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F17AB-FAA6-4FDE-955A-740ABCEF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AD702-8483-403F-9784-4A24B838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AC238-14FF-4A06-A449-A35A345B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3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D85A-66FA-46E9-9530-4547E718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12CFD-748C-450D-A6D0-80673E48F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7951-1BBE-4A2F-8E22-FF03AA81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D29C-924F-49E9-9A28-B01425DB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92407-B986-410A-B7B7-8AC8840B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D197F-3314-42EC-ACA0-D8B626EC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D75A5-9F41-4D41-B870-1DA0EA48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E9C3B-DB90-45F2-8B6A-043E7931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5045-4763-435E-ACDA-A527915C7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BEEB-8F0F-4902-B54F-2BC8407772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FE0A-19FD-4BB7-82AB-A9D64AAFF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7D6F-2F01-43AA-9179-EF091F833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57B0-942E-421C-9B14-FE0BAC826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7EC5-551B-4B4A-96CA-9C1F94FC9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F25A2-B5CA-4939-81F1-05E24B626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4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</dc:title>
  <dc:creator>Suhas J S</dc:creator>
  <cp:lastModifiedBy>Suhas J S</cp:lastModifiedBy>
  <cp:revision>1</cp:revision>
  <dcterms:created xsi:type="dcterms:W3CDTF">2019-10-26T23:39:28Z</dcterms:created>
  <dcterms:modified xsi:type="dcterms:W3CDTF">2019-10-26T23:39:33Z</dcterms:modified>
</cp:coreProperties>
</file>