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60000"/>
            <a:ext cx="9071280" cy="416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60000"/>
            <a:ext cx="9071280" cy="89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3874320"/>
            <a:ext cx="10080360" cy="108144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81d41a"/>
              </a:gs>
            </a:gsLst>
            <a:lin ang="36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300" spc="-1" strike="noStrike">
                <a:solidFill>
                  <a:srgbClr val="00008b"/>
                </a:solidFill>
                <a:latin typeface="Arial"/>
                <a:ea typeface="DejaVu Sans"/>
              </a:rPr>
              <a:t>DR. J. PROSPERO “POPOY” E. DE VERA III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4737240" y="4921920"/>
            <a:ext cx="721080" cy="721080"/>
          </a:xfrm>
          <a:prstGeom prst="rect">
            <a:avLst/>
          </a:prstGeom>
          <a:ln w="18000"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4379040" y="4613760"/>
            <a:ext cx="1429920" cy="3178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5b0636"/>
                </a:solidFill>
                <a:latin typeface="Z003"/>
                <a:ea typeface="DejaVu Sans"/>
              </a:rPr>
              <a:t>Greetings from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" name="TextShape 3"/>
          <p:cNvSpPr txBox="1"/>
          <p:nvPr/>
        </p:nvSpPr>
        <p:spPr>
          <a:xfrm>
            <a:off x="4343040" y="2465640"/>
            <a:ext cx="4570920" cy="1298520"/>
          </a:xfrm>
          <a:prstGeom prst="rect">
            <a:avLst/>
          </a:prstGeom>
        </p:spPr>
        <p:txBody>
          <a:bodyPr wrap="none" lIns="99000" rIns="99000" tIns="55800" bIns="55800" anchor="ctr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Noto Sans"/>
                <a:ea typeface="MS Gothic"/>
              </a:rPr>
              <a:t>Birthday!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3885840" y="4259520"/>
            <a:ext cx="2572920" cy="395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465a4"/>
                </a:solidFill>
                <a:latin typeface="Arial"/>
                <a:ea typeface="DejaVu Sans"/>
              </a:rPr>
              <a:t>Chairperson, CHED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1093320" y="433800"/>
            <a:ext cx="3148560" cy="3440160"/>
          </a:xfrm>
          <a:prstGeom prst="rect">
            <a:avLst/>
          </a:prstGeom>
          <a:ln w="0">
            <a:noFill/>
          </a:ln>
        </p:spPr>
      </p:pic>
      <p:sp>
        <p:nvSpPr>
          <p:cNvPr id="43" name="CustomShape 5"/>
          <p:cNvSpPr/>
          <p:nvPr/>
        </p:nvSpPr>
        <p:spPr>
          <a:xfrm>
            <a:off x="5501160" y="5096160"/>
            <a:ext cx="1549440" cy="4622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5b0636"/>
                </a:solidFill>
                <a:latin typeface="Cantarell Extra Bold"/>
                <a:ea typeface="DejaVu Sans"/>
              </a:rPr>
              <a:t>TUP</a:t>
            </a:r>
            <a:r>
              <a:rPr b="0" lang="en-US" sz="2200" spc="-1" strike="noStrike">
                <a:solidFill>
                  <a:srgbClr val="5b0636"/>
                </a:solidFill>
                <a:latin typeface="Cantarell Extra Bold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5b0636"/>
                </a:solidFill>
                <a:latin typeface="Z003"/>
                <a:ea typeface="DejaVu Sans"/>
              </a:rPr>
              <a:t>family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6"/>
          <p:cNvSpPr txBox="1"/>
          <p:nvPr/>
        </p:nvSpPr>
        <p:spPr>
          <a:xfrm>
            <a:off x="4368240" y="1887480"/>
            <a:ext cx="1827720" cy="528120"/>
          </a:xfrm>
          <a:prstGeom prst="rect">
            <a:avLst/>
          </a:prstGeom>
        </p:spPr>
        <p:txBody>
          <a:bodyPr wrap="none" lIns="99720" rIns="99720" tIns="56520" bIns="56520" anchor="ctr">
            <a:prstTxWarp prst="textDeflate">
              <a:avLst>
                <a:gd name="adj" fmla="val 21528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972f">
                    <a:alpha val="50000"/>
                  </a:srgbClr>
                </a:solidFill>
                <a:latin typeface="Noto Sans"/>
                <a:ea typeface="MS Gothic"/>
              </a:rPr>
              <a:t>Happy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2025-05-25T14:10:29Z</dcterms:created>
  <dc:creator/>
  <dc:description>
               Growing Liberty - LibreOffice Impress Template
                    by Budi Aryo @tokofoss
This template is made as an answer to Indonesian LibreOffice Community and
Gimpscape ID's call-to-arms to contribute to the 10th anniversary of
LibreOffice celebration.
Images included inside template:
- White Flower Background 2 by MALIZ ONG
https://publicdomainpictures.net/en/view-image.php?image=38846&amp;picture=white-flower-background-2
Credits:
This work is licensed under the Creative Commons Attribution-ShareAlike 4.0
International License by Budi Aryo @tokofos.
To view a copy of this license, visit https://creativecommons.org/licenses/by-sa/4.0/legalcode
or send a letter to Creative Commons, PO Box 1866, Mountain View, CA 94042, USA.
    </dc:description>
  <dc:language>en-US</dc:language>
  <cp:lastModifiedBy/>
  <dcterms:modified xsi:type="dcterms:W3CDTF">2025-05-25T18:55:12Z</dcterms:modified>
  <cp:revision>4</cp:revision>
  <dc:subject/>
  <dc:title>Growing Liberty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