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84578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5440" y="2489760"/>
            <a:ext cx="84578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19480" y="68544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5440" y="248976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19480" y="248976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27230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44920" y="685440"/>
            <a:ext cx="27230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760" y="685440"/>
            <a:ext cx="27230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5440" y="2489760"/>
            <a:ext cx="27230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44920" y="2489760"/>
            <a:ext cx="27230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404760" y="2489760"/>
            <a:ext cx="27230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85440" y="685440"/>
            <a:ext cx="8457840" cy="34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8457840" cy="34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4127400" cy="34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19480" y="685440"/>
            <a:ext cx="4127400" cy="34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440" y="4139640"/>
            <a:ext cx="84578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19480" y="685440"/>
            <a:ext cx="4127400" cy="34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85440" y="248976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4127400" cy="34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19480" y="68544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19480" y="248976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440" y="68544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19480" y="685440"/>
            <a:ext cx="412740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85440" y="2489760"/>
            <a:ext cx="845784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9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6840" y="456840"/>
            <a:ext cx="9143640" cy="4800240"/>
          </a:xfrm>
          <a:prstGeom prst="rect">
            <a:avLst/>
          </a:prstGeom>
          <a:gradFill rotWithShape="0">
            <a:gsLst>
              <a:gs pos="0">
                <a:srgbClr val="ff4000"/>
              </a:gs>
              <a:gs pos="28000">
                <a:srgbClr val="813709"/>
              </a:gs>
              <a:gs pos="100000">
                <a:srgbClr val="813709"/>
              </a:gs>
            </a:gsLst>
            <a:path path="rect">
              <a:fillToRect l="70000" t="60000" r="30000" b="4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85440" y="4139640"/>
            <a:ext cx="8457840" cy="899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85440" y="685440"/>
            <a:ext cx="8457840" cy="3453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6840" y="3874320"/>
            <a:ext cx="9143640" cy="108216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81d41a"/>
              </a:gs>
            </a:gsLst>
            <a:lin ang="3600000"/>
          </a:gradFill>
          <a:ln w="0">
            <a:noFill/>
          </a:ln>
        </p:spPr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8b"/>
                </a:solidFill>
                <a:latin typeface="Arial"/>
              </a:rPr>
              <a:t>DR. J. PROSPERO “POPOY” E. DE VERA III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715000" y="4643640"/>
            <a:ext cx="614160" cy="614160"/>
          </a:xfrm>
          <a:prstGeom prst="rect">
            <a:avLst/>
          </a:prstGeom>
          <a:ln w="18000"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4343040" y="2465640"/>
            <a:ext cx="4571640" cy="1299240"/>
          </a:xfrm>
          <a:prstGeom prst="rect">
            <a:avLst/>
          </a:prstGeom>
        </p:spPr>
        <p:txBody>
          <a:bodyPr wrap="none" lIns="99000" rIns="99000" tIns="55800" bIns="5580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Noto Sans"/>
                <a:ea typeface="MS Gothic"/>
              </a:rPr>
              <a:t>Birthday!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TextShape 3"/>
          <p:cNvSpPr txBox="1"/>
          <p:nvPr/>
        </p:nvSpPr>
        <p:spPr>
          <a:xfrm>
            <a:off x="4800240" y="1972440"/>
            <a:ext cx="1828440" cy="528840"/>
          </a:xfrm>
          <a:prstGeom prst="rect">
            <a:avLst/>
          </a:prstGeom>
        </p:spPr>
        <p:txBody>
          <a:bodyPr wrap="none" lIns="99720" rIns="99720" tIns="56520" bIns="56520" anchor="ctr">
            <a:prstTxWarp prst="textDe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972f">
                    <a:alpha val="50000"/>
                  </a:srgbClr>
                </a:solidFill>
                <a:latin typeface="Noto Sans"/>
                <a:ea typeface="MS Gothic"/>
              </a:rPr>
              <a:t>Happy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301440" y="4848840"/>
            <a:ext cx="2573640" cy="396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TUP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Z003"/>
              </a:rPr>
              <a:t>Family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4379040" y="4607640"/>
            <a:ext cx="1430640" cy="318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b0636"/>
                </a:solidFill>
                <a:latin typeface="Z003"/>
              </a:rPr>
              <a:t>Greetings from: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885840" y="4259520"/>
            <a:ext cx="2573640" cy="3963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</a:rPr>
              <a:t>Chairperson, CHED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 rot="19800">
            <a:off x="870120" y="642600"/>
            <a:ext cx="2971080" cy="32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2025-05-25T14:13:31Z</dcterms:created>
  <dc:creator/>
  <dc:description/>
  <dc:language>en-US</dc:language>
  <cp:lastModifiedBy/>
  <dcterms:modified xsi:type="dcterms:W3CDTF">2025-05-25T18:35:02Z</dcterms:modified>
  <cp:revision>8</cp:revision>
  <dc:subject/>
  <dc:title>Sunset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