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1" r:id="rId5"/>
    <p:sldId id="270" r:id="rId6"/>
    <p:sldId id="261" r:id="rId7"/>
    <p:sldId id="265" r:id="rId8"/>
    <p:sldId id="266" r:id="rId9"/>
    <p:sldId id="268" r:id="rId10"/>
  </p:sldIdLst>
  <p:sldSz cx="9144000" cy="6858000" type="screen4x3"/>
  <p:notesSz cx="6858000" cy="9144000"/>
  <p:custDataLst>
    <p:tags r:id="rId12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66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40" autoAdjust="0"/>
    <p:restoredTop sz="94619" autoAdjust="0"/>
  </p:normalViewPr>
  <p:slideViewPr>
    <p:cSldViewPr>
      <p:cViewPr varScale="1">
        <p:scale>
          <a:sx n="79" d="100"/>
          <a:sy n="79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52C5BB7-2DD6-4942-BDDF-1CF5E2F2733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47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3" name="Picture 17" descr="TU_130227_PPT_Bild-Aussich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8AC674A-8542-454A-87E1-45E6F415606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4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5E00D13-66C4-445D-83BA-D5BD6D06686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38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61CD7AD-6C7D-43EF-BC64-D9BA55A2A2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7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C99C68E-0231-4447-9BA1-9CD9FB77FF6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43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39E3B7D-8133-4635-A643-89AAA43A5CD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4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5250109-EC75-4C3C-A1DD-0BA9EDB21A7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5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9717C3F-FCC3-4905-9FDC-22B5005D4FF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60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8A63D0E-DFBD-4E6C-B26F-AA0DD836FD3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1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DA9D78-90B4-435A-AB25-1074D4EA3A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3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75428BC-9A03-4FD1-B93E-D43C78FB6AA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0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 durck Klicken hinzufügen</a:t>
            </a:r>
          </a:p>
          <a:p>
            <a:pPr lvl="1"/>
            <a:r>
              <a:rPr lang="de-DE" smtClean="0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Seite </a:t>
            </a:r>
            <a:fld id="{BAE50BA8-8888-4A8A-92E5-9EBA18DF38C4}" type="slidenum">
              <a:rPr lang="de-DE"/>
              <a:pPr/>
              <a:t>‹Nr.›</a:t>
            </a:fld>
            <a:endParaRPr lang="de-DE"/>
          </a:p>
        </p:txBody>
      </p:sp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9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21" imgW="0" imgH="0" progId="TCLayout.ActiveDocument.1">
                  <p:embed/>
                </p:oleObj>
              </mc:Choice>
              <mc:Fallback>
                <p:oleObj r:id="rId21" imgW="0" imgH="0" progId="TCLayout.ActiveDocument.1">
                  <p:embed/>
                  <p:pic>
                    <p:nvPicPr>
                      <p:cNvPr id="0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232650" y="6278563"/>
            <a:ext cx="1366838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sz="1000"/>
              <a:t>Dezentrales Logo</a:t>
            </a:r>
          </a:p>
          <a:p>
            <a:r>
              <a:rPr lang="de-DE" sz="1000"/>
              <a:t>optional</a:t>
            </a:r>
            <a:endParaRPr lang="de-DE" sz="1800"/>
          </a:p>
        </p:txBody>
      </p:sp>
      <p:pic>
        <p:nvPicPr>
          <p:cNvPr id="1047" name="Picture 23" descr="TU_130227_PPT_Bild-Aussicht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06417"/>
            <a:ext cx="8061325" cy="384721"/>
          </a:xfrm>
        </p:spPr>
        <p:txBody>
          <a:bodyPr/>
          <a:lstStyle/>
          <a:p>
            <a:r>
              <a:rPr lang="de-DE" dirty="0" err="1" smtClean="0"/>
              <a:t>Cit</a:t>
            </a:r>
            <a:r>
              <a:rPr lang="de-DE" dirty="0" smtClean="0"/>
              <a:t> Master </a:t>
            </a:r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6709"/>
            <a:ext cx="8061325" cy="282129"/>
          </a:xfrm>
        </p:spPr>
        <p:txBody>
          <a:bodyPr/>
          <a:lstStyle/>
          <a:p>
            <a:r>
              <a:rPr lang="de-DE" dirty="0" smtClean="0"/>
              <a:t>11</a:t>
            </a:r>
            <a:r>
              <a:rPr lang="de-DE" dirty="0" smtClean="0"/>
              <a:t>.01.2018 </a:t>
            </a:r>
            <a:r>
              <a:rPr lang="de-DE" dirty="0" smtClean="0"/>
              <a:t>– Meeting </a:t>
            </a:r>
            <a:r>
              <a:rPr lang="de-DE" dirty="0" smtClean="0"/>
              <a:t>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Cit</a:t>
            </a:r>
            <a:r>
              <a:rPr lang="de-DE" dirty="0" smtClean="0"/>
              <a:t> Master Project 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99B2A5E9-E323-419D-AEA1-EA23315BF06D}" type="slidenum">
              <a:rPr lang="de-DE"/>
              <a:pPr/>
              <a:t>2</a:t>
            </a:fld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Introduction</a:t>
            </a:r>
            <a:endParaRPr lang="fr-FR" sz="16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FR" sz="1600" dirty="0" err="1" smtClean="0">
                <a:solidFill>
                  <a:schemeClr val="tx1"/>
                </a:solidFill>
              </a:rPr>
              <a:t>Frontend</a:t>
            </a:r>
            <a:endParaRPr lang="fr-FR" sz="16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FR" sz="1600" dirty="0" err="1" smtClean="0">
                <a:solidFill>
                  <a:schemeClr val="tx1"/>
                </a:solidFill>
              </a:rPr>
              <a:t>Backend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7092280" y="6021288"/>
            <a:ext cx="1800200" cy="8367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Cit</a:t>
            </a:r>
            <a:r>
              <a:rPr lang="de-DE" dirty="0" smtClean="0"/>
              <a:t> Master Project 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99B2A5E9-E323-419D-AEA1-EA23315BF06D}" type="slidenum">
              <a:rPr lang="de-DE"/>
              <a:pPr/>
              <a:t>3</a:t>
            </a:fld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7092280" y="6021288"/>
            <a:ext cx="1800200" cy="8367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Cit</a:t>
            </a:r>
            <a:r>
              <a:rPr lang="de-DE" dirty="0" smtClean="0"/>
              <a:t> Master Project 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99B2A5E9-E323-419D-AEA1-EA23315BF06D}" type="slidenum">
              <a:rPr lang="de-DE"/>
              <a:pPr/>
              <a:t>4</a:t>
            </a:fld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7092280" y="6021288"/>
            <a:ext cx="1800200" cy="8367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9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Cit</a:t>
            </a:r>
            <a:r>
              <a:rPr lang="de-DE" dirty="0" smtClean="0"/>
              <a:t> Master Project 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99B2A5E9-E323-419D-AEA1-EA23315BF06D}" type="slidenum">
              <a:rPr lang="de-DE"/>
              <a:pPr/>
              <a:t>5</a:t>
            </a:fld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7092280" y="6021288"/>
            <a:ext cx="1800200" cy="8367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99B2A5E9-E323-419D-AEA1-EA23315BF06D}" type="slidenum">
              <a:rPr lang="de-DE"/>
              <a:pPr/>
              <a:t>6</a:t>
            </a:fld>
            <a:endParaRPr lang="de-DE"/>
          </a:p>
        </p:txBody>
      </p:sp>
      <p:sp>
        <p:nvSpPr>
          <p:cNvPr id="2" name="Rechteck 1"/>
          <p:cNvSpPr/>
          <p:nvPr/>
        </p:nvSpPr>
        <p:spPr bwMode="auto">
          <a:xfrm>
            <a:off x="7092280" y="6021288"/>
            <a:ext cx="1800200" cy="8367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03648" y="6162645"/>
            <a:ext cx="6480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Bitflow</a:t>
            </a:r>
            <a:r>
              <a:rPr lang="de-DE" b="1" dirty="0" smtClean="0"/>
              <a:t> - Frontend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1403648" y="2928120"/>
            <a:ext cx="6480720" cy="25202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408911" y="2928119"/>
            <a:ext cx="1476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Bitflow</a:t>
            </a:r>
            <a:r>
              <a:rPr lang="de-DE" b="1" dirty="0" smtClean="0"/>
              <a:t> - Backend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 bwMode="auto">
          <a:xfrm>
            <a:off x="3131840" y="4721477"/>
            <a:ext cx="4531532" cy="57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131840" y="3959660"/>
            <a:ext cx="4531532" cy="57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3131840" y="3205118"/>
            <a:ext cx="4531532" cy="57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1403648" y="1628800"/>
            <a:ext cx="6475457" cy="778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403648" y="162880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OpenStack</a:t>
            </a:r>
            <a:endParaRPr lang="de-DE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3131840" y="1901551"/>
            <a:ext cx="1322202" cy="276999"/>
          </a:xfrm>
          <a:prstGeom prst="rect">
            <a:avLst/>
          </a:prstGeom>
          <a:solidFill>
            <a:srgbClr val="CCFF33"/>
          </a:solidFill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Bitflow</a:t>
            </a:r>
            <a:r>
              <a:rPr lang="de-DE" b="1" dirty="0"/>
              <a:t> </a:t>
            </a:r>
            <a:r>
              <a:rPr lang="de-DE" b="1" dirty="0" smtClean="0"/>
              <a:t>- Agent</a:t>
            </a:r>
            <a:endParaRPr lang="de-DE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711625" y="1905799"/>
            <a:ext cx="1322202" cy="276999"/>
          </a:xfrm>
          <a:prstGeom prst="rect">
            <a:avLst/>
          </a:prstGeom>
          <a:solidFill>
            <a:srgbClr val="CCFF33"/>
          </a:solidFill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Bitflow</a:t>
            </a:r>
            <a:r>
              <a:rPr lang="de-DE" b="1" dirty="0"/>
              <a:t> </a:t>
            </a:r>
            <a:r>
              <a:rPr lang="de-DE" b="1" dirty="0" smtClean="0"/>
              <a:t>- Agent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6300192" y="1901551"/>
            <a:ext cx="1363180" cy="27699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MySQL - DB</a:t>
            </a:r>
            <a:endParaRPr lang="de-DE" b="1" dirty="0"/>
          </a:p>
        </p:txBody>
      </p:sp>
      <p:cxnSp>
        <p:nvCxnSpPr>
          <p:cNvPr id="5120" name="Gerade Verbindung mit Pfeil 5119"/>
          <p:cNvCxnSpPr/>
          <p:nvPr/>
        </p:nvCxnSpPr>
        <p:spPr bwMode="auto">
          <a:xfrm flipV="1">
            <a:off x="3792941" y="2182798"/>
            <a:ext cx="0" cy="102232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 bwMode="auto">
          <a:xfrm flipV="1">
            <a:off x="5397606" y="2182798"/>
            <a:ext cx="0" cy="102232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4" name="Gewinkelte Verbindung 5123"/>
          <p:cNvCxnSpPr>
            <a:stCxn id="15" idx="3"/>
            <a:endCxn id="14" idx="3"/>
          </p:cNvCxnSpPr>
          <p:nvPr/>
        </p:nvCxnSpPr>
        <p:spPr bwMode="auto">
          <a:xfrm flipV="1">
            <a:off x="7663372" y="2040051"/>
            <a:ext cx="12700" cy="2207609"/>
          </a:xfrm>
          <a:prstGeom prst="bentConnector3">
            <a:avLst>
              <a:gd name="adj1" fmla="val 3789480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26" name="Textfeld 5125"/>
          <p:cNvSpPr txBox="1"/>
          <p:nvPr/>
        </p:nvSpPr>
        <p:spPr>
          <a:xfrm>
            <a:off x="4776473" y="4870977"/>
            <a:ext cx="1192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Backend - API</a:t>
            </a:r>
          </a:p>
        </p:txBody>
      </p:sp>
      <p:sp>
        <p:nvSpPr>
          <p:cNvPr id="5127" name="Textfeld 5126"/>
          <p:cNvSpPr txBox="1"/>
          <p:nvPr/>
        </p:nvSpPr>
        <p:spPr>
          <a:xfrm>
            <a:off x="4728993" y="4109160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Backend - </a:t>
            </a:r>
            <a:r>
              <a:rPr lang="de-DE" dirty="0" err="1" smtClean="0"/>
              <a:t>Mgmt</a:t>
            </a:r>
            <a:endParaRPr lang="de-DE" dirty="0" smtClean="0"/>
          </a:p>
        </p:txBody>
      </p:sp>
      <p:sp>
        <p:nvSpPr>
          <p:cNvPr id="5128" name="Textfeld 5127"/>
          <p:cNvSpPr txBox="1"/>
          <p:nvPr/>
        </p:nvSpPr>
        <p:spPr>
          <a:xfrm>
            <a:off x="4536280" y="3358578"/>
            <a:ext cx="1722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Backend - Agent - API</a:t>
            </a:r>
            <a:endParaRPr lang="de-DE" dirty="0"/>
          </a:p>
        </p:txBody>
      </p:sp>
      <p:cxnSp>
        <p:nvCxnSpPr>
          <p:cNvPr id="5136" name="Gerade Verbindung mit Pfeil 5135"/>
          <p:cNvCxnSpPr>
            <a:stCxn id="15" idx="0"/>
            <a:endCxn id="16" idx="2"/>
          </p:cNvCxnSpPr>
          <p:nvPr/>
        </p:nvCxnSpPr>
        <p:spPr bwMode="auto">
          <a:xfrm flipV="1">
            <a:off x="5397606" y="3781118"/>
            <a:ext cx="0" cy="17854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8" name="Gerade Verbindung mit Pfeil 5137"/>
          <p:cNvCxnSpPr>
            <a:stCxn id="11" idx="0"/>
            <a:endCxn id="15" idx="2"/>
          </p:cNvCxnSpPr>
          <p:nvPr/>
        </p:nvCxnSpPr>
        <p:spPr bwMode="auto">
          <a:xfrm flipV="1">
            <a:off x="5397606" y="4535660"/>
            <a:ext cx="0" cy="1858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41" name="Gerade Verbindung mit Pfeil 5140"/>
          <p:cNvCxnSpPr/>
          <p:nvPr/>
        </p:nvCxnSpPr>
        <p:spPr bwMode="auto">
          <a:xfrm flipV="1">
            <a:off x="4211960" y="5297477"/>
            <a:ext cx="0" cy="86516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 bwMode="auto">
          <a:xfrm flipV="1">
            <a:off x="5357591" y="5297477"/>
            <a:ext cx="0" cy="86516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 bwMode="auto">
          <a:xfrm flipV="1">
            <a:off x="6516216" y="5292057"/>
            <a:ext cx="0" cy="86516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Cit</a:t>
            </a:r>
            <a:r>
              <a:rPr lang="de-DE" dirty="0" smtClean="0"/>
              <a:t> Master Project 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99B2A5E9-E323-419D-AEA1-EA23315BF06D}" type="slidenum">
              <a:rPr lang="de-DE"/>
              <a:pPr/>
              <a:t>7</a:t>
            </a:fld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Technologies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FR" sz="1600" dirty="0" err="1" smtClean="0">
                <a:solidFill>
                  <a:schemeClr val="tx1"/>
                </a:solidFill>
              </a:rPr>
              <a:t>JavaEE</a:t>
            </a:r>
            <a:r>
              <a:rPr lang="fr-FR" sz="1600" dirty="0" smtClean="0">
                <a:solidFill>
                  <a:schemeClr val="tx1"/>
                </a:solidFill>
              </a:rPr>
              <a:t> 8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FR" sz="1600" dirty="0" err="1" smtClean="0">
                <a:solidFill>
                  <a:schemeClr val="tx1"/>
                </a:solidFill>
              </a:rPr>
              <a:t>Swagger</a:t>
            </a:r>
            <a:r>
              <a:rPr lang="fr-FR" sz="1600" dirty="0" smtClean="0">
                <a:solidFill>
                  <a:schemeClr val="tx1"/>
                </a:solidFill>
              </a:rPr>
              <a:t> for API </a:t>
            </a:r>
            <a:r>
              <a:rPr lang="fr-FR" sz="1600" dirty="0" err="1" smtClean="0">
                <a:solidFill>
                  <a:schemeClr val="tx1"/>
                </a:solidFill>
              </a:rPr>
              <a:t>definition</a:t>
            </a:r>
            <a:endParaRPr lang="fr-FR" sz="16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FR" sz="1600" dirty="0" err="1" smtClean="0">
                <a:solidFill>
                  <a:schemeClr val="tx1"/>
                </a:solidFill>
              </a:rPr>
              <a:t>Wildfly</a:t>
            </a:r>
            <a:r>
              <a:rPr lang="fr-FR" sz="1600" dirty="0" smtClean="0">
                <a:solidFill>
                  <a:schemeClr val="tx1"/>
                </a:solidFill>
              </a:rPr>
              <a:t> 11.0 as application server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7092280" y="6021288"/>
            <a:ext cx="1800200" cy="8367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Cit</a:t>
            </a:r>
            <a:r>
              <a:rPr lang="de-DE" dirty="0" smtClean="0"/>
              <a:t> Master Project 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99B2A5E9-E323-419D-AEA1-EA23315BF06D}" type="slidenum">
              <a:rPr lang="de-DE"/>
              <a:pPr/>
              <a:t>8</a:t>
            </a:fld>
            <a:endParaRPr lang="de-DE"/>
          </a:p>
        </p:txBody>
      </p:sp>
      <p:sp>
        <p:nvSpPr>
          <p:cNvPr id="2" name="Rechteck 1"/>
          <p:cNvSpPr/>
          <p:nvPr/>
        </p:nvSpPr>
        <p:spPr bwMode="auto">
          <a:xfrm>
            <a:off x="7092280" y="6021288"/>
            <a:ext cx="1800200" cy="8367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31035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Cit</a:t>
            </a:r>
            <a:r>
              <a:rPr lang="de-DE" dirty="0" smtClean="0"/>
              <a:t> Master Project 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99B2A5E9-E323-419D-AEA1-EA23315BF06D}" type="slidenum">
              <a:rPr lang="de-DE"/>
              <a:pPr/>
              <a:t>9</a:t>
            </a:fld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Adjusting</a:t>
            </a:r>
            <a:r>
              <a:rPr lang="fr-FR" sz="1600" dirty="0" smtClean="0">
                <a:solidFill>
                  <a:schemeClr val="tx1"/>
                </a:solidFill>
              </a:rPr>
              <a:t> DB and API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de-DE" sz="1600" dirty="0" err="1" smtClean="0">
                <a:solidFill>
                  <a:schemeClr val="tx1"/>
                </a:solidFill>
              </a:rPr>
              <a:t>Implementing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API methods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Including </a:t>
            </a:r>
            <a:r>
              <a:rPr lang="de-DE" sz="1600" dirty="0" err="1" smtClean="0">
                <a:solidFill>
                  <a:schemeClr val="tx1"/>
                </a:solidFill>
              </a:rPr>
              <a:t>authentication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7092280" y="6021288"/>
            <a:ext cx="1800200" cy="8367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TU_PPT_Master_mitBild_V02_Aussicht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TU_PPT_Master_mitBild_V02_Aussicht</Template>
  <TotalTime>0</TotalTime>
  <Words>101</Words>
  <Application>Microsoft Office PowerPoint</Application>
  <PresentationFormat>Bildschirmpräsentation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TU_PPT_Master_mitBild_V02_Aussicht</vt:lpstr>
      <vt:lpstr>TCLayout.ActiveDocument.1</vt:lpstr>
      <vt:lpstr>Cit Master Project</vt:lpstr>
      <vt:lpstr>Overview</vt:lpstr>
      <vt:lpstr>Introduction</vt:lpstr>
      <vt:lpstr>Frontend</vt:lpstr>
      <vt:lpstr>Backend</vt:lpstr>
      <vt:lpstr>PowerPoint-Präsentation</vt:lpstr>
      <vt:lpstr>Technologies</vt:lpstr>
      <vt:lpstr>PowerPoint-Präsentation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Master Project - Backend</dc:title>
  <dc:creator>sven</dc:creator>
  <cp:lastModifiedBy>sven</cp:lastModifiedBy>
  <cp:revision>13</cp:revision>
  <dcterms:created xsi:type="dcterms:W3CDTF">2017-11-08T14:13:03Z</dcterms:created>
  <dcterms:modified xsi:type="dcterms:W3CDTF">2018-01-05T22:33:40Z</dcterms:modified>
</cp:coreProperties>
</file>