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E213-A130-4CA3-B4D4-6B8592F6DEE3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76D7-6F28-416A-9D64-92D5B30BE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19200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Alarm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219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Speak the Hour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52400"/>
            <a:ext cx="1295400" cy="304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Zero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Four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Five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Six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Seven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Eight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12954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Hour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1295400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7848600" y="1219200"/>
            <a:ext cx="1143000" cy="91440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9" idx="2"/>
            <a:endCxn id="5" idx="2"/>
          </p:cNvCxnSpPr>
          <p:nvPr/>
        </p:nvCxnSpPr>
        <p:spPr>
          <a:xfrm rot="5400000" flipH="1">
            <a:off x="5334000" y="-952500"/>
            <a:ext cx="76200" cy="6096000"/>
          </a:xfrm>
          <a:prstGeom prst="bentConnector3">
            <a:avLst>
              <a:gd name="adj1" fmla="val -1518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" y="4648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Speak the Minute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3581400"/>
            <a:ext cx="1295400" cy="304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Five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Fifteen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Twenty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Twenty Five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Thirty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Thirty Five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Forty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Forty Five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Fifty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Fifty Five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Zero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9000" y="47244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Minute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4724400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6553200" y="4648200"/>
            <a:ext cx="1143000" cy="91440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7" idx="2"/>
            <a:endCxn id="13" idx="2"/>
          </p:cNvCxnSpPr>
          <p:nvPr/>
        </p:nvCxnSpPr>
        <p:spPr>
          <a:xfrm rot="5400000" flipH="1">
            <a:off x="4038600" y="2476500"/>
            <a:ext cx="76200" cy="6096000"/>
          </a:xfrm>
          <a:prstGeom prst="bentConnector3">
            <a:avLst>
              <a:gd name="adj1" fmla="val -1572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01000" y="2133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88426" y="1066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" name="Shape 21"/>
          <p:cNvCxnSpPr>
            <a:endCxn id="13" idx="0"/>
          </p:cNvCxnSpPr>
          <p:nvPr/>
        </p:nvCxnSpPr>
        <p:spPr>
          <a:xfrm rot="10800000" flipV="1">
            <a:off x="1028700" y="3505200"/>
            <a:ext cx="79629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</p:cNvCxnSpPr>
          <p:nvPr/>
        </p:nvCxnSpPr>
        <p:spPr>
          <a:xfrm>
            <a:off x="8991600" y="1676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75656" y="5486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39282" y="45836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2296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2"/>
            <a:endCxn id="17" idx="3"/>
          </p:cNvCxnSpPr>
          <p:nvPr/>
        </p:nvCxnSpPr>
        <p:spPr>
          <a:xfrm rot="10800000">
            <a:off x="7696200" y="5105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856" y="1219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 or PM?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1856" y="11430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465856" y="12954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AM/PM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6056" y="1295400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7590056" y="1219200"/>
            <a:ext cx="1143000" cy="91440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9" idx="2"/>
            <a:endCxn id="5" idx="2"/>
          </p:cNvCxnSpPr>
          <p:nvPr/>
        </p:nvCxnSpPr>
        <p:spPr>
          <a:xfrm rot="5400000" flipH="1">
            <a:off x="5075456" y="-952500"/>
            <a:ext cx="76200" cy="6096000"/>
          </a:xfrm>
          <a:prstGeom prst="bentConnector3">
            <a:avLst>
              <a:gd name="adj1" fmla="val -900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42456" y="2133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29882" y="1066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4800" y="137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6"/>
            <a:endCxn id="5" idx="1"/>
          </p:cNvCxnSpPr>
          <p:nvPr/>
        </p:nvCxnSpPr>
        <p:spPr>
          <a:xfrm>
            <a:off x="762000" y="1600200"/>
            <a:ext cx="655856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8656" y="4648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Full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98856" y="4648200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1" name="Flowchart: Decision 30"/>
          <p:cNvSpPr/>
          <p:nvPr/>
        </p:nvSpPr>
        <p:spPr>
          <a:xfrm>
            <a:off x="3322856" y="4572000"/>
            <a:ext cx="1143000" cy="91440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5256" y="5486400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Cancel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62682" y="4419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9" name="Shape 38"/>
          <p:cNvCxnSpPr/>
          <p:nvPr/>
        </p:nvCxnSpPr>
        <p:spPr>
          <a:xfrm rot="10800000" flipV="1">
            <a:off x="838200" y="3505200"/>
            <a:ext cx="79629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</p:cNvCxnSpPr>
          <p:nvPr/>
        </p:nvCxnSpPr>
        <p:spPr>
          <a:xfrm>
            <a:off x="8733056" y="1676400"/>
            <a:ext cx="29944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34000" y="4267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4000" y="53340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31" idx="3"/>
            <a:endCxn id="44" idx="1"/>
          </p:cNvCxnSpPr>
          <p:nvPr/>
        </p:nvCxnSpPr>
        <p:spPr>
          <a:xfrm flipV="1">
            <a:off x="4465856" y="4686300"/>
            <a:ext cx="868144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5" idx="1"/>
          </p:cNvCxnSpPr>
          <p:nvPr/>
        </p:nvCxnSpPr>
        <p:spPr>
          <a:xfrm rot="16200000" flipH="1">
            <a:off x="4480828" y="4899928"/>
            <a:ext cx="266700" cy="1439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743200"/>
            <a:ext cx="14478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Alarm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2954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Alarm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2743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Speak Full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2743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Keep this Alarm?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2743200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7162800" y="2667000"/>
            <a:ext cx="1143000" cy="91440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3581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2626" y="2514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3600" y="43434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Cancelled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400" y="44958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8" idx="3"/>
            <a:endCxn id="12" idx="0"/>
          </p:cNvCxnSpPr>
          <p:nvPr/>
        </p:nvCxnSpPr>
        <p:spPr>
          <a:xfrm>
            <a:off x="8305800" y="3124200"/>
            <a:ext cx="1143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1" idx="0"/>
          </p:cNvCxnSpPr>
          <p:nvPr/>
        </p:nvCxnSpPr>
        <p:spPr>
          <a:xfrm rot="5400000">
            <a:off x="4876800" y="1485900"/>
            <a:ext cx="762000" cy="495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3" idx="1"/>
          </p:cNvCxnSpPr>
          <p:nvPr/>
        </p:nvCxnSpPr>
        <p:spPr>
          <a:xfrm flipV="1">
            <a:off x="1600200" y="1714500"/>
            <a:ext cx="533400" cy="144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1600200" y="3162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09800"/>
            <a:ext cx="14478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Alarm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7620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Alarm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Speak Full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22098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day or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all week?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905000"/>
            <a:ext cx="12954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Day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Tomorrow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All week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67600" y="22860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4" idx="3"/>
            <a:endCxn id="3" idx="1"/>
          </p:cNvCxnSpPr>
          <p:nvPr/>
        </p:nvCxnSpPr>
        <p:spPr>
          <a:xfrm flipV="1">
            <a:off x="1676400" y="1181100"/>
            <a:ext cx="533400" cy="144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16764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8656" y="4355068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8856" y="4355068"/>
            <a:ext cx="1295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1" name="Flowchart: Decision 20"/>
          <p:cNvSpPr/>
          <p:nvPr/>
        </p:nvSpPr>
        <p:spPr>
          <a:xfrm>
            <a:off x="3475256" y="4278868"/>
            <a:ext cx="1143000" cy="91440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7656" y="5193268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Cancel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15082" y="4126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5" name="Elbow Connector 24"/>
          <p:cNvCxnSpPr>
            <a:stCxn id="12" idx="2"/>
            <a:endCxn id="17" idx="0"/>
          </p:cNvCxnSpPr>
          <p:nvPr/>
        </p:nvCxnSpPr>
        <p:spPr>
          <a:xfrm rot="5400000">
            <a:off x="3865394" y="105162"/>
            <a:ext cx="1230868" cy="72689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91200" y="38862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Repeat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200" y="48768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Repeat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Cancelled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1" idx="3"/>
            <a:endCxn id="26" idx="1"/>
          </p:cNvCxnSpPr>
          <p:nvPr/>
        </p:nvCxnSpPr>
        <p:spPr>
          <a:xfrm flipV="1">
            <a:off x="4618256" y="4305300"/>
            <a:ext cx="1172944" cy="430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>
            <a:off x="4038600" y="5181600"/>
            <a:ext cx="1752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2400" y="2819400"/>
            <a:ext cx="17526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Triggered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62200" y="2819400"/>
            <a:ext cx="1447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.MP3 for 2 min.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4" idx="3"/>
            <a:endCxn id="28" idx="1"/>
          </p:cNvCxnSpPr>
          <p:nvPr/>
        </p:nvCxnSpPr>
        <p:spPr>
          <a:xfrm>
            <a:off x="1905000" y="3238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152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Greg</cp:lastModifiedBy>
  <cp:revision>8</cp:revision>
  <dcterms:created xsi:type="dcterms:W3CDTF">2011-04-18T02:10:35Z</dcterms:created>
  <dcterms:modified xsi:type="dcterms:W3CDTF">2011-04-18T03:19:54Z</dcterms:modified>
</cp:coreProperties>
</file>