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705" autoAdjust="0"/>
  </p:normalViewPr>
  <p:slideViewPr>
    <p:cSldViewPr snapToGrid="0" snapToObjects="1">
      <p:cViewPr varScale="1">
        <p:scale>
          <a:sx n="83" d="100"/>
          <a:sy n="83" d="100"/>
        </p:scale>
        <p:origin x="188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7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3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2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9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84F7-86B1-4C7D-AC8D-0418A32EA85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2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84F7-86B1-4C7D-AC8D-0418A32EA85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EC69-D99C-4DD3-BA9A-EA4AE53F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/>
          <p:cNvGrpSpPr/>
          <p:nvPr/>
        </p:nvGrpSpPr>
        <p:grpSpPr>
          <a:xfrm>
            <a:off x="127102" y="1143000"/>
            <a:ext cx="8331098" cy="4991100"/>
            <a:chOff x="127102" y="1143000"/>
            <a:chExt cx="8331098" cy="4991100"/>
          </a:xfrm>
        </p:grpSpPr>
        <p:grpSp>
          <p:nvGrpSpPr>
            <p:cNvPr id="170" name="Group 169"/>
            <p:cNvGrpSpPr/>
            <p:nvPr/>
          </p:nvGrpSpPr>
          <p:grpSpPr>
            <a:xfrm>
              <a:off x="127102" y="1143000"/>
              <a:ext cx="8331098" cy="4991100"/>
              <a:chOff x="127102" y="1143000"/>
              <a:chExt cx="8331098" cy="49911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127102" y="1143000"/>
                <a:ext cx="4216298" cy="2057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343400" y="1143000"/>
                <a:ext cx="411480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772400" y="3733801"/>
                <a:ext cx="685800" cy="10746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7326935" y="4808453"/>
                <a:ext cx="445465" cy="3731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6705600" y="5181600"/>
                <a:ext cx="621335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6090132" y="5486400"/>
                <a:ext cx="621335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410200" y="5715000"/>
                <a:ext cx="679932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648200" y="5943600"/>
                <a:ext cx="7620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3886200" y="6096000"/>
                <a:ext cx="762000" cy="38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096863" y="6115050"/>
                <a:ext cx="789337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362200" y="5867400"/>
                <a:ext cx="762000" cy="248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298802" y="5567752"/>
                <a:ext cx="63398" cy="3065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87" idx="0"/>
              </p:cNvCxnSpPr>
              <p:nvPr/>
            </p:nvCxnSpPr>
            <p:spPr>
              <a:xfrm flipH="1">
                <a:off x="2298802" y="4913772"/>
                <a:ext cx="333866" cy="6539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1955902" y="3962400"/>
                <a:ext cx="711098" cy="13502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1679597" y="5309467"/>
                <a:ext cx="279502" cy="1558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1396898" y="5181600"/>
                <a:ext cx="279502" cy="2759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762000" y="4343400"/>
                <a:ext cx="634898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127102" y="3200400"/>
                <a:ext cx="634898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2667000" y="3955085"/>
                <a:ext cx="685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/>
              <p:cNvGrpSpPr/>
              <p:nvPr/>
            </p:nvGrpSpPr>
            <p:grpSpPr>
              <a:xfrm>
                <a:off x="3366820" y="3072078"/>
                <a:ext cx="1586179" cy="1753211"/>
                <a:chOff x="3366820" y="3072078"/>
                <a:chExt cx="1586179" cy="1753211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3366820" y="3200399"/>
                  <a:ext cx="1586179" cy="107777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374066" y="3747516"/>
                  <a:ext cx="721766" cy="107777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114799" y="3118409"/>
                  <a:ext cx="457201" cy="819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4267200" y="3072078"/>
                  <a:ext cx="177794" cy="17465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4402321" y="4159451"/>
                  <a:ext cx="282454" cy="17465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66939" y="4212635"/>
                  <a:ext cx="130054" cy="17465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1676400" y="5457558"/>
                <a:ext cx="685800" cy="416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reeform 76"/>
              <p:cNvSpPr/>
              <p:nvPr/>
            </p:nvSpPr>
            <p:spPr>
              <a:xfrm>
                <a:off x="3087014" y="4747565"/>
                <a:ext cx="1324052" cy="343814"/>
              </a:xfrm>
              <a:custGeom>
                <a:avLst/>
                <a:gdLst>
                  <a:gd name="connsiteX0" fmla="*/ 0 w 1324052"/>
                  <a:gd name="connsiteY0" fmla="*/ 0 h 343814"/>
                  <a:gd name="connsiteX1" fmla="*/ 7316 w 1324052"/>
                  <a:gd name="connsiteY1" fmla="*/ 212141 h 343814"/>
                  <a:gd name="connsiteX2" fmla="*/ 36576 w 1324052"/>
                  <a:gd name="connsiteY2" fmla="*/ 307238 h 343814"/>
                  <a:gd name="connsiteX3" fmla="*/ 190196 w 1324052"/>
                  <a:gd name="connsiteY3" fmla="*/ 336499 h 343814"/>
                  <a:gd name="connsiteX4" fmla="*/ 1324052 w 1324052"/>
                  <a:gd name="connsiteY4" fmla="*/ 343814 h 34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052" h="343814">
                    <a:moveTo>
                      <a:pt x="0" y="0"/>
                    </a:moveTo>
                    <a:cubicBezTo>
                      <a:pt x="610" y="80467"/>
                      <a:pt x="1220" y="160935"/>
                      <a:pt x="7316" y="212141"/>
                    </a:cubicBezTo>
                    <a:cubicBezTo>
                      <a:pt x="13412" y="263347"/>
                      <a:pt x="6096" y="286512"/>
                      <a:pt x="36576" y="307238"/>
                    </a:cubicBezTo>
                    <a:cubicBezTo>
                      <a:pt x="67056" y="327964"/>
                      <a:pt x="-24383" y="330403"/>
                      <a:pt x="190196" y="336499"/>
                    </a:cubicBezTo>
                    <a:cubicBezTo>
                      <a:pt x="404775" y="342595"/>
                      <a:pt x="864413" y="343204"/>
                      <a:pt x="1324052" y="3438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4398729" y="4391130"/>
                <a:ext cx="170822" cy="698360"/>
              </a:xfrm>
              <a:custGeom>
                <a:avLst/>
                <a:gdLst>
                  <a:gd name="connsiteX0" fmla="*/ 0 w 170822"/>
                  <a:gd name="connsiteY0" fmla="*/ 698360 h 698360"/>
                  <a:gd name="connsiteX1" fmla="*/ 110532 w 170822"/>
                  <a:gd name="connsiteY1" fmla="*/ 653143 h 698360"/>
                  <a:gd name="connsiteX2" fmla="*/ 155749 w 170822"/>
                  <a:gd name="connsiteY2" fmla="*/ 517490 h 698360"/>
                  <a:gd name="connsiteX3" fmla="*/ 170822 w 170822"/>
                  <a:gd name="connsiteY3" fmla="*/ 0 h 698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822" h="698360">
                    <a:moveTo>
                      <a:pt x="0" y="698360"/>
                    </a:moveTo>
                    <a:cubicBezTo>
                      <a:pt x="42287" y="690824"/>
                      <a:pt x="84574" y="683288"/>
                      <a:pt x="110532" y="653143"/>
                    </a:cubicBezTo>
                    <a:cubicBezTo>
                      <a:pt x="136490" y="622998"/>
                      <a:pt x="145701" y="626347"/>
                      <a:pt x="155749" y="517490"/>
                    </a:cubicBezTo>
                    <a:cubicBezTo>
                      <a:pt x="165797" y="408633"/>
                      <a:pt x="168309" y="204316"/>
                      <a:pt x="17082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2632668" y="4731282"/>
                <a:ext cx="457200" cy="182490"/>
              </a:xfrm>
              <a:custGeom>
                <a:avLst/>
                <a:gdLst>
                  <a:gd name="connsiteX0" fmla="*/ 0 w 457200"/>
                  <a:gd name="connsiteY0" fmla="*/ 182490 h 182490"/>
                  <a:gd name="connsiteX1" fmla="*/ 80387 w 457200"/>
                  <a:gd name="connsiteY1" fmla="*/ 71958 h 182490"/>
                  <a:gd name="connsiteX2" fmla="*/ 185895 w 457200"/>
                  <a:gd name="connsiteY2" fmla="*/ 6644 h 182490"/>
                  <a:gd name="connsiteX3" fmla="*/ 276330 w 457200"/>
                  <a:gd name="connsiteY3" fmla="*/ 1619 h 182490"/>
                  <a:gd name="connsiteX4" fmla="*/ 457200 w 457200"/>
                  <a:gd name="connsiteY4" fmla="*/ 1619 h 182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182490">
                    <a:moveTo>
                      <a:pt x="0" y="182490"/>
                    </a:moveTo>
                    <a:cubicBezTo>
                      <a:pt x="24702" y="141878"/>
                      <a:pt x="49404" y="101266"/>
                      <a:pt x="80387" y="71958"/>
                    </a:cubicBezTo>
                    <a:cubicBezTo>
                      <a:pt x="111370" y="42650"/>
                      <a:pt x="153238" y="18367"/>
                      <a:pt x="185895" y="6644"/>
                    </a:cubicBezTo>
                    <a:cubicBezTo>
                      <a:pt x="218552" y="-5079"/>
                      <a:pt x="231113" y="2456"/>
                      <a:pt x="276330" y="1619"/>
                    </a:cubicBezTo>
                    <a:cubicBezTo>
                      <a:pt x="321547" y="782"/>
                      <a:pt x="389373" y="1200"/>
                      <a:pt x="457200" y="161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V="1">
                <a:off x="3799952" y="2798466"/>
                <a:ext cx="0" cy="3996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3799952" y="2798466"/>
                <a:ext cx="4672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67" idx="1"/>
              </p:cNvCxnSpPr>
              <p:nvPr/>
            </p:nvCxnSpPr>
            <p:spPr>
              <a:xfrm flipV="1">
                <a:off x="4267200" y="2798466"/>
                <a:ext cx="0" cy="3609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4952999" y="3337728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4952999" y="3550418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5069393" y="3337728"/>
                <a:ext cx="0" cy="2126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4952998" y="3511899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4949654" y="3473387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4950076" y="3434025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400082" y="3072078"/>
                <a:ext cx="634898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512288" y="3016451"/>
                <a:ext cx="634898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1034980" y="4214900"/>
                <a:ext cx="442128" cy="585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 flipV="1">
                <a:off x="1147186" y="4154610"/>
                <a:ext cx="442128" cy="585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1477108" y="4798530"/>
                <a:ext cx="199292" cy="221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1576754" y="4725238"/>
                <a:ext cx="199292" cy="221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 flipV="1">
                <a:off x="1676400" y="5019782"/>
                <a:ext cx="299598" cy="2363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1776046" y="4946490"/>
                <a:ext cx="243254" cy="2208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2321753" y="5537697"/>
                <a:ext cx="406375" cy="170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2372248" y="5419968"/>
                <a:ext cx="406375" cy="170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2728129" y="5708381"/>
                <a:ext cx="583114" cy="1209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 flipV="1">
                <a:off x="2778623" y="5595401"/>
                <a:ext cx="532620" cy="1129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3311243" y="5707743"/>
                <a:ext cx="722334" cy="106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3311242" y="5829300"/>
                <a:ext cx="722333" cy="5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4033577" y="5651891"/>
                <a:ext cx="651198" cy="675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033575" y="5761765"/>
                <a:ext cx="714272" cy="734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4685628" y="5537697"/>
                <a:ext cx="661231" cy="1141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4747846" y="5651061"/>
                <a:ext cx="599013" cy="1133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5346860" y="5460174"/>
                <a:ext cx="599012" cy="1908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5346859" y="5334000"/>
                <a:ext cx="599013" cy="203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5945872" y="5241036"/>
                <a:ext cx="555412" cy="216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5945872" y="5117478"/>
                <a:ext cx="515218" cy="216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6461090" y="4843305"/>
                <a:ext cx="515218" cy="2741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6501284" y="4978603"/>
                <a:ext cx="515218" cy="261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976308" y="4682354"/>
                <a:ext cx="257609" cy="160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7016503" y="4762500"/>
                <a:ext cx="310432" cy="2178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H="1">
                <a:off x="7326935" y="3560466"/>
                <a:ext cx="877544" cy="12054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7233917" y="3498492"/>
                <a:ext cx="867799" cy="11838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Freeform 170"/>
            <p:cNvSpPr/>
            <p:nvPr/>
          </p:nvSpPr>
          <p:spPr>
            <a:xfrm>
              <a:off x="2851585" y="4586185"/>
              <a:ext cx="2954819" cy="1062140"/>
            </a:xfrm>
            <a:custGeom>
              <a:avLst/>
              <a:gdLst>
                <a:gd name="connsiteX0" fmla="*/ 263090 w 2954819"/>
                <a:gd name="connsiteY0" fmla="*/ 576365 h 1062140"/>
                <a:gd name="connsiteX1" fmla="*/ 182128 w 2954819"/>
                <a:gd name="connsiteY1" fmla="*/ 581128 h 1062140"/>
                <a:gd name="connsiteX2" fmla="*/ 115453 w 2954819"/>
                <a:gd name="connsiteY2" fmla="*/ 619228 h 1062140"/>
                <a:gd name="connsiteX3" fmla="*/ 48778 w 2954819"/>
                <a:gd name="connsiteY3" fmla="*/ 657328 h 1062140"/>
                <a:gd name="connsiteX4" fmla="*/ 24965 w 2954819"/>
                <a:gd name="connsiteY4" fmla="*/ 714478 h 1062140"/>
                <a:gd name="connsiteX5" fmla="*/ 1153 w 2954819"/>
                <a:gd name="connsiteY5" fmla="*/ 771628 h 1062140"/>
                <a:gd name="connsiteX6" fmla="*/ 5915 w 2954819"/>
                <a:gd name="connsiteY6" fmla="*/ 819253 h 1062140"/>
                <a:gd name="connsiteX7" fmla="*/ 24965 w 2954819"/>
                <a:gd name="connsiteY7" fmla="*/ 876403 h 1062140"/>
                <a:gd name="connsiteX8" fmla="*/ 58303 w 2954819"/>
                <a:gd name="connsiteY8" fmla="*/ 919265 h 1062140"/>
                <a:gd name="connsiteX9" fmla="*/ 96403 w 2954819"/>
                <a:gd name="connsiteY9" fmla="*/ 962128 h 1062140"/>
                <a:gd name="connsiteX10" fmla="*/ 153553 w 2954819"/>
                <a:gd name="connsiteY10" fmla="*/ 981178 h 1062140"/>
                <a:gd name="connsiteX11" fmla="*/ 224990 w 2954819"/>
                <a:gd name="connsiteY11" fmla="*/ 1000228 h 1062140"/>
                <a:gd name="connsiteX12" fmla="*/ 282140 w 2954819"/>
                <a:gd name="connsiteY12" fmla="*/ 1009753 h 1062140"/>
                <a:gd name="connsiteX13" fmla="*/ 372628 w 2954819"/>
                <a:gd name="connsiteY13" fmla="*/ 1019278 h 1062140"/>
                <a:gd name="connsiteX14" fmla="*/ 477403 w 2954819"/>
                <a:gd name="connsiteY14" fmla="*/ 1028803 h 1062140"/>
                <a:gd name="connsiteX15" fmla="*/ 577415 w 2954819"/>
                <a:gd name="connsiteY15" fmla="*/ 1033565 h 1062140"/>
                <a:gd name="connsiteX16" fmla="*/ 663140 w 2954819"/>
                <a:gd name="connsiteY16" fmla="*/ 1052615 h 1062140"/>
                <a:gd name="connsiteX17" fmla="*/ 825065 w 2954819"/>
                <a:gd name="connsiteY17" fmla="*/ 1057378 h 1062140"/>
                <a:gd name="connsiteX18" fmla="*/ 1001278 w 2954819"/>
                <a:gd name="connsiteY18" fmla="*/ 1062140 h 1062140"/>
                <a:gd name="connsiteX19" fmla="*/ 1144153 w 2954819"/>
                <a:gd name="connsiteY19" fmla="*/ 1057378 h 1062140"/>
                <a:gd name="connsiteX20" fmla="*/ 1244165 w 2954819"/>
                <a:gd name="connsiteY20" fmla="*/ 1043090 h 1062140"/>
                <a:gd name="connsiteX21" fmla="*/ 1344178 w 2954819"/>
                <a:gd name="connsiteY21" fmla="*/ 1024040 h 1062140"/>
                <a:gd name="connsiteX22" fmla="*/ 1477528 w 2954819"/>
                <a:gd name="connsiteY22" fmla="*/ 1009753 h 1062140"/>
                <a:gd name="connsiteX23" fmla="*/ 1610878 w 2954819"/>
                <a:gd name="connsiteY23" fmla="*/ 995465 h 1062140"/>
                <a:gd name="connsiteX24" fmla="*/ 1782328 w 2954819"/>
                <a:gd name="connsiteY24" fmla="*/ 985940 h 1062140"/>
                <a:gd name="connsiteX25" fmla="*/ 1968065 w 2954819"/>
                <a:gd name="connsiteY25" fmla="*/ 957365 h 1062140"/>
                <a:gd name="connsiteX26" fmla="*/ 2115703 w 2954819"/>
                <a:gd name="connsiteY26" fmla="*/ 928790 h 1062140"/>
                <a:gd name="connsiteX27" fmla="*/ 2258578 w 2954819"/>
                <a:gd name="connsiteY27" fmla="*/ 890690 h 1062140"/>
                <a:gd name="connsiteX28" fmla="*/ 2410978 w 2954819"/>
                <a:gd name="connsiteY28" fmla="*/ 847828 h 1062140"/>
                <a:gd name="connsiteX29" fmla="*/ 2668153 w 2954819"/>
                <a:gd name="connsiteY29" fmla="*/ 762103 h 1062140"/>
                <a:gd name="connsiteX30" fmla="*/ 2801503 w 2954819"/>
                <a:gd name="connsiteY30" fmla="*/ 719240 h 1062140"/>
                <a:gd name="connsiteX31" fmla="*/ 2868178 w 2954819"/>
                <a:gd name="connsiteY31" fmla="*/ 681140 h 1062140"/>
                <a:gd name="connsiteX32" fmla="*/ 2911040 w 2954819"/>
                <a:gd name="connsiteY32" fmla="*/ 643040 h 1062140"/>
                <a:gd name="connsiteX33" fmla="*/ 2934853 w 2954819"/>
                <a:gd name="connsiteY33" fmla="*/ 604940 h 1062140"/>
                <a:gd name="connsiteX34" fmla="*/ 2949140 w 2954819"/>
                <a:gd name="connsiteY34" fmla="*/ 571603 h 1062140"/>
                <a:gd name="connsiteX35" fmla="*/ 2953903 w 2954819"/>
                <a:gd name="connsiteY35" fmla="*/ 514453 h 1062140"/>
                <a:gd name="connsiteX36" fmla="*/ 2953903 w 2954819"/>
                <a:gd name="connsiteY36" fmla="*/ 462065 h 1062140"/>
                <a:gd name="connsiteX37" fmla="*/ 2944378 w 2954819"/>
                <a:gd name="connsiteY37" fmla="*/ 409678 h 1062140"/>
                <a:gd name="connsiteX38" fmla="*/ 2920565 w 2954819"/>
                <a:gd name="connsiteY38" fmla="*/ 347765 h 1062140"/>
                <a:gd name="connsiteX39" fmla="*/ 2891990 w 2954819"/>
                <a:gd name="connsiteY39" fmla="*/ 300140 h 1062140"/>
                <a:gd name="connsiteX40" fmla="*/ 2863415 w 2954819"/>
                <a:gd name="connsiteY40" fmla="*/ 252515 h 1062140"/>
                <a:gd name="connsiteX41" fmla="*/ 2844365 w 2954819"/>
                <a:gd name="connsiteY41" fmla="*/ 209653 h 1062140"/>
                <a:gd name="connsiteX42" fmla="*/ 2825315 w 2954819"/>
                <a:gd name="connsiteY42" fmla="*/ 147740 h 1062140"/>
                <a:gd name="connsiteX43" fmla="*/ 2787215 w 2954819"/>
                <a:gd name="connsiteY43" fmla="*/ 90590 h 1062140"/>
                <a:gd name="connsiteX44" fmla="*/ 2749115 w 2954819"/>
                <a:gd name="connsiteY44" fmla="*/ 42965 h 1062140"/>
                <a:gd name="connsiteX45" fmla="*/ 2696728 w 2954819"/>
                <a:gd name="connsiteY45" fmla="*/ 9628 h 1062140"/>
                <a:gd name="connsiteX46" fmla="*/ 2644340 w 2954819"/>
                <a:gd name="connsiteY46" fmla="*/ 4865 h 1062140"/>
                <a:gd name="connsiteX47" fmla="*/ 2601478 w 2954819"/>
                <a:gd name="connsiteY47" fmla="*/ 103 h 1062140"/>
                <a:gd name="connsiteX48" fmla="*/ 2549090 w 2954819"/>
                <a:gd name="connsiteY48" fmla="*/ 9628 h 1062140"/>
                <a:gd name="connsiteX49" fmla="*/ 2510990 w 2954819"/>
                <a:gd name="connsiteY49" fmla="*/ 23915 h 1062140"/>
                <a:gd name="connsiteX50" fmla="*/ 2458603 w 2954819"/>
                <a:gd name="connsiteY50" fmla="*/ 42965 h 1062140"/>
                <a:gd name="connsiteX51" fmla="*/ 2420503 w 2954819"/>
                <a:gd name="connsiteY51" fmla="*/ 62015 h 1062140"/>
                <a:gd name="connsiteX52" fmla="*/ 2368115 w 2954819"/>
                <a:gd name="connsiteY52" fmla="*/ 90590 h 1062140"/>
                <a:gd name="connsiteX53" fmla="*/ 2344303 w 2954819"/>
                <a:gd name="connsiteY53" fmla="*/ 119165 h 1062140"/>
                <a:gd name="connsiteX54" fmla="*/ 2291915 w 2954819"/>
                <a:gd name="connsiteY54" fmla="*/ 147740 h 1062140"/>
                <a:gd name="connsiteX55" fmla="*/ 2249053 w 2954819"/>
                <a:gd name="connsiteY55" fmla="*/ 190603 h 1062140"/>
                <a:gd name="connsiteX56" fmla="*/ 2225240 w 2954819"/>
                <a:gd name="connsiteY56" fmla="*/ 219178 h 1062140"/>
                <a:gd name="connsiteX57" fmla="*/ 2177615 w 2954819"/>
                <a:gd name="connsiteY57" fmla="*/ 257278 h 1062140"/>
                <a:gd name="connsiteX58" fmla="*/ 2110940 w 2954819"/>
                <a:gd name="connsiteY58" fmla="*/ 319190 h 1062140"/>
                <a:gd name="connsiteX59" fmla="*/ 2063315 w 2954819"/>
                <a:gd name="connsiteY59" fmla="*/ 357290 h 1062140"/>
                <a:gd name="connsiteX60" fmla="*/ 2015690 w 2954819"/>
                <a:gd name="connsiteY60" fmla="*/ 390628 h 1062140"/>
                <a:gd name="connsiteX61" fmla="*/ 1963303 w 2954819"/>
                <a:gd name="connsiteY61" fmla="*/ 419203 h 1062140"/>
                <a:gd name="connsiteX62" fmla="*/ 1906153 w 2954819"/>
                <a:gd name="connsiteY62" fmla="*/ 447778 h 1062140"/>
                <a:gd name="connsiteX63" fmla="*/ 1868053 w 2954819"/>
                <a:gd name="connsiteY63" fmla="*/ 481115 h 1062140"/>
                <a:gd name="connsiteX64" fmla="*/ 1815665 w 2954819"/>
                <a:gd name="connsiteY64" fmla="*/ 504928 h 1062140"/>
                <a:gd name="connsiteX65" fmla="*/ 1710890 w 2954819"/>
                <a:gd name="connsiteY65" fmla="*/ 533503 h 1062140"/>
                <a:gd name="connsiteX66" fmla="*/ 1639453 w 2954819"/>
                <a:gd name="connsiteY66" fmla="*/ 547790 h 1062140"/>
                <a:gd name="connsiteX67" fmla="*/ 1534678 w 2954819"/>
                <a:gd name="connsiteY67" fmla="*/ 571603 h 1062140"/>
                <a:gd name="connsiteX68" fmla="*/ 1429903 w 2954819"/>
                <a:gd name="connsiteY68" fmla="*/ 590653 h 1062140"/>
                <a:gd name="connsiteX69" fmla="*/ 1325128 w 2954819"/>
                <a:gd name="connsiteY69" fmla="*/ 623990 h 1062140"/>
                <a:gd name="connsiteX70" fmla="*/ 1201303 w 2954819"/>
                <a:gd name="connsiteY70" fmla="*/ 638278 h 1062140"/>
                <a:gd name="connsiteX71" fmla="*/ 1067953 w 2954819"/>
                <a:gd name="connsiteY71" fmla="*/ 633515 h 1062140"/>
                <a:gd name="connsiteX72" fmla="*/ 963178 w 2954819"/>
                <a:gd name="connsiteY72" fmla="*/ 638278 h 1062140"/>
                <a:gd name="connsiteX73" fmla="*/ 815540 w 2954819"/>
                <a:gd name="connsiteY73" fmla="*/ 638278 h 1062140"/>
                <a:gd name="connsiteX74" fmla="*/ 725053 w 2954819"/>
                <a:gd name="connsiteY74" fmla="*/ 643040 h 1062140"/>
                <a:gd name="connsiteX75" fmla="*/ 591703 w 2954819"/>
                <a:gd name="connsiteY75" fmla="*/ 628753 h 1062140"/>
                <a:gd name="connsiteX76" fmla="*/ 486928 w 2954819"/>
                <a:gd name="connsiteY76" fmla="*/ 619228 h 1062140"/>
                <a:gd name="connsiteX77" fmla="*/ 405965 w 2954819"/>
                <a:gd name="connsiteY77" fmla="*/ 619228 h 1062140"/>
                <a:gd name="connsiteX78" fmla="*/ 334528 w 2954819"/>
                <a:gd name="connsiteY78" fmla="*/ 590653 h 1062140"/>
                <a:gd name="connsiteX79" fmla="*/ 263090 w 2954819"/>
                <a:gd name="connsiteY79" fmla="*/ 576365 h 106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954819" h="1062140">
                  <a:moveTo>
                    <a:pt x="263090" y="576365"/>
                  </a:moveTo>
                  <a:cubicBezTo>
                    <a:pt x="237690" y="574777"/>
                    <a:pt x="206734" y="573984"/>
                    <a:pt x="182128" y="581128"/>
                  </a:cubicBezTo>
                  <a:cubicBezTo>
                    <a:pt x="157522" y="588272"/>
                    <a:pt x="115453" y="619228"/>
                    <a:pt x="115453" y="619228"/>
                  </a:cubicBezTo>
                  <a:cubicBezTo>
                    <a:pt x="93228" y="631928"/>
                    <a:pt x="63859" y="641453"/>
                    <a:pt x="48778" y="657328"/>
                  </a:cubicBezTo>
                  <a:cubicBezTo>
                    <a:pt x="33697" y="673203"/>
                    <a:pt x="24965" y="714478"/>
                    <a:pt x="24965" y="714478"/>
                  </a:cubicBezTo>
                  <a:cubicBezTo>
                    <a:pt x="17028" y="733528"/>
                    <a:pt x="4328" y="754166"/>
                    <a:pt x="1153" y="771628"/>
                  </a:cubicBezTo>
                  <a:cubicBezTo>
                    <a:pt x="-2022" y="789091"/>
                    <a:pt x="1946" y="801790"/>
                    <a:pt x="5915" y="819253"/>
                  </a:cubicBezTo>
                  <a:cubicBezTo>
                    <a:pt x="9884" y="836716"/>
                    <a:pt x="16234" y="859734"/>
                    <a:pt x="24965" y="876403"/>
                  </a:cubicBezTo>
                  <a:cubicBezTo>
                    <a:pt x="33696" y="893072"/>
                    <a:pt x="46397" y="904978"/>
                    <a:pt x="58303" y="919265"/>
                  </a:cubicBezTo>
                  <a:cubicBezTo>
                    <a:pt x="70209" y="933552"/>
                    <a:pt x="80528" y="951809"/>
                    <a:pt x="96403" y="962128"/>
                  </a:cubicBezTo>
                  <a:cubicBezTo>
                    <a:pt x="112278" y="972447"/>
                    <a:pt x="132122" y="974828"/>
                    <a:pt x="153553" y="981178"/>
                  </a:cubicBezTo>
                  <a:cubicBezTo>
                    <a:pt x="174984" y="987528"/>
                    <a:pt x="203559" y="995466"/>
                    <a:pt x="224990" y="1000228"/>
                  </a:cubicBezTo>
                  <a:cubicBezTo>
                    <a:pt x="246421" y="1004990"/>
                    <a:pt x="257534" y="1006578"/>
                    <a:pt x="282140" y="1009753"/>
                  </a:cubicBezTo>
                  <a:cubicBezTo>
                    <a:pt x="306746" y="1012928"/>
                    <a:pt x="372628" y="1019278"/>
                    <a:pt x="372628" y="1019278"/>
                  </a:cubicBezTo>
                  <a:cubicBezTo>
                    <a:pt x="405172" y="1022453"/>
                    <a:pt x="443272" y="1026422"/>
                    <a:pt x="477403" y="1028803"/>
                  </a:cubicBezTo>
                  <a:cubicBezTo>
                    <a:pt x="511534" y="1031184"/>
                    <a:pt x="546459" y="1029596"/>
                    <a:pt x="577415" y="1033565"/>
                  </a:cubicBezTo>
                  <a:cubicBezTo>
                    <a:pt x="608371" y="1037534"/>
                    <a:pt x="621865" y="1048646"/>
                    <a:pt x="663140" y="1052615"/>
                  </a:cubicBezTo>
                  <a:cubicBezTo>
                    <a:pt x="704415" y="1056584"/>
                    <a:pt x="825065" y="1057378"/>
                    <a:pt x="825065" y="1057378"/>
                  </a:cubicBezTo>
                  <a:cubicBezTo>
                    <a:pt x="881421" y="1058966"/>
                    <a:pt x="948097" y="1062140"/>
                    <a:pt x="1001278" y="1062140"/>
                  </a:cubicBezTo>
                  <a:cubicBezTo>
                    <a:pt x="1054459" y="1062140"/>
                    <a:pt x="1103672" y="1060553"/>
                    <a:pt x="1144153" y="1057378"/>
                  </a:cubicBezTo>
                  <a:cubicBezTo>
                    <a:pt x="1184634" y="1054203"/>
                    <a:pt x="1210828" y="1048646"/>
                    <a:pt x="1244165" y="1043090"/>
                  </a:cubicBezTo>
                  <a:cubicBezTo>
                    <a:pt x="1277503" y="1037534"/>
                    <a:pt x="1305284" y="1029596"/>
                    <a:pt x="1344178" y="1024040"/>
                  </a:cubicBezTo>
                  <a:cubicBezTo>
                    <a:pt x="1383072" y="1018484"/>
                    <a:pt x="1477528" y="1009753"/>
                    <a:pt x="1477528" y="1009753"/>
                  </a:cubicBezTo>
                  <a:cubicBezTo>
                    <a:pt x="1521978" y="1004991"/>
                    <a:pt x="1560078" y="999434"/>
                    <a:pt x="1610878" y="995465"/>
                  </a:cubicBezTo>
                  <a:cubicBezTo>
                    <a:pt x="1661678" y="991496"/>
                    <a:pt x="1722797" y="992290"/>
                    <a:pt x="1782328" y="985940"/>
                  </a:cubicBezTo>
                  <a:cubicBezTo>
                    <a:pt x="1841859" y="979590"/>
                    <a:pt x="1912503" y="966890"/>
                    <a:pt x="1968065" y="957365"/>
                  </a:cubicBezTo>
                  <a:cubicBezTo>
                    <a:pt x="2023627" y="947840"/>
                    <a:pt x="2067284" y="939902"/>
                    <a:pt x="2115703" y="928790"/>
                  </a:cubicBezTo>
                  <a:cubicBezTo>
                    <a:pt x="2164122" y="917678"/>
                    <a:pt x="2258578" y="890690"/>
                    <a:pt x="2258578" y="890690"/>
                  </a:cubicBezTo>
                  <a:cubicBezTo>
                    <a:pt x="2307790" y="877196"/>
                    <a:pt x="2342716" y="869259"/>
                    <a:pt x="2410978" y="847828"/>
                  </a:cubicBezTo>
                  <a:cubicBezTo>
                    <a:pt x="2479240" y="826397"/>
                    <a:pt x="2668153" y="762103"/>
                    <a:pt x="2668153" y="762103"/>
                  </a:cubicBezTo>
                  <a:cubicBezTo>
                    <a:pt x="2733240" y="740672"/>
                    <a:pt x="2768166" y="732734"/>
                    <a:pt x="2801503" y="719240"/>
                  </a:cubicBezTo>
                  <a:cubicBezTo>
                    <a:pt x="2834840" y="705746"/>
                    <a:pt x="2849922" y="693840"/>
                    <a:pt x="2868178" y="681140"/>
                  </a:cubicBezTo>
                  <a:cubicBezTo>
                    <a:pt x="2886434" y="668440"/>
                    <a:pt x="2899928" y="655740"/>
                    <a:pt x="2911040" y="643040"/>
                  </a:cubicBezTo>
                  <a:cubicBezTo>
                    <a:pt x="2922152" y="630340"/>
                    <a:pt x="2928503" y="616846"/>
                    <a:pt x="2934853" y="604940"/>
                  </a:cubicBezTo>
                  <a:cubicBezTo>
                    <a:pt x="2941203" y="593034"/>
                    <a:pt x="2945965" y="586684"/>
                    <a:pt x="2949140" y="571603"/>
                  </a:cubicBezTo>
                  <a:cubicBezTo>
                    <a:pt x="2952315" y="556522"/>
                    <a:pt x="2953109" y="532709"/>
                    <a:pt x="2953903" y="514453"/>
                  </a:cubicBezTo>
                  <a:cubicBezTo>
                    <a:pt x="2954697" y="496197"/>
                    <a:pt x="2955490" y="479527"/>
                    <a:pt x="2953903" y="462065"/>
                  </a:cubicBezTo>
                  <a:cubicBezTo>
                    <a:pt x="2952316" y="444603"/>
                    <a:pt x="2949934" y="428728"/>
                    <a:pt x="2944378" y="409678"/>
                  </a:cubicBezTo>
                  <a:cubicBezTo>
                    <a:pt x="2938822" y="390628"/>
                    <a:pt x="2929296" y="366021"/>
                    <a:pt x="2920565" y="347765"/>
                  </a:cubicBezTo>
                  <a:cubicBezTo>
                    <a:pt x="2911834" y="329509"/>
                    <a:pt x="2891990" y="300140"/>
                    <a:pt x="2891990" y="300140"/>
                  </a:cubicBezTo>
                  <a:cubicBezTo>
                    <a:pt x="2882465" y="284265"/>
                    <a:pt x="2871352" y="267596"/>
                    <a:pt x="2863415" y="252515"/>
                  </a:cubicBezTo>
                  <a:cubicBezTo>
                    <a:pt x="2855478" y="237434"/>
                    <a:pt x="2850715" y="227115"/>
                    <a:pt x="2844365" y="209653"/>
                  </a:cubicBezTo>
                  <a:cubicBezTo>
                    <a:pt x="2838015" y="192191"/>
                    <a:pt x="2834840" y="167584"/>
                    <a:pt x="2825315" y="147740"/>
                  </a:cubicBezTo>
                  <a:cubicBezTo>
                    <a:pt x="2815790" y="127896"/>
                    <a:pt x="2799915" y="108052"/>
                    <a:pt x="2787215" y="90590"/>
                  </a:cubicBezTo>
                  <a:cubicBezTo>
                    <a:pt x="2774515" y="73127"/>
                    <a:pt x="2764196" y="56459"/>
                    <a:pt x="2749115" y="42965"/>
                  </a:cubicBezTo>
                  <a:cubicBezTo>
                    <a:pt x="2734034" y="29471"/>
                    <a:pt x="2714190" y="15978"/>
                    <a:pt x="2696728" y="9628"/>
                  </a:cubicBezTo>
                  <a:cubicBezTo>
                    <a:pt x="2679266" y="3278"/>
                    <a:pt x="2660215" y="6452"/>
                    <a:pt x="2644340" y="4865"/>
                  </a:cubicBezTo>
                  <a:cubicBezTo>
                    <a:pt x="2628465" y="3277"/>
                    <a:pt x="2617353" y="-691"/>
                    <a:pt x="2601478" y="103"/>
                  </a:cubicBezTo>
                  <a:cubicBezTo>
                    <a:pt x="2585603" y="897"/>
                    <a:pt x="2564171" y="5659"/>
                    <a:pt x="2549090" y="9628"/>
                  </a:cubicBezTo>
                  <a:cubicBezTo>
                    <a:pt x="2534009" y="13597"/>
                    <a:pt x="2510990" y="23915"/>
                    <a:pt x="2510990" y="23915"/>
                  </a:cubicBezTo>
                  <a:cubicBezTo>
                    <a:pt x="2495909" y="29471"/>
                    <a:pt x="2473684" y="36615"/>
                    <a:pt x="2458603" y="42965"/>
                  </a:cubicBezTo>
                  <a:cubicBezTo>
                    <a:pt x="2443522" y="49315"/>
                    <a:pt x="2435584" y="54077"/>
                    <a:pt x="2420503" y="62015"/>
                  </a:cubicBezTo>
                  <a:cubicBezTo>
                    <a:pt x="2405422" y="69952"/>
                    <a:pt x="2380815" y="81065"/>
                    <a:pt x="2368115" y="90590"/>
                  </a:cubicBezTo>
                  <a:cubicBezTo>
                    <a:pt x="2355415" y="100115"/>
                    <a:pt x="2357003" y="109640"/>
                    <a:pt x="2344303" y="119165"/>
                  </a:cubicBezTo>
                  <a:cubicBezTo>
                    <a:pt x="2331603" y="128690"/>
                    <a:pt x="2307790" y="135834"/>
                    <a:pt x="2291915" y="147740"/>
                  </a:cubicBezTo>
                  <a:cubicBezTo>
                    <a:pt x="2276040" y="159646"/>
                    <a:pt x="2260165" y="178697"/>
                    <a:pt x="2249053" y="190603"/>
                  </a:cubicBezTo>
                  <a:cubicBezTo>
                    <a:pt x="2237941" y="202509"/>
                    <a:pt x="2237146" y="208066"/>
                    <a:pt x="2225240" y="219178"/>
                  </a:cubicBezTo>
                  <a:cubicBezTo>
                    <a:pt x="2213334" y="230290"/>
                    <a:pt x="2196665" y="240609"/>
                    <a:pt x="2177615" y="257278"/>
                  </a:cubicBezTo>
                  <a:cubicBezTo>
                    <a:pt x="2158565" y="273947"/>
                    <a:pt x="2129990" y="302521"/>
                    <a:pt x="2110940" y="319190"/>
                  </a:cubicBezTo>
                  <a:cubicBezTo>
                    <a:pt x="2091890" y="335859"/>
                    <a:pt x="2079190" y="345384"/>
                    <a:pt x="2063315" y="357290"/>
                  </a:cubicBezTo>
                  <a:cubicBezTo>
                    <a:pt x="2047440" y="369196"/>
                    <a:pt x="2032359" y="380309"/>
                    <a:pt x="2015690" y="390628"/>
                  </a:cubicBezTo>
                  <a:cubicBezTo>
                    <a:pt x="1999021" y="400947"/>
                    <a:pt x="1981559" y="409678"/>
                    <a:pt x="1963303" y="419203"/>
                  </a:cubicBezTo>
                  <a:cubicBezTo>
                    <a:pt x="1945047" y="428728"/>
                    <a:pt x="1922028" y="437459"/>
                    <a:pt x="1906153" y="447778"/>
                  </a:cubicBezTo>
                  <a:cubicBezTo>
                    <a:pt x="1890278" y="458097"/>
                    <a:pt x="1883134" y="471590"/>
                    <a:pt x="1868053" y="481115"/>
                  </a:cubicBezTo>
                  <a:cubicBezTo>
                    <a:pt x="1852972" y="490640"/>
                    <a:pt x="1841859" y="496197"/>
                    <a:pt x="1815665" y="504928"/>
                  </a:cubicBezTo>
                  <a:cubicBezTo>
                    <a:pt x="1789471" y="513659"/>
                    <a:pt x="1740259" y="526359"/>
                    <a:pt x="1710890" y="533503"/>
                  </a:cubicBezTo>
                  <a:cubicBezTo>
                    <a:pt x="1681521" y="540647"/>
                    <a:pt x="1668822" y="541440"/>
                    <a:pt x="1639453" y="547790"/>
                  </a:cubicBezTo>
                  <a:cubicBezTo>
                    <a:pt x="1610084" y="554140"/>
                    <a:pt x="1569603" y="564459"/>
                    <a:pt x="1534678" y="571603"/>
                  </a:cubicBezTo>
                  <a:cubicBezTo>
                    <a:pt x="1499753" y="578747"/>
                    <a:pt x="1464828" y="581922"/>
                    <a:pt x="1429903" y="590653"/>
                  </a:cubicBezTo>
                  <a:cubicBezTo>
                    <a:pt x="1394978" y="599384"/>
                    <a:pt x="1363228" y="616053"/>
                    <a:pt x="1325128" y="623990"/>
                  </a:cubicBezTo>
                  <a:cubicBezTo>
                    <a:pt x="1287028" y="631927"/>
                    <a:pt x="1244165" y="636691"/>
                    <a:pt x="1201303" y="638278"/>
                  </a:cubicBezTo>
                  <a:cubicBezTo>
                    <a:pt x="1158441" y="639865"/>
                    <a:pt x="1107640" y="633515"/>
                    <a:pt x="1067953" y="633515"/>
                  </a:cubicBezTo>
                  <a:cubicBezTo>
                    <a:pt x="1028266" y="633515"/>
                    <a:pt x="1005247" y="637484"/>
                    <a:pt x="963178" y="638278"/>
                  </a:cubicBezTo>
                  <a:cubicBezTo>
                    <a:pt x="921109" y="639072"/>
                    <a:pt x="855227" y="637484"/>
                    <a:pt x="815540" y="638278"/>
                  </a:cubicBezTo>
                  <a:cubicBezTo>
                    <a:pt x="775853" y="639072"/>
                    <a:pt x="762359" y="644627"/>
                    <a:pt x="725053" y="643040"/>
                  </a:cubicBezTo>
                  <a:cubicBezTo>
                    <a:pt x="687747" y="641453"/>
                    <a:pt x="591703" y="628753"/>
                    <a:pt x="591703" y="628753"/>
                  </a:cubicBezTo>
                  <a:cubicBezTo>
                    <a:pt x="552016" y="624784"/>
                    <a:pt x="517884" y="620816"/>
                    <a:pt x="486928" y="619228"/>
                  </a:cubicBezTo>
                  <a:cubicBezTo>
                    <a:pt x="455972" y="617641"/>
                    <a:pt x="431365" y="623990"/>
                    <a:pt x="405965" y="619228"/>
                  </a:cubicBezTo>
                  <a:cubicBezTo>
                    <a:pt x="380565" y="614466"/>
                    <a:pt x="357547" y="598590"/>
                    <a:pt x="334528" y="590653"/>
                  </a:cubicBezTo>
                  <a:cubicBezTo>
                    <a:pt x="311509" y="582716"/>
                    <a:pt x="288490" y="577953"/>
                    <a:pt x="263090" y="57636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Hexagon 172"/>
          <p:cNvSpPr/>
          <p:nvPr/>
        </p:nvSpPr>
        <p:spPr>
          <a:xfrm>
            <a:off x="4957235" y="4029460"/>
            <a:ext cx="100485" cy="9681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/>
          <p:cNvCxnSpPr>
            <a:stCxn id="173" idx="0"/>
          </p:cNvCxnSpPr>
          <p:nvPr/>
        </p:nvCxnSpPr>
        <p:spPr>
          <a:xfrm flipV="1">
            <a:off x="5057720" y="4077869"/>
            <a:ext cx="35248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5410200" y="3434027"/>
            <a:ext cx="42541" cy="725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 flipV="1">
            <a:off x="5285849" y="2889056"/>
            <a:ext cx="167827" cy="5449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4444994" y="2501978"/>
            <a:ext cx="840855" cy="387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573453" y="2501978"/>
            <a:ext cx="880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2463223" y="2501978"/>
            <a:ext cx="1128625" cy="932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964889" y="3434025"/>
            <a:ext cx="1498334" cy="959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2869912" y="2608564"/>
            <a:ext cx="254288" cy="280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2575435" y="2086852"/>
            <a:ext cx="294909" cy="5243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448" idx="4"/>
          </p:cNvCxnSpPr>
          <p:nvPr/>
        </p:nvCxnSpPr>
        <p:spPr>
          <a:xfrm flipH="1">
            <a:off x="1034982" y="1244834"/>
            <a:ext cx="3349511" cy="15685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endCxn id="457" idx="4"/>
          </p:cNvCxnSpPr>
          <p:nvPr/>
        </p:nvCxnSpPr>
        <p:spPr>
          <a:xfrm flipH="1" flipV="1">
            <a:off x="5210745" y="1751468"/>
            <a:ext cx="2401775" cy="14952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304131" y="2074139"/>
            <a:ext cx="438304" cy="8462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4359176" y="2002704"/>
            <a:ext cx="1390990" cy="8452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4684775" y="2300025"/>
            <a:ext cx="139667" cy="308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3597458" y="2006211"/>
            <a:ext cx="767328" cy="1542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5410200" y="4159451"/>
            <a:ext cx="575648" cy="676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985849" y="4838268"/>
            <a:ext cx="217632" cy="6481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5114611" y="5334000"/>
            <a:ext cx="1451987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4095832" y="5872424"/>
            <a:ext cx="1018779" cy="711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3163018" y="6031104"/>
            <a:ext cx="1018779" cy="108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2421653" y="5829300"/>
            <a:ext cx="741365" cy="2018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4181797" y="5943600"/>
            <a:ext cx="847403" cy="98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4088587" y="5933342"/>
            <a:ext cx="0" cy="1032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 flipV="1">
            <a:off x="6577229" y="5332644"/>
            <a:ext cx="39611" cy="87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5840604" y="5457558"/>
            <a:ext cx="725994" cy="2618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6566598" y="5117255"/>
            <a:ext cx="667319" cy="3332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7227742" y="4546879"/>
            <a:ext cx="625045" cy="570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7833155" y="3733800"/>
            <a:ext cx="537122" cy="8130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5523283" y="3819964"/>
            <a:ext cx="444171" cy="929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 flipV="1">
            <a:off x="5975800" y="3908641"/>
            <a:ext cx="557798" cy="525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endCxn id="422" idx="0"/>
          </p:cNvCxnSpPr>
          <p:nvPr/>
        </p:nvCxnSpPr>
        <p:spPr>
          <a:xfrm flipH="1">
            <a:off x="6129811" y="3972448"/>
            <a:ext cx="975303" cy="7735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5792709" y="3560466"/>
            <a:ext cx="482487" cy="518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4426351" y="2536891"/>
            <a:ext cx="105882" cy="2446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4271972" y="2686357"/>
            <a:ext cx="212168" cy="1031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4297497" y="2715471"/>
            <a:ext cx="43436" cy="71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4328994" y="2785304"/>
            <a:ext cx="161951" cy="2311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stCxn id="452" idx="6"/>
          </p:cNvCxnSpPr>
          <p:nvPr/>
        </p:nvCxnSpPr>
        <p:spPr>
          <a:xfrm flipV="1">
            <a:off x="3560209" y="2686358"/>
            <a:ext cx="711762" cy="19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1589314" y="2701584"/>
            <a:ext cx="1231215" cy="10322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 flipV="1">
            <a:off x="2283730" y="3144333"/>
            <a:ext cx="226138" cy="274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 flipV="1">
            <a:off x="2547232" y="3368958"/>
            <a:ext cx="245103" cy="274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2270091" y="3587951"/>
            <a:ext cx="550438" cy="10300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H="1">
            <a:off x="2820529" y="3217692"/>
            <a:ext cx="532271" cy="3702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H="1" flipV="1">
            <a:off x="2957857" y="3501244"/>
            <a:ext cx="394943" cy="407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 flipV="1">
            <a:off x="238385" y="3246729"/>
            <a:ext cx="908801" cy="1435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 flipV="1">
            <a:off x="1147187" y="4682355"/>
            <a:ext cx="614205" cy="6939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5069393" y="5172332"/>
            <a:ext cx="1026363" cy="3653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114799" y="5537698"/>
            <a:ext cx="952147" cy="1282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422774" y="5665908"/>
            <a:ext cx="692391" cy="19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71" idx="11"/>
          </p:cNvCxnSpPr>
          <p:nvPr/>
        </p:nvCxnSpPr>
        <p:spPr>
          <a:xfrm>
            <a:off x="3076575" y="5586413"/>
            <a:ext cx="346199" cy="996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5187530" y="4077869"/>
            <a:ext cx="46430" cy="3695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V="1">
            <a:off x="4648200" y="4439229"/>
            <a:ext cx="539330" cy="617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V="1">
            <a:off x="3981122" y="5054509"/>
            <a:ext cx="667078" cy="127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3451237" y="5172332"/>
            <a:ext cx="529885" cy="9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2579926" y="5115090"/>
            <a:ext cx="1865068" cy="9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3450643" y="5117255"/>
            <a:ext cx="594" cy="580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2997056" y="4765964"/>
            <a:ext cx="47877" cy="3583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067010" y="5397003"/>
            <a:ext cx="0" cy="210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560047" y="5475178"/>
            <a:ext cx="0" cy="210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V="1">
            <a:off x="4225145" y="5441411"/>
            <a:ext cx="0" cy="210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4917865" y="5376306"/>
            <a:ext cx="31789" cy="177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endCxn id="425" idx="5"/>
          </p:cNvCxnSpPr>
          <p:nvPr/>
        </p:nvCxnSpPr>
        <p:spPr>
          <a:xfrm flipH="1" flipV="1">
            <a:off x="5514922" y="5153361"/>
            <a:ext cx="36686" cy="202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435" idx="5"/>
          </p:cNvCxnSpPr>
          <p:nvPr/>
        </p:nvCxnSpPr>
        <p:spPr>
          <a:xfrm flipV="1">
            <a:off x="5048944" y="3280529"/>
            <a:ext cx="67065" cy="11440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4995888" y="3616677"/>
            <a:ext cx="1106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Freeform 409"/>
          <p:cNvSpPr/>
          <p:nvPr/>
        </p:nvSpPr>
        <p:spPr>
          <a:xfrm>
            <a:off x="3215266" y="4381074"/>
            <a:ext cx="1275679" cy="603799"/>
          </a:xfrm>
          <a:custGeom>
            <a:avLst/>
            <a:gdLst>
              <a:gd name="connsiteX0" fmla="*/ 161175 w 1275679"/>
              <a:gd name="connsiteY0" fmla="*/ 350503 h 603799"/>
              <a:gd name="connsiteX1" fmla="*/ 100384 w 1275679"/>
              <a:gd name="connsiteY1" fmla="*/ 353036 h 603799"/>
              <a:gd name="connsiteX2" fmla="*/ 67455 w 1275679"/>
              <a:gd name="connsiteY2" fmla="*/ 353036 h 603799"/>
              <a:gd name="connsiteX3" fmla="*/ 37060 w 1275679"/>
              <a:gd name="connsiteY3" fmla="*/ 360635 h 603799"/>
              <a:gd name="connsiteX4" fmla="*/ 21862 w 1275679"/>
              <a:gd name="connsiteY4" fmla="*/ 388497 h 603799"/>
              <a:gd name="connsiteX5" fmla="*/ 11730 w 1275679"/>
              <a:gd name="connsiteY5" fmla="*/ 429025 h 603799"/>
              <a:gd name="connsiteX6" fmla="*/ 1598 w 1275679"/>
              <a:gd name="connsiteY6" fmla="*/ 474618 h 603799"/>
              <a:gd name="connsiteX7" fmla="*/ 1598 w 1275679"/>
              <a:gd name="connsiteY7" fmla="*/ 522744 h 603799"/>
              <a:gd name="connsiteX8" fmla="*/ 16796 w 1275679"/>
              <a:gd name="connsiteY8" fmla="*/ 555673 h 603799"/>
              <a:gd name="connsiteX9" fmla="*/ 42126 w 1275679"/>
              <a:gd name="connsiteY9" fmla="*/ 586068 h 603799"/>
              <a:gd name="connsiteX10" fmla="*/ 69988 w 1275679"/>
              <a:gd name="connsiteY10" fmla="*/ 593667 h 603799"/>
              <a:gd name="connsiteX11" fmla="*/ 158642 w 1275679"/>
              <a:gd name="connsiteY11" fmla="*/ 598733 h 603799"/>
              <a:gd name="connsiteX12" fmla="*/ 323285 w 1275679"/>
              <a:gd name="connsiteY12" fmla="*/ 603799 h 603799"/>
              <a:gd name="connsiteX13" fmla="*/ 693097 w 1275679"/>
              <a:gd name="connsiteY13" fmla="*/ 603799 h 603799"/>
              <a:gd name="connsiteX14" fmla="*/ 964125 w 1275679"/>
              <a:gd name="connsiteY14" fmla="*/ 603799 h 603799"/>
              <a:gd name="connsiteX15" fmla="*/ 1179427 w 1275679"/>
              <a:gd name="connsiteY15" fmla="*/ 601266 h 603799"/>
              <a:gd name="connsiteX16" fmla="*/ 1230086 w 1275679"/>
              <a:gd name="connsiteY16" fmla="*/ 586068 h 603799"/>
              <a:gd name="connsiteX17" fmla="*/ 1252882 w 1275679"/>
              <a:gd name="connsiteY17" fmla="*/ 555673 h 603799"/>
              <a:gd name="connsiteX18" fmla="*/ 1260481 w 1275679"/>
              <a:gd name="connsiteY18" fmla="*/ 510079 h 603799"/>
              <a:gd name="connsiteX19" fmla="*/ 1265547 w 1275679"/>
              <a:gd name="connsiteY19" fmla="*/ 431558 h 603799"/>
              <a:gd name="connsiteX20" fmla="*/ 1268080 w 1275679"/>
              <a:gd name="connsiteY20" fmla="*/ 302376 h 603799"/>
              <a:gd name="connsiteX21" fmla="*/ 1270613 w 1275679"/>
              <a:gd name="connsiteY21" fmla="*/ 206124 h 603799"/>
              <a:gd name="connsiteX22" fmla="*/ 1270613 w 1275679"/>
              <a:gd name="connsiteY22" fmla="*/ 120003 h 603799"/>
              <a:gd name="connsiteX23" fmla="*/ 1273146 w 1275679"/>
              <a:gd name="connsiteY23" fmla="*/ 59212 h 603799"/>
              <a:gd name="connsiteX24" fmla="*/ 1273146 w 1275679"/>
              <a:gd name="connsiteY24" fmla="*/ 6020 h 603799"/>
              <a:gd name="connsiteX25" fmla="*/ 1275679 w 1275679"/>
              <a:gd name="connsiteY25" fmla="*/ 3487 h 60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75679" h="603799">
                <a:moveTo>
                  <a:pt x="161175" y="350503"/>
                </a:moveTo>
                <a:lnTo>
                  <a:pt x="100384" y="353036"/>
                </a:lnTo>
                <a:cubicBezTo>
                  <a:pt x="84764" y="353458"/>
                  <a:pt x="78009" y="351770"/>
                  <a:pt x="67455" y="353036"/>
                </a:cubicBezTo>
                <a:cubicBezTo>
                  <a:pt x="56901" y="354302"/>
                  <a:pt x="44659" y="354725"/>
                  <a:pt x="37060" y="360635"/>
                </a:cubicBezTo>
                <a:cubicBezTo>
                  <a:pt x="29461" y="366545"/>
                  <a:pt x="26084" y="377099"/>
                  <a:pt x="21862" y="388497"/>
                </a:cubicBezTo>
                <a:cubicBezTo>
                  <a:pt x="17640" y="399895"/>
                  <a:pt x="15107" y="414671"/>
                  <a:pt x="11730" y="429025"/>
                </a:cubicBezTo>
                <a:cubicBezTo>
                  <a:pt x="8353" y="443379"/>
                  <a:pt x="3287" y="458998"/>
                  <a:pt x="1598" y="474618"/>
                </a:cubicBezTo>
                <a:cubicBezTo>
                  <a:pt x="-91" y="490238"/>
                  <a:pt x="-935" y="509235"/>
                  <a:pt x="1598" y="522744"/>
                </a:cubicBezTo>
                <a:cubicBezTo>
                  <a:pt x="4131" y="536253"/>
                  <a:pt x="10041" y="545119"/>
                  <a:pt x="16796" y="555673"/>
                </a:cubicBezTo>
                <a:cubicBezTo>
                  <a:pt x="23551" y="566227"/>
                  <a:pt x="33261" y="579736"/>
                  <a:pt x="42126" y="586068"/>
                </a:cubicBezTo>
                <a:cubicBezTo>
                  <a:pt x="50991" y="592400"/>
                  <a:pt x="50569" y="591556"/>
                  <a:pt x="69988" y="593667"/>
                </a:cubicBezTo>
                <a:cubicBezTo>
                  <a:pt x="89407" y="595778"/>
                  <a:pt x="158642" y="598733"/>
                  <a:pt x="158642" y="598733"/>
                </a:cubicBezTo>
                <a:lnTo>
                  <a:pt x="323285" y="603799"/>
                </a:lnTo>
                <a:lnTo>
                  <a:pt x="693097" y="603799"/>
                </a:lnTo>
                <a:lnTo>
                  <a:pt x="964125" y="603799"/>
                </a:lnTo>
                <a:lnTo>
                  <a:pt x="1179427" y="601266"/>
                </a:lnTo>
                <a:cubicBezTo>
                  <a:pt x="1223754" y="598311"/>
                  <a:pt x="1217844" y="593667"/>
                  <a:pt x="1230086" y="586068"/>
                </a:cubicBezTo>
                <a:cubicBezTo>
                  <a:pt x="1242328" y="578469"/>
                  <a:pt x="1247816" y="568338"/>
                  <a:pt x="1252882" y="555673"/>
                </a:cubicBezTo>
                <a:cubicBezTo>
                  <a:pt x="1257948" y="543008"/>
                  <a:pt x="1258370" y="530765"/>
                  <a:pt x="1260481" y="510079"/>
                </a:cubicBezTo>
                <a:cubicBezTo>
                  <a:pt x="1262592" y="489393"/>
                  <a:pt x="1264281" y="466175"/>
                  <a:pt x="1265547" y="431558"/>
                </a:cubicBezTo>
                <a:cubicBezTo>
                  <a:pt x="1266813" y="396941"/>
                  <a:pt x="1267236" y="339948"/>
                  <a:pt x="1268080" y="302376"/>
                </a:cubicBezTo>
                <a:cubicBezTo>
                  <a:pt x="1268924" y="264804"/>
                  <a:pt x="1270191" y="236519"/>
                  <a:pt x="1270613" y="206124"/>
                </a:cubicBezTo>
                <a:cubicBezTo>
                  <a:pt x="1271035" y="175729"/>
                  <a:pt x="1270191" y="144488"/>
                  <a:pt x="1270613" y="120003"/>
                </a:cubicBezTo>
                <a:cubicBezTo>
                  <a:pt x="1271035" y="95518"/>
                  <a:pt x="1272724" y="78209"/>
                  <a:pt x="1273146" y="59212"/>
                </a:cubicBezTo>
                <a:cubicBezTo>
                  <a:pt x="1273568" y="40215"/>
                  <a:pt x="1272724" y="15307"/>
                  <a:pt x="1273146" y="6020"/>
                </a:cubicBezTo>
                <a:cubicBezTo>
                  <a:pt x="1273568" y="-3267"/>
                  <a:pt x="1274623" y="110"/>
                  <a:pt x="1275679" y="34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0"/>
          <p:cNvSpPr/>
          <p:nvPr/>
        </p:nvSpPr>
        <p:spPr>
          <a:xfrm>
            <a:off x="4569467" y="4259715"/>
            <a:ext cx="448398" cy="215003"/>
          </a:xfrm>
          <a:custGeom>
            <a:avLst/>
            <a:gdLst>
              <a:gd name="connsiteX0" fmla="*/ 0 w 448398"/>
              <a:gd name="connsiteY0" fmla="*/ 210966 h 215003"/>
              <a:gd name="connsiteX1" fmla="*/ 75989 w 448398"/>
              <a:gd name="connsiteY1" fmla="*/ 213499 h 215003"/>
              <a:gd name="connsiteX2" fmla="*/ 103851 w 448398"/>
              <a:gd name="connsiteY2" fmla="*/ 190703 h 215003"/>
              <a:gd name="connsiteX3" fmla="*/ 124115 w 448398"/>
              <a:gd name="connsiteY3" fmla="*/ 172972 h 215003"/>
              <a:gd name="connsiteX4" fmla="*/ 164643 w 448398"/>
              <a:gd name="connsiteY4" fmla="*/ 162840 h 215003"/>
              <a:gd name="connsiteX5" fmla="*/ 210236 w 448398"/>
              <a:gd name="connsiteY5" fmla="*/ 155241 h 215003"/>
              <a:gd name="connsiteX6" fmla="*/ 260895 w 448398"/>
              <a:gd name="connsiteY6" fmla="*/ 142576 h 215003"/>
              <a:gd name="connsiteX7" fmla="*/ 301423 w 448398"/>
              <a:gd name="connsiteY7" fmla="*/ 129912 h 215003"/>
              <a:gd name="connsiteX8" fmla="*/ 329285 w 448398"/>
              <a:gd name="connsiteY8" fmla="*/ 134978 h 215003"/>
              <a:gd name="connsiteX9" fmla="*/ 359681 w 448398"/>
              <a:gd name="connsiteY9" fmla="*/ 140043 h 215003"/>
              <a:gd name="connsiteX10" fmla="*/ 397675 w 448398"/>
              <a:gd name="connsiteY10" fmla="*/ 140043 h 215003"/>
              <a:gd name="connsiteX11" fmla="*/ 425538 w 448398"/>
              <a:gd name="connsiteY11" fmla="*/ 122313 h 215003"/>
              <a:gd name="connsiteX12" fmla="*/ 443269 w 448398"/>
              <a:gd name="connsiteY12" fmla="*/ 89384 h 215003"/>
              <a:gd name="connsiteX13" fmla="*/ 448335 w 448398"/>
              <a:gd name="connsiteY13" fmla="*/ 61522 h 215003"/>
              <a:gd name="connsiteX14" fmla="*/ 440736 w 448398"/>
              <a:gd name="connsiteY14" fmla="*/ 38725 h 215003"/>
              <a:gd name="connsiteX15" fmla="*/ 425538 w 448398"/>
              <a:gd name="connsiteY15" fmla="*/ 18461 h 215003"/>
              <a:gd name="connsiteX16" fmla="*/ 410340 w 448398"/>
              <a:gd name="connsiteY16" fmla="*/ 8329 h 215003"/>
              <a:gd name="connsiteX17" fmla="*/ 392609 w 448398"/>
              <a:gd name="connsiteY17" fmla="*/ 730 h 215003"/>
              <a:gd name="connsiteX18" fmla="*/ 382478 w 448398"/>
              <a:gd name="connsiteY18" fmla="*/ 730 h 21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8398" h="215003">
                <a:moveTo>
                  <a:pt x="0" y="210966"/>
                </a:moveTo>
                <a:cubicBezTo>
                  <a:pt x="29340" y="213921"/>
                  <a:pt x="58681" y="216876"/>
                  <a:pt x="75989" y="213499"/>
                </a:cubicBezTo>
                <a:cubicBezTo>
                  <a:pt x="93298" y="210122"/>
                  <a:pt x="95830" y="197457"/>
                  <a:pt x="103851" y="190703"/>
                </a:cubicBezTo>
                <a:cubicBezTo>
                  <a:pt x="111872" y="183948"/>
                  <a:pt x="113983" y="177616"/>
                  <a:pt x="124115" y="172972"/>
                </a:cubicBezTo>
                <a:cubicBezTo>
                  <a:pt x="134247" y="168328"/>
                  <a:pt x="150290" y="165795"/>
                  <a:pt x="164643" y="162840"/>
                </a:cubicBezTo>
                <a:cubicBezTo>
                  <a:pt x="178996" y="159885"/>
                  <a:pt x="194194" y="158618"/>
                  <a:pt x="210236" y="155241"/>
                </a:cubicBezTo>
                <a:cubicBezTo>
                  <a:pt x="226278" y="151864"/>
                  <a:pt x="245697" y="146797"/>
                  <a:pt x="260895" y="142576"/>
                </a:cubicBezTo>
                <a:cubicBezTo>
                  <a:pt x="276093" y="138354"/>
                  <a:pt x="290025" y="131178"/>
                  <a:pt x="301423" y="129912"/>
                </a:cubicBezTo>
                <a:cubicBezTo>
                  <a:pt x="312821" y="128646"/>
                  <a:pt x="329285" y="134978"/>
                  <a:pt x="329285" y="134978"/>
                </a:cubicBezTo>
                <a:cubicBezTo>
                  <a:pt x="338995" y="136666"/>
                  <a:pt x="348283" y="139199"/>
                  <a:pt x="359681" y="140043"/>
                </a:cubicBezTo>
                <a:cubicBezTo>
                  <a:pt x="371079" y="140887"/>
                  <a:pt x="386699" y="142998"/>
                  <a:pt x="397675" y="140043"/>
                </a:cubicBezTo>
                <a:cubicBezTo>
                  <a:pt x="408651" y="137088"/>
                  <a:pt x="417939" y="130756"/>
                  <a:pt x="425538" y="122313"/>
                </a:cubicBezTo>
                <a:cubicBezTo>
                  <a:pt x="433137" y="113870"/>
                  <a:pt x="439469" y="99516"/>
                  <a:pt x="443269" y="89384"/>
                </a:cubicBezTo>
                <a:cubicBezTo>
                  <a:pt x="447069" y="79252"/>
                  <a:pt x="448757" y="69965"/>
                  <a:pt x="448335" y="61522"/>
                </a:cubicBezTo>
                <a:cubicBezTo>
                  <a:pt x="447913" y="53079"/>
                  <a:pt x="444536" y="45902"/>
                  <a:pt x="440736" y="38725"/>
                </a:cubicBezTo>
                <a:cubicBezTo>
                  <a:pt x="436937" y="31548"/>
                  <a:pt x="430604" y="23527"/>
                  <a:pt x="425538" y="18461"/>
                </a:cubicBezTo>
                <a:cubicBezTo>
                  <a:pt x="420472" y="13395"/>
                  <a:pt x="415828" y="11284"/>
                  <a:pt x="410340" y="8329"/>
                </a:cubicBezTo>
                <a:cubicBezTo>
                  <a:pt x="404852" y="5374"/>
                  <a:pt x="397253" y="1996"/>
                  <a:pt x="392609" y="730"/>
                </a:cubicBezTo>
                <a:cubicBezTo>
                  <a:pt x="387965" y="-536"/>
                  <a:pt x="385221" y="97"/>
                  <a:pt x="382478" y="7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2386129" y="5826900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3149266" y="6028399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4095832" y="6059879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4977594" y="5943600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5826157" y="5718577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6533598" y="545463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7226700" y="510916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7852787" y="450173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8370277" y="3720542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7072113" y="3985241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6096811" y="474600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5735521" y="401909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6209196" y="3505434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5458587" y="5095660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4867117" y="5332644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4192145" y="5388974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3525848" y="5428325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3034010" y="5341332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2559548" y="5061300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3019686" y="4740852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3510862" y="5092754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4451140" y="5029872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4582200" y="448864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>
            <a:off x="4992609" y="436688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1681056" y="535563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1081187" y="468297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/>
          <p:cNvSpPr/>
          <p:nvPr/>
        </p:nvSpPr>
        <p:spPr>
          <a:xfrm>
            <a:off x="684531" y="4035384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>
            <a:off x="175148" y="321292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/>
          <p:cNvSpPr/>
          <p:nvPr/>
        </p:nvSpPr>
        <p:spPr>
          <a:xfrm>
            <a:off x="1536649" y="3681310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>
            <a:off x="2242860" y="317911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/>
        </p:nvSpPr>
        <p:spPr>
          <a:xfrm>
            <a:off x="2803817" y="2660022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1034981" y="280637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/>
          <p:cNvSpPr/>
          <p:nvPr/>
        </p:nvSpPr>
        <p:spPr>
          <a:xfrm>
            <a:off x="1922902" y="2357710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/>
        </p:nvSpPr>
        <p:spPr>
          <a:xfrm>
            <a:off x="2609767" y="200616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>
            <a:off x="3472200" y="1576075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/>
          <p:nvPr/>
        </p:nvSpPr>
        <p:spPr>
          <a:xfrm>
            <a:off x="4351493" y="117723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/>
          <p:nvPr/>
        </p:nvSpPr>
        <p:spPr>
          <a:xfrm>
            <a:off x="3569134" y="216467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/>
          <p:nvPr/>
        </p:nvSpPr>
        <p:spPr>
          <a:xfrm>
            <a:off x="4352400" y="2037041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/>
          <p:cNvSpPr/>
          <p:nvPr/>
        </p:nvSpPr>
        <p:spPr>
          <a:xfrm>
            <a:off x="5038417" y="2463627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>
            <a:off x="3494209" y="267172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/>
          <p:cNvSpPr/>
          <p:nvPr/>
        </p:nvSpPr>
        <p:spPr>
          <a:xfrm>
            <a:off x="4295994" y="2998287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/>
          <p:cNvSpPr/>
          <p:nvPr/>
        </p:nvSpPr>
        <p:spPr>
          <a:xfrm>
            <a:off x="4270400" y="275403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4970708" y="325827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698024" y="284791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5177745" y="1683867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>
            <a:off x="5934454" y="216708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/>
          <p:cNvSpPr/>
          <p:nvPr/>
        </p:nvSpPr>
        <p:spPr>
          <a:xfrm>
            <a:off x="6758893" y="2681759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/>
          <p:cNvSpPr/>
          <p:nvPr/>
        </p:nvSpPr>
        <p:spPr>
          <a:xfrm>
            <a:off x="7579520" y="319223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/>
          <p:cNvSpPr/>
          <p:nvPr/>
        </p:nvSpPr>
        <p:spPr>
          <a:xfrm>
            <a:off x="4962346" y="3576006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/>
          <p:cNvSpPr/>
          <p:nvPr/>
        </p:nvSpPr>
        <p:spPr>
          <a:xfrm>
            <a:off x="2218393" y="459357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>
            <a:off x="2656889" y="3879863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>
            <a:off x="3290525" y="3887484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/>
          <p:cNvSpPr/>
          <p:nvPr/>
        </p:nvSpPr>
        <p:spPr>
          <a:xfrm>
            <a:off x="3299953" y="3179128"/>
            <a:ext cx="66000" cy="67601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0" name="Group 489"/>
          <p:cNvGrpSpPr/>
          <p:nvPr/>
        </p:nvGrpSpPr>
        <p:grpSpPr>
          <a:xfrm>
            <a:off x="5093963" y="4127956"/>
            <a:ext cx="235962" cy="215444"/>
            <a:chOff x="6225128" y="177678"/>
            <a:chExt cx="235962" cy="215444"/>
          </a:xfrm>
        </p:grpSpPr>
        <p:sp>
          <p:nvSpPr>
            <p:cNvPr id="485" name="Oval 484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491" name="Group 490"/>
          <p:cNvGrpSpPr/>
          <p:nvPr/>
        </p:nvGrpSpPr>
        <p:grpSpPr>
          <a:xfrm>
            <a:off x="4987397" y="3800918"/>
            <a:ext cx="235962" cy="215444"/>
            <a:chOff x="6225128" y="177678"/>
            <a:chExt cx="235962" cy="215444"/>
          </a:xfrm>
        </p:grpSpPr>
        <p:sp>
          <p:nvSpPr>
            <p:cNvPr id="492" name="Oval 491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494" name="Group 493"/>
          <p:cNvGrpSpPr/>
          <p:nvPr/>
        </p:nvGrpSpPr>
        <p:grpSpPr>
          <a:xfrm>
            <a:off x="5329925" y="3691929"/>
            <a:ext cx="235962" cy="215444"/>
            <a:chOff x="6225128" y="177678"/>
            <a:chExt cx="235962" cy="215444"/>
          </a:xfrm>
        </p:grpSpPr>
        <p:sp>
          <p:nvSpPr>
            <p:cNvPr id="495" name="Oval 494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497" name="Group 496"/>
          <p:cNvGrpSpPr/>
          <p:nvPr/>
        </p:nvGrpSpPr>
        <p:grpSpPr>
          <a:xfrm>
            <a:off x="5823670" y="5106623"/>
            <a:ext cx="235962" cy="215444"/>
            <a:chOff x="6225128" y="177678"/>
            <a:chExt cx="235962" cy="215444"/>
          </a:xfrm>
        </p:grpSpPr>
        <p:sp>
          <p:nvSpPr>
            <p:cNvPr id="498" name="Oval 497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TextBox 498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4</a:t>
              </a:r>
            </a:p>
          </p:txBody>
        </p:sp>
      </p:grpSp>
      <p:grpSp>
        <p:nvGrpSpPr>
          <p:cNvPr id="500" name="Group 499"/>
          <p:cNvGrpSpPr/>
          <p:nvPr/>
        </p:nvGrpSpPr>
        <p:grpSpPr>
          <a:xfrm>
            <a:off x="6194759" y="5315052"/>
            <a:ext cx="235962" cy="215444"/>
            <a:chOff x="6225128" y="177678"/>
            <a:chExt cx="235962" cy="215444"/>
          </a:xfrm>
        </p:grpSpPr>
        <p:sp>
          <p:nvSpPr>
            <p:cNvPr id="501" name="Oval 500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6</a:t>
              </a:r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5909402" y="5407595"/>
            <a:ext cx="235962" cy="215444"/>
            <a:chOff x="6225128" y="177678"/>
            <a:chExt cx="235962" cy="215444"/>
          </a:xfrm>
        </p:grpSpPr>
        <p:sp>
          <p:nvSpPr>
            <p:cNvPr id="504" name="Oval 503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TextBox 504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5</a:t>
              </a:r>
            </a:p>
          </p:txBody>
        </p:sp>
      </p:grpSp>
      <p:grpSp>
        <p:nvGrpSpPr>
          <p:cNvPr id="506" name="Group 505"/>
          <p:cNvGrpSpPr/>
          <p:nvPr/>
        </p:nvGrpSpPr>
        <p:grpSpPr>
          <a:xfrm>
            <a:off x="5251781" y="2705650"/>
            <a:ext cx="235962" cy="215444"/>
            <a:chOff x="6225128" y="177678"/>
            <a:chExt cx="235962" cy="215444"/>
          </a:xfrm>
        </p:grpSpPr>
        <p:sp>
          <p:nvSpPr>
            <p:cNvPr id="507" name="Oval 506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7</a:t>
              </a:r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4360675" y="2530303"/>
            <a:ext cx="235962" cy="215444"/>
            <a:chOff x="6225128" y="177678"/>
            <a:chExt cx="235962" cy="215444"/>
          </a:xfrm>
        </p:grpSpPr>
        <p:sp>
          <p:nvSpPr>
            <p:cNvPr id="510" name="Oval 509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TextBox 510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8</a:t>
              </a:r>
            </a:p>
          </p:txBody>
        </p:sp>
      </p:grpSp>
      <p:grpSp>
        <p:nvGrpSpPr>
          <p:cNvPr id="512" name="Group 511"/>
          <p:cNvGrpSpPr/>
          <p:nvPr/>
        </p:nvGrpSpPr>
        <p:grpSpPr>
          <a:xfrm>
            <a:off x="2868519" y="2681759"/>
            <a:ext cx="287258" cy="215444"/>
            <a:chOff x="6208194" y="186145"/>
            <a:chExt cx="287258" cy="215444"/>
          </a:xfrm>
        </p:grpSpPr>
        <p:sp>
          <p:nvSpPr>
            <p:cNvPr id="513" name="Oval 512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6208194" y="18614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4584054" y="2357710"/>
            <a:ext cx="235962" cy="215444"/>
            <a:chOff x="6225128" y="177678"/>
            <a:chExt cx="235962" cy="215444"/>
          </a:xfrm>
        </p:grpSpPr>
        <p:sp>
          <p:nvSpPr>
            <p:cNvPr id="516" name="Oval 515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6225128" y="1776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9</a:t>
              </a:r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2491365" y="3372507"/>
            <a:ext cx="287258" cy="215444"/>
            <a:chOff x="6208194" y="186145"/>
            <a:chExt cx="287258" cy="215444"/>
          </a:xfrm>
        </p:grpSpPr>
        <p:sp>
          <p:nvSpPr>
            <p:cNvPr id="519" name="Oval 518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TextBox 519"/>
            <p:cNvSpPr txBox="1"/>
            <p:nvPr/>
          </p:nvSpPr>
          <p:spPr>
            <a:xfrm>
              <a:off x="6208194" y="18614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521" name="Group 520"/>
          <p:cNvGrpSpPr/>
          <p:nvPr/>
        </p:nvGrpSpPr>
        <p:grpSpPr>
          <a:xfrm>
            <a:off x="2230241" y="3184356"/>
            <a:ext cx="287258" cy="215444"/>
            <a:chOff x="6199727" y="186145"/>
            <a:chExt cx="287258" cy="215444"/>
          </a:xfrm>
        </p:grpSpPr>
        <p:sp>
          <p:nvSpPr>
            <p:cNvPr id="522" name="Oval 521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6199727" y="18614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12</a:t>
              </a:r>
            </a:p>
          </p:txBody>
        </p:sp>
      </p:grpSp>
      <p:grpSp>
        <p:nvGrpSpPr>
          <p:cNvPr id="524" name="Group 523"/>
          <p:cNvGrpSpPr/>
          <p:nvPr/>
        </p:nvGrpSpPr>
        <p:grpSpPr>
          <a:xfrm>
            <a:off x="2243615" y="3384863"/>
            <a:ext cx="287258" cy="215444"/>
            <a:chOff x="6199727" y="186145"/>
            <a:chExt cx="287258" cy="215444"/>
          </a:xfrm>
        </p:grpSpPr>
        <p:sp>
          <p:nvSpPr>
            <p:cNvPr id="525" name="Oval 524"/>
            <p:cNvSpPr/>
            <p:nvPr/>
          </p:nvSpPr>
          <p:spPr>
            <a:xfrm>
              <a:off x="6247174" y="198501"/>
              <a:ext cx="189364" cy="1823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6199727" y="18614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</a:rPr>
                <a:t>13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5021864" y="3292078"/>
            <a:ext cx="1106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endCxn id="434" idx="5"/>
          </p:cNvCxnSpPr>
          <p:nvPr/>
        </p:nvCxnSpPr>
        <p:spPr>
          <a:xfrm flipH="1" flipV="1">
            <a:off x="4638535" y="4546349"/>
            <a:ext cx="279330" cy="170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49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/>
          <p:cNvGrpSpPr/>
          <p:nvPr/>
        </p:nvGrpSpPr>
        <p:grpSpPr>
          <a:xfrm>
            <a:off x="416246" y="952500"/>
            <a:ext cx="8331098" cy="4991100"/>
            <a:chOff x="127102" y="1143000"/>
            <a:chExt cx="8331098" cy="4991100"/>
          </a:xfrm>
        </p:grpSpPr>
        <p:grpSp>
          <p:nvGrpSpPr>
            <p:cNvPr id="170" name="Group 169"/>
            <p:cNvGrpSpPr/>
            <p:nvPr/>
          </p:nvGrpSpPr>
          <p:grpSpPr>
            <a:xfrm>
              <a:off x="127102" y="1143000"/>
              <a:ext cx="8331098" cy="4991100"/>
              <a:chOff x="127102" y="1143000"/>
              <a:chExt cx="8331098" cy="49911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127102" y="1143000"/>
                <a:ext cx="4216298" cy="2057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343400" y="1143000"/>
                <a:ext cx="411480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772400" y="3733801"/>
                <a:ext cx="685800" cy="10746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7326935" y="4808453"/>
                <a:ext cx="445465" cy="3731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6705600" y="5181600"/>
                <a:ext cx="621335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6090132" y="5486400"/>
                <a:ext cx="621335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410200" y="5715000"/>
                <a:ext cx="679932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648200" y="5943600"/>
                <a:ext cx="7620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3886200" y="6096000"/>
                <a:ext cx="762000" cy="38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096863" y="6115050"/>
                <a:ext cx="789337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362200" y="5867400"/>
                <a:ext cx="762000" cy="248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298802" y="5567752"/>
                <a:ext cx="63398" cy="3065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  <a:stCxn id="87" idx="0"/>
              </p:cNvCxnSpPr>
              <p:nvPr/>
            </p:nvCxnSpPr>
            <p:spPr>
              <a:xfrm flipH="1">
                <a:off x="2298802" y="4913772"/>
                <a:ext cx="333866" cy="6539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1955902" y="3962400"/>
                <a:ext cx="711098" cy="13502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1679597" y="5309467"/>
                <a:ext cx="279502" cy="1558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1396898" y="5181600"/>
                <a:ext cx="279502" cy="2759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762000" y="4343400"/>
                <a:ext cx="634898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127102" y="3200400"/>
                <a:ext cx="634898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2667000" y="3955085"/>
                <a:ext cx="685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/>
              <p:cNvGrpSpPr/>
              <p:nvPr/>
            </p:nvGrpSpPr>
            <p:grpSpPr>
              <a:xfrm>
                <a:off x="3366820" y="3072078"/>
                <a:ext cx="1586179" cy="1753211"/>
                <a:chOff x="3366820" y="3072078"/>
                <a:chExt cx="1586179" cy="1753211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3366820" y="3200399"/>
                  <a:ext cx="1586179" cy="107777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374066" y="3747516"/>
                  <a:ext cx="721766" cy="107777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114799" y="3118409"/>
                  <a:ext cx="457201" cy="819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4267200" y="3072078"/>
                  <a:ext cx="177794" cy="17465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4402321" y="4159451"/>
                  <a:ext cx="282454" cy="17465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66939" y="4212635"/>
                  <a:ext cx="130054" cy="17465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1676400" y="5457558"/>
                <a:ext cx="685800" cy="416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reeform 76"/>
              <p:cNvSpPr/>
              <p:nvPr/>
            </p:nvSpPr>
            <p:spPr>
              <a:xfrm>
                <a:off x="3087014" y="4747565"/>
                <a:ext cx="1324052" cy="343814"/>
              </a:xfrm>
              <a:custGeom>
                <a:avLst/>
                <a:gdLst>
                  <a:gd name="connsiteX0" fmla="*/ 0 w 1324052"/>
                  <a:gd name="connsiteY0" fmla="*/ 0 h 343814"/>
                  <a:gd name="connsiteX1" fmla="*/ 7316 w 1324052"/>
                  <a:gd name="connsiteY1" fmla="*/ 212141 h 343814"/>
                  <a:gd name="connsiteX2" fmla="*/ 36576 w 1324052"/>
                  <a:gd name="connsiteY2" fmla="*/ 307238 h 343814"/>
                  <a:gd name="connsiteX3" fmla="*/ 190196 w 1324052"/>
                  <a:gd name="connsiteY3" fmla="*/ 336499 h 343814"/>
                  <a:gd name="connsiteX4" fmla="*/ 1324052 w 1324052"/>
                  <a:gd name="connsiteY4" fmla="*/ 343814 h 34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052" h="343814">
                    <a:moveTo>
                      <a:pt x="0" y="0"/>
                    </a:moveTo>
                    <a:cubicBezTo>
                      <a:pt x="610" y="80467"/>
                      <a:pt x="1220" y="160935"/>
                      <a:pt x="7316" y="212141"/>
                    </a:cubicBezTo>
                    <a:cubicBezTo>
                      <a:pt x="13412" y="263347"/>
                      <a:pt x="6096" y="286512"/>
                      <a:pt x="36576" y="307238"/>
                    </a:cubicBezTo>
                    <a:cubicBezTo>
                      <a:pt x="67056" y="327964"/>
                      <a:pt x="-24383" y="330403"/>
                      <a:pt x="190196" y="336499"/>
                    </a:cubicBezTo>
                    <a:cubicBezTo>
                      <a:pt x="404775" y="342595"/>
                      <a:pt x="864413" y="343204"/>
                      <a:pt x="1324052" y="3438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4398729" y="4391130"/>
                <a:ext cx="170822" cy="698360"/>
              </a:xfrm>
              <a:custGeom>
                <a:avLst/>
                <a:gdLst>
                  <a:gd name="connsiteX0" fmla="*/ 0 w 170822"/>
                  <a:gd name="connsiteY0" fmla="*/ 698360 h 698360"/>
                  <a:gd name="connsiteX1" fmla="*/ 110532 w 170822"/>
                  <a:gd name="connsiteY1" fmla="*/ 653143 h 698360"/>
                  <a:gd name="connsiteX2" fmla="*/ 155749 w 170822"/>
                  <a:gd name="connsiteY2" fmla="*/ 517490 h 698360"/>
                  <a:gd name="connsiteX3" fmla="*/ 170822 w 170822"/>
                  <a:gd name="connsiteY3" fmla="*/ 0 h 698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822" h="698360">
                    <a:moveTo>
                      <a:pt x="0" y="698360"/>
                    </a:moveTo>
                    <a:cubicBezTo>
                      <a:pt x="42287" y="690824"/>
                      <a:pt x="84574" y="683288"/>
                      <a:pt x="110532" y="653143"/>
                    </a:cubicBezTo>
                    <a:cubicBezTo>
                      <a:pt x="136490" y="622998"/>
                      <a:pt x="145701" y="626347"/>
                      <a:pt x="155749" y="517490"/>
                    </a:cubicBezTo>
                    <a:cubicBezTo>
                      <a:pt x="165797" y="408633"/>
                      <a:pt x="168309" y="204316"/>
                      <a:pt x="17082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2632668" y="4731282"/>
                <a:ext cx="457200" cy="182490"/>
              </a:xfrm>
              <a:custGeom>
                <a:avLst/>
                <a:gdLst>
                  <a:gd name="connsiteX0" fmla="*/ 0 w 457200"/>
                  <a:gd name="connsiteY0" fmla="*/ 182490 h 182490"/>
                  <a:gd name="connsiteX1" fmla="*/ 80387 w 457200"/>
                  <a:gd name="connsiteY1" fmla="*/ 71958 h 182490"/>
                  <a:gd name="connsiteX2" fmla="*/ 185895 w 457200"/>
                  <a:gd name="connsiteY2" fmla="*/ 6644 h 182490"/>
                  <a:gd name="connsiteX3" fmla="*/ 276330 w 457200"/>
                  <a:gd name="connsiteY3" fmla="*/ 1619 h 182490"/>
                  <a:gd name="connsiteX4" fmla="*/ 457200 w 457200"/>
                  <a:gd name="connsiteY4" fmla="*/ 1619 h 182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182490">
                    <a:moveTo>
                      <a:pt x="0" y="182490"/>
                    </a:moveTo>
                    <a:cubicBezTo>
                      <a:pt x="24702" y="141878"/>
                      <a:pt x="49404" y="101266"/>
                      <a:pt x="80387" y="71958"/>
                    </a:cubicBezTo>
                    <a:cubicBezTo>
                      <a:pt x="111370" y="42650"/>
                      <a:pt x="153238" y="18367"/>
                      <a:pt x="185895" y="6644"/>
                    </a:cubicBezTo>
                    <a:cubicBezTo>
                      <a:pt x="218552" y="-5079"/>
                      <a:pt x="231113" y="2456"/>
                      <a:pt x="276330" y="1619"/>
                    </a:cubicBezTo>
                    <a:cubicBezTo>
                      <a:pt x="321547" y="782"/>
                      <a:pt x="389373" y="1200"/>
                      <a:pt x="457200" y="161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V="1">
                <a:off x="3799952" y="2798466"/>
                <a:ext cx="0" cy="3996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3799952" y="2798466"/>
                <a:ext cx="4672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cxnSpLocks/>
                <a:stCxn id="67" idx="1"/>
              </p:cNvCxnSpPr>
              <p:nvPr/>
            </p:nvCxnSpPr>
            <p:spPr>
              <a:xfrm flipV="1">
                <a:off x="4267200" y="2798466"/>
                <a:ext cx="0" cy="3609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4952999" y="3337728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4952999" y="3550418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5069393" y="3337728"/>
                <a:ext cx="0" cy="2126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4952998" y="3511899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4949654" y="3473387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4950076" y="3434025"/>
                <a:ext cx="116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400082" y="3072078"/>
                <a:ext cx="634898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512288" y="3016451"/>
                <a:ext cx="634898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1034980" y="4214900"/>
                <a:ext cx="442128" cy="585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 flipV="1">
                <a:off x="1147186" y="4154610"/>
                <a:ext cx="442128" cy="585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1477108" y="4798530"/>
                <a:ext cx="199292" cy="221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1576754" y="4725238"/>
                <a:ext cx="199292" cy="221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 flipV="1">
                <a:off x="1676400" y="5019782"/>
                <a:ext cx="299598" cy="2363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1776046" y="4946490"/>
                <a:ext cx="243254" cy="2208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2321753" y="5537697"/>
                <a:ext cx="406375" cy="170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2372248" y="5419968"/>
                <a:ext cx="406375" cy="170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2728129" y="5708381"/>
                <a:ext cx="583114" cy="1209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 flipV="1">
                <a:off x="2778623" y="5595401"/>
                <a:ext cx="532620" cy="1129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3311243" y="5707743"/>
                <a:ext cx="722334" cy="106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3311242" y="5829300"/>
                <a:ext cx="722333" cy="5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4033577" y="5651891"/>
                <a:ext cx="651198" cy="675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033575" y="5761765"/>
                <a:ext cx="714272" cy="734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4685628" y="5537697"/>
                <a:ext cx="661231" cy="1141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4747846" y="5651061"/>
                <a:ext cx="599013" cy="1133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5346860" y="5460174"/>
                <a:ext cx="599012" cy="1908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5346859" y="5334000"/>
                <a:ext cx="599013" cy="203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5945872" y="5241036"/>
                <a:ext cx="555412" cy="216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5945872" y="5117478"/>
                <a:ext cx="515218" cy="216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6461090" y="4843305"/>
                <a:ext cx="515218" cy="2741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6501284" y="4978603"/>
                <a:ext cx="515218" cy="2611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976308" y="4682354"/>
                <a:ext cx="257609" cy="160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7016503" y="4762500"/>
                <a:ext cx="310432" cy="2178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H="1">
                <a:off x="7326935" y="3560466"/>
                <a:ext cx="877544" cy="12054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7233917" y="3498492"/>
                <a:ext cx="867799" cy="11838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Freeform 170"/>
            <p:cNvSpPr/>
            <p:nvPr/>
          </p:nvSpPr>
          <p:spPr>
            <a:xfrm>
              <a:off x="2851585" y="4586185"/>
              <a:ext cx="2954819" cy="1062140"/>
            </a:xfrm>
            <a:custGeom>
              <a:avLst/>
              <a:gdLst>
                <a:gd name="connsiteX0" fmla="*/ 263090 w 2954819"/>
                <a:gd name="connsiteY0" fmla="*/ 576365 h 1062140"/>
                <a:gd name="connsiteX1" fmla="*/ 182128 w 2954819"/>
                <a:gd name="connsiteY1" fmla="*/ 581128 h 1062140"/>
                <a:gd name="connsiteX2" fmla="*/ 115453 w 2954819"/>
                <a:gd name="connsiteY2" fmla="*/ 619228 h 1062140"/>
                <a:gd name="connsiteX3" fmla="*/ 48778 w 2954819"/>
                <a:gd name="connsiteY3" fmla="*/ 657328 h 1062140"/>
                <a:gd name="connsiteX4" fmla="*/ 24965 w 2954819"/>
                <a:gd name="connsiteY4" fmla="*/ 714478 h 1062140"/>
                <a:gd name="connsiteX5" fmla="*/ 1153 w 2954819"/>
                <a:gd name="connsiteY5" fmla="*/ 771628 h 1062140"/>
                <a:gd name="connsiteX6" fmla="*/ 5915 w 2954819"/>
                <a:gd name="connsiteY6" fmla="*/ 819253 h 1062140"/>
                <a:gd name="connsiteX7" fmla="*/ 24965 w 2954819"/>
                <a:gd name="connsiteY7" fmla="*/ 876403 h 1062140"/>
                <a:gd name="connsiteX8" fmla="*/ 58303 w 2954819"/>
                <a:gd name="connsiteY8" fmla="*/ 919265 h 1062140"/>
                <a:gd name="connsiteX9" fmla="*/ 96403 w 2954819"/>
                <a:gd name="connsiteY9" fmla="*/ 962128 h 1062140"/>
                <a:gd name="connsiteX10" fmla="*/ 153553 w 2954819"/>
                <a:gd name="connsiteY10" fmla="*/ 981178 h 1062140"/>
                <a:gd name="connsiteX11" fmla="*/ 224990 w 2954819"/>
                <a:gd name="connsiteY11" fmla="*/ 1000228 h 1062140"/>
                <a:gd name="connsiteX12" fmla="*/ 282140 w 2954819"/>
                <a:gd name="connsiteY12" fmla="*/ 1009753 h 1062140"/>
                <a:gd name="connsiteX13" fmla="*/ 372628 w 2954819"/>
                <a:gd name="connsiteY13" fmla="*/ 1019278 h 1062140"/>
                <a:gd name="connsiteX14" fmla="*/ 477403 w 2954819"/>
                <a:gd name="connsiteY14" fmla="*/ 1028803 h 1062140"/>
                <a:gd name="connsiteX15" fmla="*/ 577415 w 2954819"/>
                <a:gd name="connsiteY15" fmla="*/ 1033565 h 1062140"/>
                <a:gd name="connsiteX16" fmla="*/ 663140 w 2954819"/>
                <a:gd name="connsiteY16" fmla="*/ 1052615 h 1062140"/>
                <a:gd name="connsiteX17" fmla="*/ 825065 w 2954819"/>
                <a:gd name="connsiteY17" fmla="*/ 1057378 h 1062140"/>
                <a:gd name="connsiteX18" fmla="*/ 1001278 w 2954819"/>
                <a:gd name="connsiteY18" fmla="*/ 1062140 h 1062140"/>
                <a:gd name="connsiteX19" fmla="*/ 1144153 w 2954819"/>
                <a:gd name="connsiteY19" fmla="*/ 1057378 h 1062140"/>
                <a:gd name="connsiteX20" fmla="*/ 1244165 w 2954819"/>
                <a:gd name="connsiteY20" fmla="*/ 1043090 h 1062140"/>
                <a:gd name="connsiteX21" fmla="*/ 1344178 w 2954819"/>
                <a:gd name="connsiteY21" fmla="*/ 1024040 h 1062140"/>
                <a:gd name="connsiteX22" fmla="*/ 1477528 w 2954819"/>
                <a:gd name="connsiteY22" fmla="*/ 1009753 h 1062140"/>
                <a:gd name="connsiteX23" fmla="*/ 1610878 w 2954819"/>
                <a:gd name="connsiteY23" fmla="*/ 995465 h 1062140"/>
                <a:gd name="connsiteX24" fmla="*/ 1782328 w 2954819"/>
                <a:gd name="connsiteY24" fmla="*/ 985940 h 1062140"/>
                <a:gd name="connsiteX25" fmla="*/ 1968065 w 2954819"/>
                <a:gd name="connsiteY25" fmla="*/ 957365 h 1062140"/>
                <a:gd name="connsiteX26" fmla="*/ 2115703 w 2954819"/>
                <a:gd name="connsiteY26" fmla="*/ 928790 h 1062140"/>
                <a:gd name="connsiteX27" fmla="*/ 2258578 w 2954819"/>
                <a:gd name="connsiteY27" fmla="*/ 890690 h 1062140"/>
                <a:gd name="connsiteX28" fmla="*/ 2410978 w 2954819"/>
                <a:gd name="connsiteY28" fmla="*/ 847828 h 1062140"/>
                <a:gd name="connsiteX29" fmla="*/ 2668153 w 2954819"/>
                <a:gd name="connsiteY29" fmla="*/ 762103 h 1062140"/>
                <a:gd name="connsiteX30" fmla="*/ 2801503 w 2954819"/>
                <a:gd name="connsiteY30" fmla="*/ 719240 h 1062140"/>
                <a:gd name="connsiteX31" fmla="*/ 2868178 w 2954819"/>
                <a:gd name="connsiteY31" fmla="*/ 681140 h 1062140"/>
                <a:gd name="connsiteX32" fmla="*/ 2911040 w 2954819"/>
                <a:gd name="connsiteY32" fmla="*/ 643040 h 1062140"/>
                <a:gd name="connsiteX33" fmla="*/ 2934853 w 2954819"/>
                <a:gd name="connsiteY33" fmla="*/ 604940 h 1062140"/>
                <a:gd name="connsiteX34" fmla="*/ 2949140 w 2954819"/>
                <a:gd name="connsiteY34" fmla="*/ 571603 h 1062140"/>
                <a:gd name="connsiteX35" fmla="*/ 2953903 w 2954819"/>
                <a:gd name="connsiteY35" fmla="*/ 514453 h 1062140"/>
                <a:gd name="connsiteX36" fmla="*/ 2953903 w 2954819"/>
                <a:gd name="connsiteY36" fmla="*/ 462065 h 1062140"/>
                <a:gd name="connsiteX37" fmla="*/ 2944378 w 2954819"/>
                <a:gd name="connsiteY37" fmla="*/ 409678 h 1062140"/>
                <a:gd name="connsiteX38" fmla="*/ 2920565 w 2954819"/>
                <a:gd name="connsiteY38" fmla="*/ 347765 h 1062140"/>
                <a:gd name="connsiteX39" fmla="*/ 2891990 w 2954819"/>
                <a:gd name="connsiteY39" fmla="*/ 300140 h 1062140"/>
                <a:gd name="connsiteX40" fmla="*/ 2863415 w 2954819"/>
                <a:gd name="connsiteY40" fmla="*/ 252515 h 1062140"/>
                <a:gd name="connsiteX41" fmla="*/ 2844365 w 2954819"/>
                <a:gd name="connsiteY41" fmla="*/ 209653 h 1062140"/>
                <a:gd name="connsiteX42" fmla="*/ 2825315 w 2954819"/>
                <a:gd name="connsiteY42" fmla="*/ 147740 h 1062140"/>
                <a:gd name="connsiteX43" fmla="*/ 2787215 w 2954819"/>
                <a:gd name="connsiteY43" fmla="*/ 90590 h 1062140"/>
                <a:gd name="connsiteX44" fmla="*/ 2749115 w 2954819"/>
                <a:gd name="connsiteY44" fmla="*/ 42965 h 1062140"/>
                <a:gd name="connsiteX45" fmla="*/ 2696728 w 2954819"/>
                <a:gd name="connsiteY45" fmla="*/ 9628 h 1062140"/>
                <a:gd name="connsiteX46" fmla="*/ 2644340 w 2954819"/>
                <a:gd name="connsiteY46" fmla="*/ 4865 h 1062140"/>
                <a:gd name="connsiteX47" fmla="*/ 2601478 w 2954819"/>
                <a:gd name="connsiteY47" fmla="*/ 103 h 1062140"/>
                <a:gd name="connsiteX48" fmla="*/ 2549090 w 2954819"/>
                <a:gd name="connsiteY48" fmla="*/ 9628 h 1062140"/>
                <a:gd name="connsiteX49" fmla="*/ 2510990 w 2954819"/>
                <a:gd name="connsiteY49" fmla="*/ 23915 h 1062140"/>
                <a:gd name="connsiteX50" fmla="*/ 2458603 w 2954819"/>
                <a:gd name="connsiteY50" fmla="*/ 42965 h 1062140"/>
                <a:gd name="connsiteX51" fmla="*/ 2420503 w 2954819"/>
                <a:gd name="connsiteY51" fmla="*/ 62015 h 1062140"/>
                <a:gd name="connsiteX52" fmla="*/ 2368115 w 2954819"/>
                <a:gd name="connsiteY52" fmla="*/ 90590 h 1062140"/>
                <a:gd name="connsiteX53" fmla="*/ 2344303 w 2954819"/>
                <a:gd name="connsiteY53" fmla="*/ 119165 h 1062140"/>
                <a:gd name="connsiteX54" fmla="*/ 2291915 w 2954819"/>
                <a:gd name="connsiteY54" fmla="*/ 147740 h 1062140"/>
                <a:gd name="connsiteX55" fmla="*/ 2249053 w 2954819"/>
                <a:gd name="connsiteY55" fmla="*/ 190603 h 1062140"/>
                <a:gd name="connsiteX56" fmla="*/ 2225240 w 2954819"/>
                <a:gd name="connsiteY56" fmla="*/ 219178 h 1062140"/>
                <a:gd name="connsiteX57" fmla="*/ 2177615 w 2954819"/>
                <a:gd name="connsiteY57" fmla="*/ 257278 h 1062140"/>
                <a:gd name="connsiteX58" fmla="*/ 2110940 w 2954819"/>
                <a:gd name="connsiteY58" fmla="*/ 319190 h 1062140"/>
                <a:gd name="connsiteX59" fmla="*/ 2063315 w 2954819"/>
                <a:gd name="connsiteY59" fmla="*/ 357290 h 1062140"/>
                <a:gd name="connsiteX60" fmla="*/ 2015690 w 2954819"/>
                <a:gd name="connsiteY60" fmla="*/ 390628 h 1062140"/>
                <a:gd name="connsiteX61" fmla="*/ 1963303 w 2954819"/>
                <a:gd name="connsiteY61" fmla="*/ 419203 h 1062140"/>
                <a:gd name="connsiteX62" fmla="*/ 1906153 w 2954819"/>
                <a:gd name="connsiteY62" fmla="*/ 447778 h 1062140"/>
                <a:gd name="connsiteX63" fmla="*/ 1868053 w 2954819"/>
                <a:gd name="connsiteY63" fmla="*/ 481115 h 1062140"/>
                <a:gd name="connsiteX64" fmla="*/ 1815665 w 2954819"/>
                <a:gd name="connsiteY64" fmla="*/ 504928 h 1062140"/>
                <a:gd name="connsiteX65" fmla="*/ 1710890 w 2954819"/>
                <a:gd name="connsiteY65" fmla="*/ 533503 h 1062140"/>
                <a:gd name="connsiteX66" fmla="*/ 1639453 w 2954819"/>
                <a:gd name="connsiteY66" fmla="*/ 547790 h 1062140"/>
                <a:gd name="connsiteX67" fmla="*/ 1534678 w 2954819"/>
                <a:gd name="connsiteY67" fmla="*/ 571603 h 1062140"/>
                <a:gd name="connsiteX68" fmla="*/ 1429903 w 2954819"/>
                <a:gd name="connsiteY68" fmla="*/ 590653 h 1062140"/>
                <a:gd name="connsiteX69" fmla="*/ 1325128 w 2954819"/>
                <a:gd name="connsiteY69" fmla="*/ 623990 h 1062140"/>
                <a:gd name="connsiteX70" fmla="*/ 1201303 w 2954819"/>
                <a:gd name="connsiteY70" fmla="*/ 638278 h 1062140"/>
                <a:gd name="connsiteX71" fmla="*/ 1067953 w 2954819"/>
                <a:gd name="connsiteY71" fmla="*/ 633515 h 1062140"/>
                <a:gd name="connsiteX72" fmla="*/ 963178 w 2954819"/>
                <a:gd name="connsiteY72" fmla="*/ 638278 h 1062140"/>
                <a:gd name="connsiteX73" fmla="*/ 815540 w 2954819"/>
                <a:gd name="connsiteY73" fmla="*/ 638278 h 1062140"/>
                <a:gd name="connsiteX74" fmla="*/ 725053 w 2954819"/>
                <a:gd name="connsiteY74" fmla="*/ 643040 h 1062140"/>
                <a:gd name="connsiteX75" fmla="*/ 591703 w 2954819"/>
                <a:gd name="connsiteY75" fmla="*/ 628753 h 1062140"/>
                <a:gd name="connsiteX76" fmla="*/ 486928 w 2954819"/>
                <a:gd name="connsiteY76" fmla="*/ 619228 h 1062140"/>
                <a:gd name="connsiteX77" fmla="*/ 405965 w 2954819"/>
                <a:gd name="connsiteY77" fmla="*/ 619228 h 1062140"/>
                <a:gd name="connsiteX78" fmla="*/ 334528 w 2954819"/>
                <a:gd name="connsiteY78" fmla="*/ 590653 h 1062140"/>
                <a:gd name="connsiteX79" fmla="*/ 263090 w 2954819"/>
                <a:gd name="connsiteY79" fmla="*/ 576365 h 106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954819" h="1062140">
                  <a:moveTo>
                    <a:pt x="263090" y="576365"/>
                  </a:moveTo>
                  <a:cubicBezTo>
                    <a:pt x="237690" y="574777"/>
                    <a:pt x="206734" y="573984"/>
                    <a:pt x="182128" y="581128"/>
                  </a:cubicBezTo>
                  <a:cubicBezTo>
                    <a:pt x="157522" y="588272"/>
                    <a:pt x="115453" y="619228"/>
                    <a:pt x="115453" y="619228"/>
                  </a:cubicBezTo>
                  <a:cubicBezTo>
                    <a:pt x="93228" y="631928"/>
                    <a:pt x="63859" y="641453"/>
                    <a:pt x="48778" y="657328"/>
                  </a:cubicBezTo>
                  <a:cubicBezTo>
                    <a:pt x="33697" y="673203"/>
                    <a:pt x="24965" y="714478"/>
                    <a:pt x="24965" y="714478"/>
                  </a:cubicBezTo>
                  <a:cubicBezTo>
                    <a:pt x="17028" y="733528"/>
                    <a:pt x="4328" y="754166"/>
                    <a:pt x="1153" y="771628"/>
                  </a:cubicBezTo>
                  <a:cubicBezTo>
                    <a:pt x="-2022" y="789091"/>
                    <a:pt x="1946" y="801790"/>
                    <a:pt x="5915" y="819253"/>
                  </a:cubicBezTo>
                  <a:cubicBezTo>
                    <a:pt x="9884" y="836716"/>
                    <a:pt x="16234" y="859734"/>
                    <a:pt x="24965" y="876403"/>
                  </a:cubicBezTo>
                  <a:cubicBezTo>
                    <a:pt x="33696" y="893072"/>
                    <a:pt x="46397" y="904978"/>
                    <a:pt x="58303" y="919265"/>
                  </a:cubicBezTo>
                  <a:cubicBezTo>
                    <a:pt x="70209" y="933552"/>
                    <a:pt x="80528" y="951809"/>
                    <a:pt x="96403" y="962128"/>
                  </a:cubicBezTo>
                  <a:cubicBezTo>
                    <a:pt x="112278" y="972447"/>
                    <a:pt x="132122" y="974828"/>
                    <a:pt x="153553" y="981178"/>
                  </a:cubicBezTo>
                  <a:cubicBezTo>
                    <a:pt x="174984" y="987528"/>
                    <a:pt x="203559" y="995466"/>
                    <a:pt x="224990" y="1000228"/>
                  </a:cubicBezTo>
                  <a:cubicBezTo>
                    <a:pt x="246421" y="1004990"/>
                    <a:pt x="257534" y="1006578"/>
                    <a:pt x="282140" y="1009753"/>
                  </a:cubicBezTo>
                  <a:cubicBezTo>
                    <a:pt x="306746" y="1012928"/>
                    <a:pt x="372628" y="1019278"/>
                    <a:pt x="372628" y="1019278"/>
                  </a:cubicBezTo>
                  <a:cubicBezTo>
                    <a:pt x="405172" y="1022453"/>
                    <a:pt x="443272" y="1026422"/>
                    <a:pt x="477403" y="1028803"/>
                  </a:cubicBezTo>
                  <a:cubicBezTo>
                    <a:pt x="511534" y="1031184"/>
                    <a:pt x="546459" y="1029596"/>
                    <a:pt x="577415" y="1033565"/>
                  </a:cubicBezTo>
                  <a:cubicBezTo>
                    <a:pt x="608371" y="1037534"/>
                    <a:pt x="621865" y="1048646"/>
                    <a:pt x="663140" y="1052615"/>
                  </a:cubicBezTo>
                  <a:cubicBezTo>
                    <a:pt x="704415" y="1056584"/>
                    <a:pt x="825065" y="1057378"/>
                    <a:pt x="825065" y="1057378"/>
                  </a:cubicBezTo>
                  <a:cubicBezTo>
                    <a:pt x="881421" y="1058966"/>
                    <a:pt x="948097" y="1062140"/>
                    <a:pt x="1001278" y="1062140"/>
                  </a:cubicBezTo>
                  <a:cubicBezTo>
                    <a:pt x="1054459" y="1062140"/>
                    <a:pt x="1103672" y="1060553"/>
                    <a:pt x="1144153" y="1057378"/>
                  </a:cubicBezTo>
                  <a:cubicBezTo>
                    <a:pt x="1184634" y="1054203"/>
                    <a:pt x="1210828" y="1048646"/>
                    <a:pt x="1244165" y="1043090"/>
                  </a:cubicBezTo>
                  <a:cubicBezTo>
                    <a:pt x="1277503" y="1037534"/>
                    <a:pt x="1305284" y="1029596"/>
                    <a:pt x="1344178" y="1024040"/>
                  </a:cubicBezTo>
                  <a:cubicBezTo>
                    <a:pt x="1383072" y="1018484"/>
                    <a:pt x="1477528" y="1009753"/>
                    <a:pt x="1477528" y="1009753"/>
                  </a:cubicBezTo>
                  <a:cubicBezTo>
                    <a:pt x="1521978" y="1004991"/>
                    <a:pt x="1560078" y="999434"/>
                    <a:pt x="1610878" y="995465"/>
                  </a:cubicBezTo>
                  <a:cubicBezTo>
                    <a:pt x="1661678" y="991496"/>
                    <a:pt x="1722797" y="992290"/>
                    <a:pt x="1782328" y="985940"/>
                  </a:cubicBezTo>
                  <a:cubicBezTo>
                    <a:pt x="1841859" y="979590"/>
                    <a:pt x="1912503" y="966890"/>
                    <a:pt x="1968065" y="957365"/>
                  </a:cubicBezTo>
                  <a:cubicBezTo>
                    <a:pt x="2023627" y="947840"/>
                    <a:pt x="2067284" y="939902"/>
                    <a:pt x="2115703" y="928790"/>
                  </a:cubicBezTo>
                  <a:cubicBezTo>
                    <a:pt x="2164122" y="917678"/>
                    <a:pt x="2258578" y="890690"/>
                    <a:pt x="2258578" y="890690"/>
                  </a:cubicBezTo>
                  <a:cubicBezTo>
                    <a:pt x="2307790" y="877196"/>
                    <a:pt x="2342716" y="869259"/>
                    <a:pt x="2410978" y="847828"/>
                  </a:cubicBezTo>
                  <a:cubicBezTo>
                    <a:pt x="2479240" y="826397"/>
                    <a:pt x="2668153" y="762103"/>
                    <a:pt x="2668153" y="762103"/>
                  </a:cubicBezTo>
                  <a:cubicBezTo>
                    <a:pt x="2733240" y="740672"/>
                    <a:pt x="2768166" y="732734"/>
                    <a:pt x="2801503" y="719240"/>
                  </a:cubicBezTo>
                  <a:cubicBezTo>
                    <a:pt x="2834840" y="705746"/>
                    <a:pt x="2849922" y="693840"/>
                    <a:pt x="2868178" y="681140"/>
                  </a:cubicBezTo>
                  <a:cubicBezTo>
                    <a:pt x="2886434" y="668440"/>
                    <a:pt x="2899928" y="655740"/>
                    <a:pt x="2911040" y="643040"/>
                  </a:cubicBezTo>
                  <a:cubicBezTo>
                    <a:pt x="2922152" y="630340"/>
                    <a:pt x="2928503" y="616846"/>
                    <a:pt x="2934853" y="604940"/>
                  </a:cubicBezTo>
                  <a:cubicBezTo>
                    <a:pt x="2941203" y="593034"/>
                    <a:pt x="2945965" y="586684"/>
                    <a:pt x="2949140" y="571603"/>
                  </a:cubicBezTo>
                  <a:cubicBezTo>
                    <a:pt x="2952315" y="556522"/>
                    <a:pt x="2953109" y="532709"/>
                    <a:pt x="2953903" y="514453"/>
                  </a:cubicBezTo>
                  <a:cubicBezTo>
                    <a:pt x="2954697" y="496197"/>
                    <a:pt x="2955490" y="479527"/>
                    <a:pt x="2953903" y="462065"/>
                  </a:cubicBezTo>
                  <a:cubicBezTo>
                    <a:pt x="2952316" y="444603"/>
                    <a:pt x="2949934" y="428728"/>
                    <a:pt x="2944378" y="409678"/>
                  </a:cubicBezTo>
                  <a:cubicBezTo>
                    <a:pt x="2938822" y="390628"/>
                    <a:pt x="2929296" y="366021"/>
                    <a:pt x="2920565" y="347765"/>
                  </a:cubicBezTo>
                  <a:cubicBezTo>
                    <a:pt x="2911834" y="329509"/>
                    <a:pt x="2891990" y="300140"/>
                    <a:pt x="2891990" y="300140"/>
                  </a:cubicBezTo>
                  <a:cubicBezTo>
                    <a:pt x="2882465" y="284265"/>
                    <a:pt x="2871352" y="267596"/>
                    <a:pt x="2863415" y="252515"/>
                  </a:cubicBezTo>
                  <a:cubicBezTo>
                    <a:pt x="2855478" y="237434"/>
                    <a:pt x="2850715" y="227115"/>
                    <a:pt x="2844365" y="209653"/>
                  </a:cubicBezTo>
                  <a:cubicBezTo>
                    <a:pt x="2838015" y="192191"/>
                    <a:pt x="2834840" y="167584"/>
                    <a:pt x="2825315" y="147740"/>
                  </a:cubicBezTo>
                  <a:cubicBezTo>
                    <a:pt x="2815790" y="127896"/>
                    <a:pt x="2799915" y="108052"/>
                    <a:pt x="2787215" y="90590"/>
                  </a:cubicBezTo>
                  <a:cubicBezTo>
                    <a:pt x="2774515" y="73127"/>
                    <a:pt x="2764196" y="56459"/>
                    <a:pt x="2749115" y="42965"/>
                  </a:cubicBezTo>
                  <a:cubicBezTo>
                    <a:pt x="2734034" y="29471"/>
                    <a:pt x="2714190" y="15978"/>
                    <a:pt x="2696728" y="9628"/>
                  </a:cubicBezTo>
                  <a:cubicBezTo>
                    <a:pt x="2679266" y="3278"/>
                    <a:pt x="2660215" y="6452"/>
                    <a:pt x="2644340" y="4865"/>
                  </a:cubicBezTo>
                  <a:cubicBezTo>
                    <a:pt x="2628465" y="3277"/>
                    <a:pt x="2617353" y="-691"/>
                    <a:pt x="2601478" y="103"/>
                  </a:cubicBezTo>
                  <a:cubicBezTo>
                    <a:pt x="2585603" y="897"/>
                    <a:pt x="2564171" y="5659"/>
                    <a:pt x="2549090" y="9628"/>
                  </a:cubicBezTo>
                  <a:cubicBezTo>
                    <a:pt x="2534009" y="13597"/>
                    <a:pt x="2510990" y="23915"/>
                    <a:pt x="2510990" y="23915"/>
                  </a:cubicBezTo>
                  <a:cubicBezTo>
                    <a:pt x="2495909" y="29471"/>
                    <a:pt x="2473684" y="36615"/>
                    <a:pt x="2458603" y="42965"/>
                  </a:cubicBezTo>
                  <a:cubicBezTo>
                    <a:pt x="2443522" y="49315"/>
                    <a:pt x="2435584" y="54077"/>
                    <a:pt x="2420503" y="62015"/>
                  </a:cubicBezTo>
                  <a:cubicBezTo>
                    <a:pt x="2405422" y="69952"/>
                    <a:pt x="2380815" y="81065"/>
                    <a:pt x="2368115" y="90590"/>
                  </a:cubicBezTo>
                  <a:cubicBezTo>
                    <a:pt x="2355415" y="100115"/>
                    <a:pt x="2357003" y="109640"/>
                    <a:pt x="2344303" y="119165"/>
                  </a:cubicBezTo>
                  <a:cubicBezTo>
                    <a:pt x="2331603" y="128690"/>
                    <a:pt x="2307790" y="135834"/>
                    <a:pt x="2291915" y="147740"/>
                  </a:cubicBezTo>
                  <a:cubicBezTo>
                    <a:pt x="2276040" y="159646"/>
                    <a:pt x="2260165" y="178697"/>
                    <a:pt x="2249053" y="190603"/>
                  </a:cubicBezTo>
                  <a:cubicBezTo>
                    <a:pt x="2237941" y="202509"/>
                    <a:pt x="2237146" y="208066"/>
                    <a:pt x="2225240" y="219178"/>
                  </a:cubicBezTo>
                  <a:cubicBezTo>
                    <a:pt x="2213334" y="230290"/>
                    <a:pt x="2196665" y="240609"/>
                    <a:pt x="2177615" y="257278"/>
                  </a:cubicBezTo>
                  <a:cubicBezTo>
                    <a:pt x="2158565" y="273947"/>
                    <a:pt x="2129990" y="302521"/>
                    <a:pt x="2110940" y="319190"/>
                  </a:cubicBezTo>
                  <a:cubicBezTo>
                    <a:pt x="2091890" y="335859"/>
                    <a:pt x="2079190" y="345384"/>
                    <a:pt x="2063315" y="357290"/>
                  </a:cubicBezTo>
                  <a:cubicBezTo>
                    <a:pt x="2047440" y="369196"/>
                    <a:pt x="2032359" y="380309"/>
                    <a:pt x="2015690" y="390628"/>
                  </a:cubicBezTo>
                  <a:cubicBezTo>
                    <a:pt x="1999021" y="400947"/>
                    <a:pt x="1981559" y="409678"/>
                    <a:pt x="1963303" y="419203"/>
                  </a:cubicBezTo>
                  <a:cubicBezTo>
                    <a:pt x="1945047" y="428728"/>
                    <a:pt x="1922028" y="437459"/>
                    <a:pt x="1906153" y="447778"/>
                  </a:cubicBezTo>
                  <a:cubicBezTo>
                    <a:pt x="1890278" y="458097"/>
                    <a:pt x="1883134" y="471590"/>
                    <a:pt x="1868053" y="481115"/>
                  </a:cubicBezTo>
                  <a:cubicBezTo>
                    <a:pt x="1852972" y="490640"/>
                    <a:pt x="1841859" y="496197"/>
                    <a:pt x="1815665" y="504928"/>
                  </a:cubicBezTo>
                  <a:cubicBezTo>
                    <a:pt x="1789471" y="513659"/>
                    <a:pt x="1740259" y="526359"/>
                    <a:pt x="1710890" y="533503"/>
                  </a:cubicBezTo>
                  <a:cubicBezTo>
                    <a:pt x="1681521" y="540647"/>
                    <a:pt x="1668822" y="541440"/>
                    <a:pt x="1639453" y="547790"/>
                  </a:cubicBezTo>
                  <a:cubicBezTo>
                    <a:pt x="1610084" y="554140"/>
                    <a:pt x="1569603" y="564459"/>
                    <a:pt x="1534678" y="571603"/>
                  </a:cubicBezTo>
                  <a:cubicBezTo>
                    <a:pt x="1499753" y="578747"/>
                    <a:pt x="1464828" y="581922"/>
                    <a:pt x="1429903" y="590653"/>
                  </a:cubicBezTo>
                  <a:cubicBezTo>
                    <a:pt x="1394978" y="599384"/>
                    <a:pt x="1363228" y="616053"/>
                    <a:pt x="1325128" y="623990"/>
                  </a:cubicBezTo>
                  <a:cubicBezTo>
                    <a:pt x="1287028" y="631927"/>
                    <a:pt x="1244165" y="636691"/>
                    <a:pt x="1201303" y="638278"/>
                  </a:cubicBezTo>
                  <a:cubicBezTo>
                    <a:pt x="1158441" y="639865"/>
                    <a:pt x="1107640" y="633515"/>
                    <a:pt x="1067953" y="633515"/>
                  </a:cubicBezTo>
                  <a:cubicBezTo>
                    <a:pt x="1028266" y="633515"/>
                    <a:pt x="1005247" y="637484"/>
                    <a:pt x="963178" y="638278"/>
                  </a:cubicBezTo>
                  <a:cubicBezTo>
                    <a:pt x="921109" y="639072"/>
                    <a:pt x="855227" y="637484"/>
                    <a:pt x="815540" y="638278"/>
                  </a:cubicBezTo>
                  <a:cubicBezTo>
                    <a:pt x="775853" y="639072"/>
                    <a:pt x="762359" y="644627"/>
                    <a:pt x="725053" y="643040"/>
                  </a:cubicBezTo>
                  <a:cubicBezTo>
                    <a:pt x="687747" y="641453"/>
                    <a:pt x="591703" y="628753"/>
                    <a:pt x="591703" y="628753"/>
                  </a:cubicBezTo>
                  <a:cubicBezTo>
                    <a:pt x="552016" y="624784"/>
                    <a:pt x="517884" y="620816"/>
                    <a:pt x="486928" y="619228"/>
                  </a:cubicBezTo>
                  <a:cubicBezTo>
                    <a:pt x="455972" y="617641"/>
                    <a:pt x="431365" y="623990"/>
                    <a:pt x="405965" y="619228"/>
                  </a:cubicBezTo>
                  <a:cubicBezTo>
                    <a:pt x="380565" y="614466"/>
                    <a:pt x="357547" y="598590"/>
                    <a:pt x="334528" y="590653"/>
                  </a:cubicBezTo>
                  <a:cubicBezTo>
                    <a:pt x="311509" y="582716"/>
                    <a:pt x="288490" y="577953"/>
                    <a:pt x="263090" y="57636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D40E15B-3AF8-4F7F-9973-9F301FB1A99F}"/>
              </a:ext>
            </a:extLst>
          </p:cNvPr>
          <p:cNvSpPr/>
          <p:nvPr/>
        </p:nvSpPr>
        <p:spPr>
          <a:xfrm>
            <a:off x="2882500" y="3007608"/>
            <a:ext cx="777365" cy="778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</dc:creator>
  <cp:lastModifiedBy>Greg Spata</cp:lastModifiedBy>
  <cp:revision>26</cp:revision>
  <cp:lastPrinted>2020-09-16T23:59:34Z</cp:lastPrinted>
  <dcterms:created xsi:type="dcterms:W3CDTF">2012-09-09T22:13:48Z</dcterms:created>
  <dcterms:modified xsi:type="dcterms:W3CDTF">2020-09-17T00:00:01Z</dcterms:modified>
</cp:coreProperties>
</file>