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40000">
            <a:off x="626723" y="1226427"/>
            <a:ext cx="5650584" cy="1779465"/>
          </a:xfrm>
        </p:spPr>
        <p:txBody>
          <a:bodyPr/>
          <a:lstStyle/>
          <a:p>
            <a:r>
              <a:rPr lang="ru-RU" dirty="0" smtClean="0"/>
              <a:t>Технологии Будущего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9140000">
            <a:off x="2670675" y="3566488"/>
            <a:ext cx="6511131" cy="1028550"/>
          </a:xfrm>
        </p:spPr>
        <p:txBody>
          <a:bodyPr>
            <a:normAutofit/>
          </a:bodyPr>
          <a:lstStyle/>
          <a:p>
            <a:r>
              <a:rPr lang="ru-RU" dirty="0" smtClean="0"/>
              <a:t>Бабаян Артём</a:t>
            </a:r>
          </a:p>
          <a:p>
            <a:r>
              <a:rPr lang="ru-RU" dirty="0" smtClean="0"/>
              <a:t>7</a:t>
            </a:r>
            <a:r>
              <a:rPr lang="en-US" dirty="0" smtClean="0"/>
              <a:t>”</a:t>
            </a:r>
            <a:r>
              <a:rPr lang="ru-RU" dirty="0" smtClean="0"/>
              <a:t>А</a:t>
            </a:r>
            <a:r>
              <a:rPr lang="en-US" dirty="0" smtClean="0"/>
              <a:t>”</a:t>
            </a:r>
            <a:r>
              <a:rPr lang="ru-RU" dirty="0" smtClean="0"/>
              <a:t> класс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 rot="19160868">
            <a:off x="554719" y="1362183"/>
            <a:ext cx="6511131" cy="689956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Творческий проект</a:t>
            </a:r>
          </a:p>
          <a:p>
            <a:r>
              <a:rPr lang="ru-RU" dirty="0" smtClean="0"/>
              <a:t>По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33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 smtClean="0"/>
              <a:t>	Введение</a:t>
            </a:r>
          </a:p>
          <a:p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1. Технологии сегодняшнего дня</a:t>
            </a:r>
            <a:r>
              <a:rPr lang="ru-RU" b="0" dirty="0" smtClean="0"/>
              <a:t>.</a:t>
            </a:r>
          </a:p>
          <a:p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2. Развитие технологий в будущем</a:t>
            </a:r>
            <a:r>
              <a:rPr lang="ru-RU" b="0" dirty="0" smtClean="0"/>
              <a:t>.</a:t>
            </a:r>
          </a:p>
          <a:p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3. Технологии ближайшего будущего</a:t>
            </a:r>
            <a:r>
              <a:rPr lang="ru-RU" b="0" dirty="0" smtClean="0"/>
              <a:t>.</a:t>
            </a:r>
          </a:p>
          <a:p>
            <a:r>
              <a:rPr lang="ru-RU" b="0" dirty="0"/>
              <a:t/>
            </a:r>
            <a:br>
              <a:rPr lang="ru-RU" b="0" dirty="0"/>
            </a:br>
            <a:r>
              <a:rPr lang="ru-RU" b="0" dirty="0" smtClean="0"/>
              <a:t>Заключение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4652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b="0" dirty="0"/>
              <a:t>Сегодня у нас есть уникальная возможность одни глазком заглянуть в будущее, принять участие в конференции учащихся по теме «</a:t>
            </a:r>
            <a:r>
              <a:rPr lang="ru-RU" b="0" i="1" dirty="0"/>
              <a:t>Слагаемые здоровья человека</a:t>
            </a:r>
            <a:r>
              <a:rPr lang="ru-RU" b="0" dirty="0" smtClean="0"/>
              <a:t>».</a:t>
            </a:r>
            <a:endParaRPr lang="en-US" b="0" dirty="0"/>
          </a:p>
          <a:p>
            <a:r>
              <a:rPr lang="ru-RU" b="0" dirty="0" smtClean="0"/>
              <a:t>В </a:t>
            </a:r>
            <a:r>
              <a:rPr lang="ru-RU" b="0" dirty="0"/>
              <a:t>своем проекте «</a:t>
            </a:r>
            <a:r>
              <a:rPr lang="ru-RU" b="0" i="1" dirty="0"/>
              <a:t>Технологии будущего</a:t>
            </a:r>
            <a:r>
              <a:rPr lang="ru-RU" b="0" dirty="0"/>
              <a:t>» я хочу выяснить, какие технологии будущего помогут решить экологические проблемы, изучить какие технологии будущего улучшать здоровье человека.</a:t>
            </a:r>
          </a:p>
          <a:p>
            <a:r>
              <a:rPr lang="ru-RU" b="0" dirty="0"/>
              <a:t>Мир совершенствуется каждый день, изобретая и открывая что-то новое, и без этих достижений мы бы не продвинулись так далеко. Ученые, исследователи, разработчики и дизайнеры со всего мира пытаются воплотить то, что упростит нашу жизнь и сделает ее интереснее. Вот, несколько технологий будущего, которые поднимают нашу жизнь на совершенно другой уровень, изменят мир в ближайшие 30 лет.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4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</a:t>
            </a:r>
            <a:r>
              <a:rPr lang="ru-RU" b="0" dirty="0"/>
              <a:t> обзор технологий будущего, которые изменят мир в ближайшие 30 лет.</a:t>
            </a:r>
          </a:p>
          <a:p>
            <a:r>
              <a:rPr lang="ru-RU" dirty="0"/>
              <a:t>Задачи:</a:t>
            </a:r>
            <a:endParaRPr lang="ru-RU" b="0" dirty="0"/>
          </a:p>
          <a:p>
            <a:r>
              <a:rPr lang="ru-RU" b="0" dirty="0"/>
              <a:t>познакомиться с технологиями будущего, которые могут решить экологические проблемы здоровья человека;</a:t>
            </a:r>
          </a:p>
          <a:p>
            <a:r>
              <a:rPr lang="ru-RU" b="0" dirty="0"/>
              <a:t>изучить технологии будущего, которые помогут оздоровлению людей.</a:t>
            </a:r>
          </a:p>
          <a:p>
            <a:r>
              <a:rPr lang="ru-RU" dirty="0"/>
              <a:t>Ожидаемые результаты проекта:</a:t>
            </a:r>
            <a:endParaRPr lang="ru-RU" b="0" dirty="0"/>
          </a:p>
          <a:p>
            <a:r>
              <a:rPr lang="ru-RU" b="0" dirty="0"/>
              <a:t>познакомимся с различными технологиями будущего;</a:t>
            </a:r>
          </a:p>
          <a:p>
            <a:r>
              <a:rPr lang="ru-RU" b="0" dirty="0"/>
              <a:t>узнаем их влияние на здоровье человека;</a:t>
            </a:r>
          </a:p>
          <a:p>
            <a:r>
              <a:rPr lang="ru-RU" b="0" dirty="0"/>
              <a:t>сделаем обзор технологий будущего для поддержания здоровья 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3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820" y="282532"/>
            <a:ext cx="7520940" cy="548640"/>
          </a:xfrm>
        </p:spPr>
        <p:txBody>
          <a:bodyPr/>
          <a:lstStyle/>
          <a:p>
            <a:r>
              <a:rPr lang="ru-RU" dirty="0" smtClean="0"/>
              <a:t>БИОХОЛОДИЛЬНИКИ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4594"/>
            <a:ext cx="8496944" cy="3960440"/>
          </a:xfrm>
        </p:spPr>
        <p:txBody>
          <a:bodyPr>
            <a:normAutofit/>
          </a:bodyPr>
          <a:lstStyle/>
          <a:p>
            <a:r>
              <a:rPr lang="ru-RU" b="0" dirty="0"/>
              <a:t>Российский дизайнер предложил концепцию холодильника, названного «</a:t>
            </a:r>
            <a:r>
              <a:rPr lang="ru-RU" b="0" i="1" dirty="0" err="1"/>
              <a:t>Bio</a:t>
            </a:r>
            <a:r>
              <a:rPr lang="ru-RU" b="0" i="1" dirty="0"/>
              <a:t> </a:t>
            </a:r>
            <a:r>
              <a:rPr lang="ru-RU" b="0" i="1" dirty="0" err="1"/>
              <a:t>Robot</a:t>
            </a:r>
            <a:r>
              <a:rPr lang="ru-RU" b="0" i="1" dirty="0"/>
              <a:t> </a:t>
            </a:r>
            <a:r>
              <a:rPr lang="ru-RU" b="0" i="1" dirty="0" err="1" smtClean="0"/>
              <a:t>Refrigerator</a:t>
            </a:r>
            <a:r>
              <a:rPr lang="ru-RU" b="0" dirty="0"/>
              <a:t>», который охлаждает еду с помощью биополимерного геля. В нем нет полок, отделений и дверей — вы просто вставляете еду в гель.</a:t>
            </a:r>
          </a:p>
          <a:p>
            <a:r>
              <a:rPr lang="ru-RU" b="0" dirty="0"/>
              <a:t>Идея была предложена Юрием Дмитриевым для конкурса </a:t>
            </a:r>
            <a:r>
              <a:rPr lang="ru-RU" b="0" dirty="0" err="1"/>
              <a:t>Electrolux</a:t>
            </a:r>
            <a:r>
              <a:rPr lang="ru-RU" b="0" dirty="0"/>
              <a:t> </a:t>
            </a:r>
            <a:r>
              <a:rPr lang="ru-RU" b="0" dirty="0" err="1"/>
              <a:t>Design</a:t>
            </a:r>
            <a:r>
              <a:rPr lang="ru-RU" b="0" dirty="0"/>
              <a:t> </a:t>
            </a:r>
            <a:r>
              <a:rPr lang="ru-RU" b="0" dirty="0" err="1"/>
              <a:t>Lab</a:t>
            </a:r>
            <a:r>
              <a:rPr lang="ru-RU" b="0" dirty="0"/>
              <a:t>. Холодильник использует всего 8 процентов энергии дома для контрольной панели и не нуждается в энергии для фактического охлаждения.</a:t>
            </a:r>
          </a:p>
          <a:p>
            <a:r>
              <a:rPr lang="ru-RU" dirty="0"/>
              <a:t>Биополимерный гель холодильника</a:t>
            </a:r>
            <a:r>
              <a:rPr lang="ru-RU" b="0" dirty="0"/>
              <a:t> использует свет, генерируемый при холодной температуре, чтобы сохранять продукты. Сам гель не имеет запаха и не липкий, а холодильник можно установить на стене или на потолке.</a:t>
            </a:r>
          </a:p>
          <a:p>
            <a:endParaRPr lang="ru-RU" dirty="0"/>
          </a:p>
        </p:txBody>
      </p:sp>
      <p:sp>
        <p:nvSpPr>
          <p:cNvPr id="4" name="AutoShape 2" descr="технологии будущего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технологии будущего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транспортные </a:t>
            </a:r>
            <a:r>
              <a:rPr lang="ru-RU" dirty="0" smtClean="0"/>
              <a:t>туннели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В Норвегии планируют построить первые в мире подводные плавающие мосты на глубине 30 метров под водой с помощью больших труб, достаточно широких для двух полос.</a:t>
            </a:r>
          </a:p>
          <a:p>
            <a:r>
              <a:rPr lang="ru-RU" b="0" dirty="0"/>
              <a:t>Учитывая сложности перемещения по местности, в Норвегии решили работать над созданием подводных мостов. Ожидается, что проект, на который уже затрачено 25 миллиардов долларов, будет закончен в 2035 году. Предстоит еще учесть и другие факторы, например, влияние ветра, волн и сильных течений на мост.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AutoShape 2" descr="технологии будущего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технологии будущего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технологии будущего 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технологии будущего 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технологии будущего 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технологии будущего 1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технологии будущего 1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технологии будущего 1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технологии будущего 1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технологии будущего 1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технологии будущего 1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Сворачивающиеся в рулон </a:t>
            </a:r>
            <a:r>
              <a:rPr lang="ru-RU" dirty="0" smtClean="0"/>
              <a:t>телевизоры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Компания LG разработала прототип телевизора, который можно свернуть как рулон бумаги. Телевизор использует технологию светодиодов на основе полимерной органики, чтобы уменьшить толщину экрана.</a:t>
            </a:r>
          </a:p>
          <a:p>
            <a:r>
              <a:rPr lang="ru-RU" b="0" dirty="0" smtClean="0"/>
              <a:t>Кроме </a:t>
            </a:r>
            <a:r>
              <a:rPr lang="ru-RU" b="0" dirty="0"/>
              <a:t>LG, другие крупные производители электроники, такие как </a:t>
            </a:r>
            <a:r>
              <a:rPr lang="ru-RU" b="0" dirty="0" err="1"/>
              <a:t>Samsung</a:t>
            </a:r>
            <a:r>
              <a:rPr lang="ru-RU" b="0" dirty="0"/>
              <a:t>, </a:t>
            </a:r>
            <a:r>
              <a:rPr lang="ru-RU" b="0" dirty="0" err="1"/>
              <a:t>Sony</a:t>
            </a:r>
            <a:r>
              <a:rPr lang="ru-RU" b="0" dirty="0"/>
              <a:t> и </a:t>
            </a:r>
            <a:r>
              <a:rPr lang="ru-RU" b="0" dirty="0" err="1"/>
              <a:t>Mitsubishi</a:t>
            </a:r>
            <a:r>
              <a:rPr lang="ru-RU" b="0" dirty="0"/>
              <a:t> работают над тем, чтобы сделать экраны более гибкими и портативными.</a:t>
            </a:r>
          </a:p>
          <a:p>
            <a:r>
              <a:rPr lang="ru-RU" b="0" dirty="0"/>
              <a:t/>
            </a:r>
            <a:br>
              <a:rPr lang="ru-RU" b="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8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В рамках проекта по технологии на тему «</a:t>
            </a:r>
            <a:r>
              <a:rPr lang="ru-RU" b="0" i="1" dirty="0"/>
              <a:t>Технологии будущего</a:t>
            </a:r>
            <a:r>
              <a:rPr lang="ru-RU" b="0" dirty="0"/>
              <a:t>» я пришел к ряду выводов.</a:t>
            </a:r>
          </a:p>
          <a:p>
            <a:r>
              <a:rPr lang="ru-RU" dirty="0"/>
              <a:t>Технологии будущего</a:t>
            </a:r>
            <a:r>
              <a:rPr lang="ru-RU" b="0" dirty="0"/>
              <a:t> позволят решить экологические проблемы человечества такие как:</a:t>
            </a:r>
          </a:p>
          <a:p>
            <a:r>
              <a:rPr lang="ru-RU" b="0" dirty="0"/>
              <a:t>перенаселения, беженцев, природных катаклизмов помогут решить города под куполом, плавающие города;</a:t>
            </a:r>
          </a:p>
          <a:p>
            <a:r>
              <a:rPr lang="ru-RU" b="0" dirty="0"/>
              <a:t>авиакатастроф, кораблекрушений, возможность легкого перемещения с одного континента на другой, помогут решить подводные туннели;</a:t>
            </a:r>
          </a:p>
          <a:p>
            <a:r>
              <a:rPr lang="ru-RU" b="0" dirty="0"/>
              <a:t>одежды, питания, хранения пищи, экономию электроэнергии помогут решить спрей-одежда, </a:t>
            </a:r>
            <a:r>
              <a:rPr lang="ru-RU" b="0" dirty="0" err="1"/>
              <a:t>биохолодильники</a:t>
            </a:r>
            <a:r>
              <a:rPr lang="ru-RU" b="0" dirty="0"/>
              <a:t>, покупки в виртуальной реальности;</a:t>
            </a:r>
          </a:p>
          <a:p>
            <a:r>
              <a:rPr lang="ru-RU" b="0" dirty="0"/>
              <a:t>сворачивающиеся в рулон телевизоры помогут человеку быть в курсе всех событий мира</a:t>
            </a:r>
            <a:r>
              <a:rPr lang="ru-RU" b="0" dirty="0" smtClean="0"/>
              <a:t>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6062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</TotalTime>
  <Words>367</Words>
  <Application>Microsoft Office PowerPoint</Application>
  <PresentationFormat>Экран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Углы</vt:lpstr>
      <vt:lpstr>Технологии Будущего</vt:lpstr>
      <vt:lpstr>Оглавление</vt:lpstr>
      <vt:lpstr>Введение</vt:lpstr>
      <vt:lpstr>Введение</vt:lpstr>
      <vt:lpstr>БИОХОЛОДИЛЬНИКИ</vt:lpstr>
      <vt:lpstr>Подводные транспортные туннели</vt:lpstr>
      <vt:lpstr>Сворачивающиеся в рулон телевизоры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Будущего</dc:title>
  <dc:creator>User</dc:creator>
  <cp:lastModifiedBy>User</cp:lastModifiedBy>
  <cp:revision>3</cp:revision>
  <dcterms:created xsi:type="dcterms:W3CDTF">2022-04-28T17:27:16Z</dcterms:created>
  <dcterms:modified xsi:type="dcterms:W3CDTF">2022-04-28T17:54:47Z</dcterms:modified>
</cp:coreProperties>
</file>