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34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Group 2"/>
          <p:cNvGrpSpPr>
            <a:grpSpLocks/>
          </p:cNvGrpSpPr>
          <p:nvPr/>
        </p:nvGrpSpPr>
        <p:grpSpPr bwMode="auto">
          <a:xfrm>
            <a:off x="0" y="0"/>
            <a:ext cx="9159875" cy="6870700"/>
            <a:chOff x="0" y="0"/>
            <a:chExt cx="5770" cy="4328"/>
          </a:xfrm>
        </p:grpSpPr>
        <p:sp>
          <p:nvSpPr>
            <p:cNvPr id="34819" name="Rectangle 3"/>
            <p:cNvSpPr>
              <a:spLocks noChangeArrowheads="1"/>
            </p:cNvSpPr>
            <p:nvPr/>
          </p:nvSpPr>
          <p:spPr bwMode="hidden">
            <a:xfrm>
              <a:off x="0" y="4186"/>
              <a:ext cx="5089" cy="14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ru-RU"/>
            </a:p>
          </p:txBody>
        </p:sp>
        <p:sp>
          <p:nvSpPr>
            <p:cNvPr id="34820" name="Rectangle 4"/>
            <p:cNvSpPr>
              <a:spLocks noChangeArrowheads="1"/>
            </p:cNvSpPr>
            <p:nvPr/>
          </p:nvSpPr>
          <p:spPr bwMode="hidden">
            <a:xfrm>
              <a:off x="0" y="0"/>
              <a:ext cx="5089" cy="12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ru-RU"/>
            </a:p>
          </p:txBody>
        </p:sp>
        <p:sp>
          <p:nvSpPr>
            <p:cNvPr id="34821" name="Rectangle 5"/>
            <p:cNvSpPr>
              <a:spLocks noChangeArrowheads="1"/>
            </p:cNvSpPr>
            <p:nvPr/>
          </p:nvSpPr>
          <p:spPr bwMode="auto">
            <a:xfrm>
              <a:off x="5010" y="0"/>
              <a:ext cx="758" cy="432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84706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84706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ru-RU"/>
            </a:p>
          </p:txBody>
        </p:sp>
        <p:grpSp>
          <p:nvGrpSpPr>
            <p:cNvPr id="34822" name="Group 6"/>
            <p:cNvGrpSpPr>
              <a:grpSpLocks/>
            </p:cNvGrpSpPr>
            <p:nvPr/>
          </p:nvGrpSpPr>
          <p:grpSpPr bwMode="auto">
            <a:xfrm>
              <a:off x="4944" y="1"/>
              <a:ext cx="816" cy="3974"/>
              <a:chOff x="4944" y="1"/>
              <a:chExt cx="816" cy="3974"/>
            </a:xfrm>
          </p:grpSpPr>
          <p:grpSp>
            <p:nvGrpSpPr>
              <p:cNvPr id="34823" name="Group 7"/>
              <p:cNvGrpSpPr>
                <a:grpSpLocks/>
              </p:cNvGrpSpPr>
              <p:nvPr userDrawn="1"/>
            </p:nvGrpSpPr>
            <p:grpSpPr bwMode="auto">
              <a:xfrm>
                <a:off x="5280" y="1"/>
                <a:ext cx="480" cy="1430"/>
                <a:chOff x="5280" y="1"/>
                <a:chExt cx="480" cy="1430"/>
              </a:xfrm>
            </p:grpSpPr>
            <p:grpSp>
              <p:nvGrpSpPr>
                <p:cNvPr id="34824" name="Group 8"/>
                <p:cNvGrpSpPr>
                  <a:grpSpLocks/>
                </p:cNvGrpSpPr>
                <p:nvPr userDrawn="1"/>
              </p:nvGrpSpPr>
              <p:grpSpPr bwMode="auto">
                <a:xfrm rot="-5400000">
                  <a:off x="5484" y="0"/>
                  <a:ext cx="174" cy="176"/>
                  <a:chOff x="1657" y="323"/>
                  <a:chExt cx="1691" cy="2560"/>
                </a:xfrm>
              </p:grpSpPr>
              <p:grpSp>
                <p:nvGrpSpPr>
                  <p:cNvPr id="34825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1657" y="323"/>
                    <a:ext cx="1691" cy="2560"/>
                    <a:chOff x="1657" y="323"/>
                    <a:chExt cx="1691" cy="2560"/>
                  </a:xfrm>
                </p:grpSpPr>
                <p:sp>
                  <p:nvSpPr>
                    <p:cNvPr id="34826" name="Freeform 10"/>
                    <p:cNvSpPr>
                      <a:spLocks/>
                    </p:cNvSpPr>
                    <p:nvPr/>
                  </p:nvSpPr>
                  <p:spPr bwMode="auto">
                    <a:xfrm>
                      <a:off x="2117" y="323"/>
                      <a:ext cx="1231" cy="2560"/>
                    </a:xfrm>
                    <a:custGeom>
                      <a:avLst/>
                      <a:gdLst/>
                      <a:ahLst/>
                      <a:cxnLst>
                        <a:cxn ang="0">
                          <a:pos x="337" y="283"/>
                        </a:cxn>
                        <a:cxn ang="0">
                          <a:pos x="415" y="115"/>
                        </a:cxn>
                        <a:cxn ang="0">
                          <a:pos x="583" y="7"/>
                        </a:cxn>
                        <a:cxn ang="0">
                          <a:pos x="895" y="61"/>
                        </a:cxn>
                        <a:cxn ang="0">
                          <a:pos x="1051" y="349"/>
                        </a:cxn>
                        <a:cxn ang="0">
                          <a:pos x="979" y="769"/>
                        </a:cxn>
                        <a:cxn ang="0">
                          <a:pos x="943" y="943"/>
                        </a:cxn>
                        <a:cxn ang="0">
                          <a:pos x="1105" y="1075"/>
                        </a:cxn>
                        <a:cxn ang="0">
                          <a:pos x="1231" y="1525"/>
                        </a:cxn>
                        <a:cxn ang="0">
                          <a:pos x="1123" y="1969"/>
                        </a:cxn>
                        <a:cxn ang="0">
                          <a:pos x="907" y="2077"/>
                        </a:cxn>
                        <a:cxn ang="0">
                          <a:pos x="721" y="2059"/>
                        </a:cxn>
                        <a:cxn ang="0">
                          <a:pos x="655" y="2251"/>
                        </a:cxn>
                        <a:cxn ang="0">
                          <a:pos x="529" y="2527"/>
                        </a:cxn>
                        <a:cxn ang="0">
                          <a:pos x="211" y="2509"/>
                        </a:cxn>
                        <a:cxn ang="0">
                          <a:pos x="31" y="2227"/>
                        </a:cxn>
                        <a:cxn ang="0">
                          <a:pos x="25" y="1969"/>
                        </a:cxn>
                        <a:cxn ang="0">
                          <a:pos x="145" y="1651"/>
                        </a:cxn>
                        <a:cxn ang="0">
                          <a:pos x="259" y="1513"/>
                        </a:cxn>
                        <a:cxn ang="0">
                          <a:pos x="217" y="1729"/>
                        </a:cxn>
                        <a:cxn ang="0">
                          <a:pos x="73" y="2023"/>
                        </a:cxn>
                        <a:cxn ang="0">
                          <a:pos x="169" y="2323"/>
                        </a:cxn>
                        <a:cxn ang="0">
                          <a:pos x="439" y="2431"/>
                        </a:cxn>
                        <a:cxn ang="0">
                          <a:pos x="595" y="2227"/>
                        </a:cxn>
                        <a:cxn ang="0">
                          <a:pos x="577" y="1807"/>
                        </a:cxn>
                        <a:cxn ang="0">
                          <a:pos x="493" y="1531"/>
                        </a:cxn>
                        <a:cxn ang="0">
                          <a:pos x="535" y="1459"/>
                        </a:cxn>
                        <a:cxn ang="0">
                          <a:pos x="625" y="1633"/>
                        </a:cxn>
                        <a:cxn ang="0">
                          <a:pos x="721" y="1933"/>
                        </a:cxn>
                        <a:cxn ang="0">
                          <a:pos x="967" y="1963"/>
                        </a:cxn>
                        <a:cxn ang="0">
                          <a:pos x="1135" y="1687"/>
                        </a:cxn>
                        <a:cxn ang="0">
                          <a:pos x="1117" y="1273"/>
                        </a:cxn>
                        <a:cxn ang="0">
                          <a:pos x="883" y="1057"/>
                        </a:cxn>
                        <a:cxn ang="0">
                          <a:pos x="679" y="1129"/>
                        </a:cxn>
                        <a:cxn ang="0">
                          <a:pos x="577" y="1117"/>
                        </a:cxn>
                        <a:cxn ang="0">
                          <a:pos x="619" y="1033"/>
                        </a:cxn>
                        <a:cxn ang="0">
                          <a:pos x="811" y="937"/>
                        </a:cxn>
                        <a:cxn ang="0">
                          <a:pos x="949" y="613"/>
                        </a:cxn>
                        <a:cxn ang="0">
                          <a:pos x="883" y="175"/>
                        </a:cxn>
                        <a:cxn ang="0">
                          <a:pos x="619" y="103"/>
                        </a:cxn>
                        <a:cxn ang="0">
                          <a:pos x="391" y="355"/>
                        </a:cxn>
                        <a:cxn ang="0">
                          <a:pos x="403" y="763"/>
                        </a:cxn>
                        <a:cxn ang="0">
                          <a:pos x="343" y="949"/>
                        </a:cxn>
                        <a:cxn ang="0">
                          <a:pos x="289" y="685"/>
                        </a:cxn>
                        <a:cxn ang="0">
                          <a:pos x="307" y="367"/>
                        </a:cxn>
                      </a:cxnLst>
                      <a:rect l="0" t="0" r="r" b="b"/>
                      <a:pathLst>
                        <a:path w="1231" h="2560">
                          <a:moveTo>
                            <a:pt x="307" y="367"/>
                          </a:moveTo>
                          <a:cubicBezTo>
                            <a:pt x="317" y="336"/>
                            <a:pt x="326" y="303"/>
                            <a:pt x="337" y="283"/>
                          </a:cubicBezTo>
                          <a:cubicBezTo>
                            <a:pt x="348" y="263"/>
                            <a:pt x="360" y="275"/>
                            <a:pt x="373" y="247"/>
                          </a:cubicBezTo>
                          <a:cubicBezTo>
                            <a:pt x="386" y="219"/>
                            <a:pt x="400" y="147"/>
                            <a:pt x="415" y="115"/>
                          </a:cubicBezTo>
                          <a:cubicBezTo>
                            <a:pt x="430" y="83"/>
                            <a:pt x="435" y="73"/>
                            <a:pt x="463" y="55"/>
                          </a:cubicBezTo>
                          <a:cubicBezTo>
                            <a:pt x="491" y="37"/>
                            <a:pt x="536" y="14"/>
                            <a:pt x="583" y="7"/>
                          </a:cubicBezTo>
                          <a:cubicBezTo>
                            <a:pt x="630" y="0"/>
                            <a:pt x="693" y="4"/>
                            <a:pt x="745" y="13"/>
                          </a:cubicBezTo>
                          <a:cubicBezTo>
                            <a:pt x="797" y="22"/>
                            <a:pt x="852" y="34"/>
                            <a:pt x="895" y="61"/>
                          </a:cubicBezTo>
                          <a:cubicBezTo>
                            <a:pt x="938" y="88"/>
                            <a:pt x="977" y="127"/>
                            <a:pt x="1003" y="175"/>
                          </a:cubicBezTo>
                          <a:cubicBezTo>
                            <a:pt x="1029" y="223"/>
                            <a:pt x="1044" y="287"/>
                            <a:pt x="1051" y="349"/>
                          </a:cubicBezTo>
                          <a:cubicBezTo>
                            <a:pt x="1058" y="411"/>
                            <a:pt x="1057" y="477"/>
                            <a:pt x="1045" y="547"/>
                          </a:cubicBezTo>
                          <a:cubicBezTo>
                            <a:pt x="1033" y="617"/>
                            <a:pt x="995" y="712"/>
                            <a:pt x="979" y="769"/>
                          </a:cubicBezTo>
                          <a:cubicBezTo>
                            <a:pt x="963" y="826"/>
                            <a:pt x="955" y="860"/>
                            <a:pt x="949" y="889"/>
                          </a:cubicBezTo>
                          <a:cubicBezTo>
                            <a:pt x="943" y="918"/>
                            <a:pt x="936" y="925"/>
                            <a:pt x="943" y="943"/>
                          </a:cubicBezTo>
                          <a:cubicBezTo>
                            <a:pt x="950" y="961"/>
                            <a:pt x="964" y="975"/>
                            <a:pt x="991" y="997"/>
                          </a:cubicBezTo>
                          <a:cubicBezTo>
                            <a:pt x="1018" y="1019"/>
                            <a:pt x="1069" y="1033"/>
                            <a:pt x="1105" y="1075"/>
                          </a:cubicBezTo>
                          <a:cubicBezTo>
                            <a:pt x="1141" y="1117"/>
                            <a:pt x="1186" y="1174"/>
                            <a:pt x="1207" y="1249"/>
                          </a:cubicBezTo>
                          <a:cubicBezTo>
                            <a:pt x="1228" y="1324"/>
                            <a:pt x="1231" y="1441"/>
                            <a:pt x="1231" y="1525"/>
                          </a:cubicBezTo>
                          <a:cubicBezTo>
                            <a:pt x="1231" y="1609"/>
                            <a:pt x="1225" y="1679"/>
                            <a:pt x="1207" y="1753"/>
                          </a:cubicBezTo>
                          <a:cubicBezTo>
                            <a:pt x="1189" y="1827"/>
                            <a:pt x="1153" y="1917"/>
                            <a:pt x="1123" y="1969"/>
                          </a:cubicBezTo>
                          <a:cubicBezTo>
                            <a:pt x="1093" y="2021"/>
                            <a:pt x="1063" y="2047"/>
                            <a:pt x="1027" y="2065"/>
                          </a:cubicBezTo>
                          <a:cubicBezTo>
                            <a:pt x="991" y="2083"/>
                            <a:pt x="951" y="2079"/>
                            <a:pt x="907" y="2077"/>
                          </a:cubicBezTo>
                          <a:cubicBezTo>
                            <a:pt x="863" y="2075"/>
                            <a:pt x="794" y="2056"/>
                            <a:pt x="763" y="2053"/>
                          </a:cubicBezTo>
                          <a:cubicBezTo>
                            <a:pt x="732" y="2050"/>
                            <a:pt x="733" y="2050"/>
                            <a:pt x="721" y="2059"/>
                          </a:cubicBezTo>
                          <a:cubicBezTo>
                            <a:pt x="709" y="2068"/>
                            <a:pt x="702" y="2075"/>
                            <a:pt x="691" y="2107"/>
                          </a:cubicBezTo>
                          <a:cubicBezTo>
                            <a:pt x="680" y="2139"/>
                            <a:pt x="665" y="2205"/>
                            <a:pt x="655" y="2251"/>
                          </a:cubicBezTo>
                          <a:cubicBezTo>
                            <a:pt x="645" y="2297"/>
                            <a:pt x="652" y="2337"/>
                            <a:pt x="631" y="2383"/>
                          </a:cubicBezTo>
                          <a:cubicBezTo>
                            <a:pt x="610" y="2429"/>
                            <a:pt x="574" y="2498"/>
                            <a:pt x="529" y="2527"/>
                          </a:cubicBezTo>
                          <a:cubicBezTo>
                            <a:pt x="484" y="2556"/>
                            <a:pt x="414" y="2560"/>
                            <a:pt x="361" y="2557"/>
                          </a:cubicBezTo>
                          <a:cubicBezTo>
                            <a:pt x="308" y="2554"/>
                            <a:pt x="256" y="2537"/>
                            <a:pt x="211" y="2509"/>
                          </a:cubicBezTo>
                          <a:cubicBezTo>
                            <a:pt x="166" y="2481"/>
                            <a:pt x="121" y="2436"/>
                            <a:pt x="91" y="2389"/>
                          </a:cubicBezTo>
                          <a:cubicBezTo>
                            <a:pt x="61" y="2342"/>
                            <a:pt x="46" y="2275"/>
                            <a:pt x="31" y="2227"/>
                          </a:cubicBezTo>
                          <a:cubicBezTo>
                            <a:pt x="16" y="2179"/>
                            <a:pt x="2" y="2144"/>
                            <a:pt x="1" y="2101"/>
                          </a:cubicBezTo>
                          <a:cubicBezTo>
                            <a:pt x="0" y="2058"/>
                            <a:pt x="13" y="2018"/>
                            <a:pt x="25" y="1969"/>
                          </a:cubicBezTo>
                          <a:cubicBezTo>
                            <a:pt x="37" y="1920"/>
                            <a:pt x="53" y="1860"/>
                            <a:pt x="73" y="1807"/>
                          </a:cubicBezTo>
                          <a:cubicBezTo>
                            <a:pt x="93" y="1754"/>
                            <a:pt x="122" y="1698"/>
                            <a:pt x="145" y="1651"/>
                          </a:cubicBezTo>
                          <a:cubicBezTo>
                            <a:pt x="168" y="1604"/>
                            <a:pt x="192" y="1548"/>
                            <a:pt x="211" y="1525"/>
                          </a:cubicBezTo>
                          <a:cubicBezTo>
                            <a:pt x="230" y="1502"/>
                            <a:pt x="249" y="1502"/>
                            <a:pt x="259" y="1513"/>
                          </a:cubicBezTo>
                          <a:cubicBezTo>
                            <a:pt x="269" y="1524"/>
                            <a:pt x="278" y="1555"/>
                            <a:pt x="271" y="1591"/>
                          </a:cubicBezTo>
                          <a:cubicBezTo>
                            <a:pt x="264" y="1627"/>
                            <a:pt x="242" y="1682"/>
                            <a:pt x="217" y="1729"/>
                          </a:cubicBezTo>
                          <a:cubicBezTo>
                            <a:pt x="192" y="1776"/>
                            <a:pt x="145" y="1824"/>
                            <a:pt x="121" y="1873"/>
                          </a:cubicBezTo>
                          <a:cubicBezTo>
                            <a:pt x="97" y="1922"/>
                            <a:pt x="76" y="1970"/>
                            <a:pt x="73" y="2023"/>
                          </a:cubicBezTo>
                          <a:cubicBezTo>
                            <a:pt x="70" y="2076"/>
                            <a:pt x="87" y="2141"/>
                            <a:pt x="103" y="2191"/>
                          </a:cubicBezTo>
                          <a:cubicBezTo>
                            <a:pt x="119" y="2241"/>
                            <a:pt x="140" y="2285"/>
                            <a:pt x="169" y="2323"/>
                          </a:cubicBezTo>
                          <a:cubicBezTo>
                            <a:pt x="198" y="2361"/>
                            <a:pt x="232" y="2401"/>
                            <a:pt x="277" y="2419"/>
                          </a:cubicBezTo>
                          <a:cubicBezTo>
                            <a:pt x="322" y="2437"/>
                            <a:pt x="395" y="2440"/>
                            <a:pt x="439" y="2431"/>
                          </a:cubicBezTo>
                          <a:cubicBezTo>
                            <a:pt x="483" y="2422"/>
                            <a:pt x="515" y="2399"/>
                            <a:pt x="541" y="2365"/>
                          </a:cubicBezTo>
                          <a:cubicBezTo>
                            <a:pt x="567" y="2331"/>
                            <a:pt x="583" y="2280"/>
                            <a:pt x="595" y="2227"/>
                          </a:cubicBezTo>
                          <a:cubicBezTo>
                            <a:pt x="607" y="2174"/>
                            <a:pt x="616" y="2117"/>
                            <a:pt x="613" y="2047"/>
                          </a:cubicBezTo>
                          <a:cubicBezTo>
                            <a:pt x="610" y="1977"/>
                            <a:pt x="589" y="1871"/>
                            <a:pt x="577" y="1807"/>
                          </a:cubicBezTo>
                          <a:cubicBezTo>
                            <a:pt x="565" y="1743"/>
                            <a:pt x="555" y="1709"/>
                            <a:pt x="541" y="1663"/>
                          </a:cubicBezTo>
                          <a:cubicBezTo>
                            <a:pt x="527" y="1617"/>
                            <a:pt x="502" y="1561"/>
                            <a:pt x="493" y="1531"/>
                          </a:cubicBezTo>
                          <a:cubicBezTo>
                            <a:pt x="484" y="1501"/>
                            <a:pt x="480" y="1495"/>
                            <a:pt x="487" y="1483"/>
                          </a:cubicBezTo>
                          <a:cubicBezTo>
                            <a:pt x="494" y="1471"/>
                            <a:pt x="519" y="1455"/>
                            <a:pt x="535" y="1459"/>
                          </a:cubicBezTo>
                          <a:cubicBezTo>
                            <a:pt x="551" y="1463"/>
                            <a:pt x="568" y="1478"/>
                            <a:pt x="583" y="1507"/>
                          </a:cubicBezTo>
                          <a:cubicBezTo>
                            <a:pt x="598" y="1536"/>
                            <a:pt x="610" y="1583"/>
                            <a:pt x="625" y="1633"/>
                          </a:cubicBezTo>
                          <a:cubicBezTo>
                            <a:pt x="640" y="1683"/>
                            <a:pt x="657" y="1757"/>
                            <a:pt x="673" y="1807"/>
                          </a:cubicBezTo>
                          <a:cubicBezTo>
                            <a:pt x="689" y="1857"/>
                            <a:pt x="697" y="1905"/>
                            <a:pt x="721" y="1933"/>
                          </a:cubicBezTo>
                          <a:cubicBezTo>
                            <a:pt x="745" y="1961"/>
                            <a:pt x="776" y="1970"/>
                            <a:pt x="817" y="1975"/>
                          </a:cubicBezTo>
                          <a:cubicBezTo>
                            <a:pt x="858" y="1980"/>
                            <a:pt x="926" y="1980"/>
                            <a:pt x="967" y="1963"/>
                          </a:cubicBezTo>
                          <a:cubicBezTo>
                            <a:pt x="1008" y="1946"/>
                            <a:pt x="1035" y="1919"/>
                            <a:pt x="1063" y="1873"/>
                          </a:cubicBezTo>
                          <a:cubicBezTo>
                            <a:pt x="1091" y="1827"/>
                            <a:pt x="1122" y="1761"/>
                            <a:pt x="1135" y="1687"/>
                          </a:cubicBezTo>
                          <a:cubicBezTo>
                            <a:pt x="1148" y="1613"/>
                            <a:pt x="1144" y="1498"/>
                            <a:pt x="1141" y="1429"/>
                          </a:cubicBezTo>
                          <a:cubicBezTo>
                            <a:pt x="1138" y="1360"/>
                            <a:pt x="1140" y="1325"/>
                            <a:pt x="1117" y="1273"/>
                          </a:cubicBezTo>
                          <a:cubicBezTo>
                            <a:pt x="1094" y="1221"/>
                            <a:pt x="1042" y="1153"/>
                            <a:pt x="1003" y="1117"/>
                          </a:cubicBezTo>
                          <a:cubicBezTo>
                            <a:pt x="964" y="1081"/>
                            <a:pt x="919" y="1064"/>
                            <a:pt x="883" y="1057"/>
                          </a:cubicBezTo>
                          <a:cubicBezTo>
                            <a:pt x="847" y="1050"/>
                            <a:pt x="821" y="1063"/>
                            <a:pt x="787" y="1075"/>
                          </a:cubicBezTo>
                          <a:cubicBezTo>
                            <a:pt x="753" y="1087"/>
                            <a:pt x="706" y="1117"/>
                            <a:pt x="679" y="1129"/>
                          </a:cubicBezTo>
                          <a:cubicBezTo>
                            <a:pt x="652" y="1141"/>
                            <a:pt x="642" y="1149"/>
                            <a:pt x="625" y="1147"/>
                          </a:cubicBezTo>
                          <a:cubicBezTo>
                            <a:pt x="608" y="1145"/>
                            <a:pt x="584" y="1130"/>
                            <a:pt x="577" y="1117"/>
                          </a:cubicBezTo>
                          <a:cubicBezTo>
                            <a:pt x="570" y="1104"/>
                            <a:pt x="576" y="1083"/>
                            <a:pt x="583" y="1069"/>
                          </a:cubicBezTo>
                          <a:cubicBezTo>
                            <a:pt x="590" y="1055"/>
                            <a:pt x="599" y="1043"/>
                            <a:pt x="619" y="1033"/>
                          </a:cubicBezTo>
                          <a:cubicBezTo>
                            <a:pt x="639" y="1023"/>
                            <a:pt x="671" y="1025"/>
                            <a:pt x="703" y="1009"/>
                          </a:cubicBezTo>
                          <a:cubicBezTo>
                            <a:pt x="735" y="993"/>
                            <a:pt x="780" y="965"/>
                            <a:pt x="811" y="937"/>
                          </a:cubicBezTo>
                          <a:cubicBezTo>
                            <a:pt x="842" y="909"/>
                            <a:pt x="866" y="895"/>
                            <a:pt x="889" y="841"/>
                          </a:cubicBezTo>
                          <a:cubicBezTo>
                            <a:pt x="912" y="787"/>
                            <a:pt x="939" y="696"/>
                            <a:pt x="949" y="613"/>
                          </a:cubicBezTo>
                          <a:cubicBezTo>
                            <a:pt x="959" y="530"/>
                            <a:pt x="960" y="416"/>
                            <a:pt x="949" y="343"/>
                          </a:cubicBezTo>
                          <a:cubicBezTo>
                            <a:pt x="938" y="270"/>
                            <a:pt x="914" y="215"/>
                            <a:pt x="883" y="175"/>
                          </a:cubicBezTo>
                          <a:cubicBezTo>
                            <a:pt x="852" y="135"/>
                            <a:pt x="807" y="115"/>
                            <a:pt x="763" y="103"/>
                          </a:cubicBezTo>
                          <a:cubicBezTo>
                            <a:pt x="719" y="91"/>
                            <a:pt x="665" y="90"/>
                            <a:pt x="619" y="103"/>
                          </a:cubicBezTo>
                          <a:cubicBezTo>
                            <a:pt x="573" y="116"/>
                            <a:pt x="525" y="139"/>
                            <a:pt x="487" y="181"/>
                          </a:cubicBezTo>
                          <a:cubicBezTo>
                            <a:pt x="449" y="223"/>
                            <a:pt x="412" y="301"/>
                            <a:pt x="391" y="355"/>
                          </a:cubicBezTo>
                          <a:cubicBezTo>
                            <a:pt x="370" y="409"/>
                            <a:pt x="359" y="437"/>
                            <a:pt x="361" y="505"/>
                          </a:cubicBezTo>
                          <a:cubicBezTo>
                            <a:pt x="363" y="573"/>
                            <a:pt x="399" y="691"/>
                            <a:pt x="403" y="763"/>
                          </a:cubicBezTo>
                          <a:cubicBezTo>
                            <a:pt x="407" y="835"/>
                            <a:pt x="395" y="906"/>
                            <a:pt x="385" y="937"/>
                          </a:cubicBezTo>
                          <a:cubicBezTo>
                            <a:pt x="375" y="968"/>
                            <a:pt x="356" y="957"/>
                            <a:pt x="343" y="949"/>
                          </a:cubicBezTo>
                          <a:cubicBezTo>
                            <a:pt x="330" y="941"/>
                            <a:pt x="316" y="933"/>
                            <a:pt x="307" y="889"/>
                          </a:cubicBezTo>
                          <a:cubicBezTo>
                            <a:pt x="298" y="845"/>
                            <a:pt x="294" y="755"/>
                            <a:pt x="289" y="685"/>
                          </a:cubicBezTo>
                          <a:cubicBezTo>
                            <a:pt x="284" y="615"/>
                            <a:pt x="273" y="523"/>
                            <a:pt x="277" y="469"/>
                          </a:cubicBezTo>
                          <a:cubicBezTo>
                            <a:pt x="281" y="415"/>
                            <a:pt x="297" y="398"/>
                            <a:pt x="307" y="367"/>
                          </a:cubicBezTo>
                          <a:close/>
                        </a:path>
                      </a:pathLst>
                    </a:custGeom>
                    <a:solidFill>
                      <a:srgbClr val="E7D6B7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4827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1657" y="376"/>
                      <a:ext cx="865" cy="2071"/>
                    </a:xfrm>
                    <a:custGeom>
                      <a:avLst/>
                      <a:gdLst/>
                      <a:ahLst/>
                      <a:cxnLst>
                        <a:cxn ang="0">
                          <a:pos x="785" y="530"/>
                        </a:cxn>
                        <a:cxn ang="0">
                          <a:pos x="797" y="350"/>
                        </a:cxn>
                        <a:cxn ang="0">
                          <a:pos x="863" y="206"/>
                        </a:cxn>
                        <a:cxn ang="0">
                          <a:pos x="809" y="218"/>
                        </a:cxn>
                        <a:cxn ang="0">
                          <a:pos x="749" y="218"/>
                        </a:cxn>
                        <a:cxn ang="0">
                          <a:pos x="683" y="116"/>
                        </a:cxn>
                        <a:cxn ang="0">
                          <a:pos x="611" y="32"/>
                        </a:cxn>
                        <a:cxn ang="0">
                          <a:pos x="509" y="2"/>
                        </a:cxn>
                        <a:cxn ang="0">
                          <a:pos x="407" y="20"/>
                        </a:cxn>
                        <a:cxn ang="0">
                          <a:pos x="281" y="74"/>
                        </a:cxn>
                        <a:cxn ang="0">
                          <a:pos x="173" y="206"/>
                        </a:cxn>
                        <a:cxn ang="0">
                          <a:pos x="119" y="404"/>
                        </a:cxn>
                        <a:cxn ang="0">
                          <a:pos x="131" y="590"/>
                        </a:cxn>
                        <a:cxn ang="0">
                          <a:pos x="173" y="782"/>
                        </a:cxn>
                        <a:cxn ang="0">
                          <a:pos x="197" y="884"/>
                        </a:cxn>
                        <a:cxn ang="0">
                          <a:pos x="167" y="986"/>
                        </a:cxn>
                        <a:cxn ang="0">
                          <a:pos x="65" y="1124"/>
                        </a:cxn>
                        <a:cxn ang="0">
                          <a:pos x="17" y="1298"/>
                        </a:cxn>
                        <a:cxn ang="0">
                          <a:pos x="5" y="1550"/>
                        </a:cxn>
                        <a:cxn ang="0">
                          <a:pos x="47" y="1748"/>
                        </a:cxn>
                        <a:cxn ang="0">
                          <a:pos x="131" y="1898"/>
                        </a:cxn>
                        <a:cxn ang="0">
                          <a:pos x="299" y="1988"/>
                        </a:cxn>
                        <a:cxn ang="0">
                          <a:pos x="425" y="1982"/>
                        </a:cxn>
                        <a:cxn ang="0">
                          <a:pos x="467" y="1994"/>
                        </a:cxn>
                        <a:cxn ang="0">
                          <a:pos x="497" y="2066"/>
                        </a:cxn>
                        <a:cxn ang="0">
                          <a:pos x="497" y="1964"/>
                        </a:cxn>
                        <a:cxn ang="0">
                          <a:pos x="557" y="1778"/>
                        </a:cxn>
                        <a:cxn ang="0">
                          <a:pos x="617" y="1658"/>
                        </a:cxn>
                        <a:cxn ang="0">
                          <a:pos x="581" y="1700"/>
                        </a:cxn>
                        <a:cxn ang="0">
                          <a:pos x="515" y="1820"/>
                        </a:cxn>
                        <a:cxn ang="0">
                          <a:pos x="407" y="1904"/>
                        </a:cxn>
                        <a:cxn ang="0">
                          <a:pos x="269" y="1898"/>
                        </a:cxn>
                        <a:cxn ang="0">
                          <a:pos x="179" y="1814"/>
                        </a:cxn>
                        <a:cxn ang="0">
                          <a:pos x="113" y="1640"/>
                        </a:cxn>
                        <a:cxn ang="0">
                          <a:pos x="107" y="1394"/>
                        </a:cxn>
                        <a:cxn ang="0">
                          <a:pos x="137" y="1190"/>
                        </a:cxn>
                        <a:cxn ang="0">
                          <a:pos x="203" y="1070"/>
                        </a:cxn>
                        <a:cxn ang="0">
                          <a:pos x="323" y="1022"/>
                        </a:cxn>
                        <a:cxn ang="0">
                          <a:pos x="509" y="1076"/>
                        </a:cxn>
                        <a:cxn ang="0">
                          <a:pos x="611" y="1124"/>
                        </a:cxn>
                        <a:cxn ang="0">
                          <a:pos x="665" y="1100"/>
                        </a:cxn>
                        <a:cxn ang="0">
                          <a:pos x="659" y="1046"/>
                        </a:cxn>
                        <a:cxn ang="0">
                          <a:pos x="611" y="1004"/>
                        </a:cxn>
                        <a:cxn ang="0">
                          <a:pos x="497" y="980"/>
                        </a:cxn>
                        <a:cxn ang="0">
                          <a:pos x="323" y="896"/>
                        </a:cxn>
                        <a:cxn ang="0">
                          <a:pos x="233" y="680"/>
                        </a:cxn>
                        <a:cxn ang="0">
                          <a:pos x="209" y="416"/>
                        </a:cxn>
                        <a:cxn ang="0">
                          <a:pos x="317" y="170"/>
                        </a:cxn>
                        <a:cxn ang="0">
                          <a:pos x="485" y="110"/>
                        </a:cxn>
                        <a:cxn ang="0">
                          <a:pos x="617" y="164"/>
                        </a:cxn>
                        <a:cxn ang="0">
                          <a:pos x="707" y="290"/>
                        </a:cxn>
                        <a:cxn ang="0">
                          <a:pos x="737" y="428"/>
                        </a:cxn>
                        <a:cxn ang="0">
                          <a:pos x="773" y="602"/>
                        </a:cxn>
                        <a:cxn ang="0">
                          <a:pos x="809" y="584"/>
                        </a:cxn>
                        <a:cxn ang="0">
                          <a:pos x="785" y="530"/>
                        </a:cxn>
                      </a:cxnLst>
                      <a:rect l="0" t="0" r="r" b="b"/>
                      <a:pathLst>
                        <a:path w="865" h="2071">
                          <a:moveTo>
                            <a:pt x="785" y="530"/>
                          </a:moveTo>
                          <a:cubicBezTo>
                            <a:pt x="783" y="491"/>
                            <a:pt x="784" y="404"/>
                            <a:pt x="797" y="350"/>
                          </a:cubicBezTo>
                          <a:cubicBezTo>
                            <a:pt x="810" y="296"/>
                            <a:pt x="861" y="228"/>
                            <a:pt x="863" y="206"/>
                          </a:cubicBezTo>
                          <a:cubicBezTo>
                            <a:pt x="865" y="184"/>
                            <a:pt x="828" y="216"/>
                            <a:pt x="809" y="218"/>
                          </a:cubicBezTo>
                          <a:cubicBezTo>
                            <a:pt x="790" y="220"/>
                            <a:pt x="770" y="235"/>
                            <a:pt x="749" y="218"/>
                          </a:cubicBezTo>
                          <a:cubicBezTo>
                            <a:pt x="728" y="201"/>
                            <a:pt x="706" y="147"/>
                            <a:pt x="683" y="116"/>
                          </a:cubicBezTo>
                          <a:cubicBezTo>
                            <a:pt x="660" y="85"/>
                            <a:pt x="640" y="51"/>
                            <a:pt x="611" y="32"/>
                          </a:cubicBezTo>
                          <a:cubicBezTo>
                            <a:pt x="582" y="13"/>
                            <a:pt x="543" y="4"/>
                            <a:pt x="509" y="2"/>
                          </a:cubicBezTo>
                          <a:cubicBezTo>
                            <a:pt x="475" y="0"/>
                            <a:pt x="445" y="8"/>
                            <a:pt x="407" y="20"/>
                          </a:cubicBezTo>
                          <a:cubicBezTo>
                            <a:pt x="369" y="32"/>
                            <a:pt x="320" y="43"/>
                            <a:pt x="281" y="74"/>
                          </a:cubicBezTo>
                          <a:cubicBezTo>
                            <a:pt x="242" y="105"/>
                            <a:pt x="200" y="151"/>
                            <a:pt x="173" y="206"/>
                          </a:cubicBezTo>
                          <a:cubicBezTo>
                            <a:pt x="146" y="261"/>
                            <a:pt x="126" y="340"/>
                            <a:pt x="119" y="404"/>
                          </a:cubicBezTo>
                          <a:cubicBezTo>
                            <a:pt x="112" y="468"/>
                            <a:pt x="122" y="527"/>
                            <a:pt x="131" y="590"/>
                          </a:cubicBezTo>
                          <a:cubicBezTo>
                            <a:pt x="140" y="653"/>
                            <a:pt x="162" y="733"/>
                            <a:pt x="173" y="782"/>
                          </a:cubicBezTo>
                          <a:cubicBezTo>
                            <a:pt x="184" y="831"/>
                            <a:pt x="198" y="850"/>
                            <a:pt x="197" y="884"/>
                          </a:cubicBezTo>
                          <a:cubicBezTo>
                            <a:pt x="196" y="918"/>
                            <a:pt x="189" y="946"/>
                            <a:pt x="167" y="986"/>
                          </a:cubicBezTo>
                          <a:cubicBezTo>
                            <a:pt x="145" y="1026"/>
                            <a:pt x="90" y="1072"/>
                            <a:pt x="65" y="1124"/>
                          </a:cubicBezTo>
                          <a:cubicBezTo>
                            <a:pt x="40" y="1176"/>
                            <a:pt x="27" y="1227"/>
                            <a:pt x="17" y="1298"/>
                          </a:cubicBezTo>
                          <a:cubicBezTo>
                            <a:pt x="7" y="1369"/>
                            <a:pt x="0" y="1475"/>
                            <a:pt x="5" y="1550"/>
                          </a:cubicBezTo>
                          <a:cubicBezTo>
                            <a:pt x="10" y="1625"/>
                            <a:pt x="26" y="1690"/>
                            <a:pt x="47" y="1748"/>
                          </a:cubicBezTo>
                          <a:cubicBezTo>
                            <a:pt x="68" y="1806"/>
                            <a:pt x="89" y="1858"/>
                            <a:pt x="131" y="1898"/>
                          </a:cubicBezTo>
                          <a:cubicBezTo>
                            <a:pt x="173" y="1938"/>
                            <a:pt x="250" y="1974"/>
                            <a:pt x="299" y="1988"/>
                          </a:cubicBezTo>
                          <a:cubicBezTo>
                            <a:pt x="348" y="2002"/>
                            <a:pt x="397" y="1981"/>
                            <a:pt x="425" y="1982"/>
                          </a:cubicBezTo>
                          <a:cubicBezTo>
                            <a:pt x="453" y="1983"/>
                            <a:pt x="455" y="1980"/>
                            <a:pt x="467" y="1994"/>
                          </a:cubicBezTo>
                          <a:cubicBezTo>
                            <a:pt x="479" y="2008"/>
                            <a:pt x="492" y="2071"/>
                            <a:pt x="497" y="2066"/>
                          </a:cubicBezTo>
                          <a:cubicBezTo>
                            <a:pt x="502" y="2061"/>
                            <a:pt x="487" y="2012"/>
                            <a:pt x="497" y="1964"/>
                          </a:cubicBezTo>
                          <a:cubicBezTo>
                            <a:pt x="507" y="1916"/>
                            <a:pt x="537" y="1829"/>
                            <a:pt x="557" y="1778"/>
                          </a:cubicBezTo>
                          <a:cubicBezTo>
                            <a:pt x="577" y="1727"/>
                            <a:pt x="613" y="1671"/>
                            <a:pt x="617" y="1658"/>
                          </a:cubicBezTo>
                          <a:cubicBezTo>
                            <a:pt x="621" y="1645"/>
                            <a:pt x="598" y="1673"/>
                            <a:pt x="581" y="1700"/>
                          </a:cubicBezTo>
                          <a:cubicBezTo>
                            <a:pt x="564" y="1727"/>
                            <a:pt x="544" y="1786"/>
                            <a:pt x="515" y="1820"/>
                          </a:cubicBezTo>
                          <a:cubicBezTo>
                            <a:pt x="486" y="1854"/>
                            <a:pt x="448" y="1891"/>
                            <a:pt x="407" y="1904"/>
                          </a:cubicBezTo>
                          <a:cubicBezTo>
                            <a:pt x="366" y="1917"/>
                            <a:pt x="307" y="1913"/>
                            <a:pt x="269" y="1898"/>
                          </a:cubicBezTo>
                          <a:cubicBezTo>
                            <a:pt x="231" y="1883"/>
                            <a:pt x="205" y="1857"/>
                            <a:pt x="179" y="1814"/>
                          </a:cubicBezTo>
                          <a:cubicBezTo>
                            <a:pt x="153" y="1771"/>
                            <a:pt x="125" y="1710"/>
                            <a:pt x="113" y="1640"/>
                          </a:cubicBezTo>
                          <a:cubicBezTo>
                            <a:pt x="101" y="1570"/>
                            <a:pt x="103" y="1469"/>
                            <a:pt x="107" y="1394"/>
                          </a:cubicBezTo>
                          <a:cubicBezTo>
                            <a:pt x="111" y="1319"/>
                            <a:pt x="121" y="1244"/>
                            <a:pt x="137" y="1190"/>
                          </a:cubicBezTo>
                          <a:cubicBezTo>
                            <a:pt x="153" y="1136"/>
                            <a:pt x="172" y="1098"/>
                            <a:pt x="203" y="1070"/>
                          </a:cubicBezTo>
                          <a:cubicBezTo>
                            <a:pt x="234" y="1042"/>
                            <a:pt x="272" y="1021"/>
                            <a:pt x="323" y="1022"/>
                          </a:cubicBezTo>
                          <a:cubicBezTo>
                            <a:pt x="374" y="1023"/>
                            <a:pt x="461" y="1059"/>
                            <a:pt x="509" y="1076"/>
                          </a:cubicBezTo>
                          <a:cubicBezTo>
                            <a:pt x="557" y="1093"/>
                            <a:pt x="585" y="1120"/>
                            <a:pt x="611" y="1124"/>
                          </a:cubicBezTo>
                          <a:cubicBezTo>
                            <a:pt x="637" y="1128"/>
                            <a:pt x="657" y="1113"/>
                            <a:pt x="665" y="1100"/>
                          </a:cubicBezTo>
                          <a:cubicBezTo>
                            <a:pt x="673" y="1087"/>
                            <a:pt x="668" y="1062"/>
                            <a:pt x="659" y="1046"/>
                          </a:cubicBezTo>
                          <a:cubicBezTo>
                            <a:pt x="650" y="1030"/>
                            <a:pt x="638" y="1015"/>
                            <a:pt x="611" y="1004"/>
                          </a:cubicBezTo>
                          <a:cubicBezTo>
                            <a:pt x="584" y="993"/>
                            <a:pt x="545" y="998"/>
                            <a:pt x="497" y="980"/>
                          </a:cubicBezTo>
                          <a:cubicBezTo>
                            <a:pt x="449" y="962"/>
                            <a:pt x="367" y="946"/>
                            <a:pt x="323" y="896"/>
                          </a:cubicBezTo>
                          <a:cubicBezTo>
                            <a:pt x="279" y="846"/>
                            <a:pt x="252" y="760"/>
                            <a:pt x="233" y="680"/>
                          </a:cubicBezTo>
                          <a:cubicBezTo>
                            <a:pt x="214" y="600"/>
                            <a:pt x="195" y="501"/>
                            <a:pt x="209" y="416"/>
                          </a:cubicBezTo>
                          <a:cubicBezTo>
                            <a:pt x="223" y="331"/>
                            <a:pt x="271" y="221"/>
                            <a:pt x="317" y="170"/>
                          </a:cubicBezTo>
                          <a:cubicBezTo>
                            <a:pt x="363" y="119"/>
                            <a:pt x="435" y="111"/>
                            <a:pt x="485" y="110"/>
                          </a:cubicBezTo>
                          <a:cubicBezTo>
                            <a:pt x="535" y="109"/>
                            <a:pt x="580" y="134"/>
                            <a:pt x="617" y="164"/>
                          </a:cubicBezTo>
                          <a:cubicBezTo>
                            <a:pt x="654" y="194"/>
                            <a:pt x="687" y="246"/>
                            <a:pt x="707" y="290"/>
                          </a:cubicBezTo>
                          <a:cubicBezTo>
                            <a:pt x="727" y="334"/>
                            <a:pt x="726" y="376"/>
                            <a:pt x="737" y="428"/>
                          </a:cubicBezTo>
                          <a:cubicBezTo>
                            <a:pt x="748" y="480"/>
                            <a:pt x="761" y="576"/>
                            <a:pt x="773" y="602"/>
                          </a:cubicBezTo>
                          <a:cubicBezTo>
                            <a:pt x="785" y="628"/>
                            <a:pt x="807" y="597"/>
                            <a:pt x="809" y="584"/>
                          </a:cubicBezTo>
                          <a:cubicBezTo>
                            <a:pt x="811" y="571"/>
                            <a:pt x="787" y="569"/>
                            <a:pt x="785" y="530"/>
                          </a:cubicBezTo>
                          <a:close/>
                        </a:path>
                      </a:pathLst>
                    </a:custGeom>
                    <a:solidFill>
                      <a:srgbClr val="E7D6B7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34828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1428"/>
                    <a:ext cx="168" cy="246"/>
                  </a:xfrm>
                  <a:prstGeom prst="ellipse">
                    <a:avLst/>
                  </a:prstGeom>
                  <a:solidFill>
                    <a:srgbClr val="E7D6B7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4829" name="Freeform 13"/>
                  <p:cNvSpPr>
                    <a:spLocks/>
                  </p:cNvSpPr>
                  <p:nvPr/>
                </p:nvSpPr>
                <p:spPr bwMode="auto">
                  <a:xfrm>
                    <a:off x="2595" y="741"/>
                    <a:ext cx="266" cy="521"/>
                  </a:xfrm>
                  <a:custGeom>
                    <a:avLst/>
                    <a:gdLst/>
                    <a:ahLst/>
                    <a:cxnLst>
                      <a:cxn ang="0">
                        <a:pos x="3" y="483"/>
                      </a:cxn>
                      <a:cxn ang="0">
                        <a:pos x="27" y="273"/>
                      </a:cxn>
                      <a:cxn ang="0">
                        <a:pos x="111" y="45"/>
                      </a:cxn>
                      <a:cxn ang="0">
                        <a:pos x="183" y="3"/>
                      </a:cxn>
                      <a:cxn ang="0">
                        <a:pos x="237" y="39"/>
                      </a:cxn>
                      <a:cxn ang="0">
                        <a:pos x="261" y="129"/>
                      </a:cxn>
                      <a:cxn ang="0">
                        <a:pos x="207" y="273"/>
                      </a:cxn>
                      <a:cxn ang="0">
                        <a:pos x="105" y="477"/>
                      </a:cxn>
                      <a:cxn ang="0">
                        <a:pos x="45" y="501"/>
                      </a:cxn>
                      <a:cxn ang="0">
                        <a:pos x="3" y="483"/>
                      </a:cxn>
                    </a:cxnLst>
                    <a:rect l="0" t="0" r="r" b="b"/>
                    <a:pathLst>
                      <a:path w="266" h="521">
                        <a:moveTo>
                          <a:pt x="3" y="483"/>
                        </a:moveTo>
                        <a:cubicBezTo>
                          <a:pt x="0" y="445"/>
                          <a:pt x="9" y="346"/>
                          <a:pt x="27" y="273"/>
                        </a:cubicBezTo>
                        <a:cubicBezTo>
                          <a:pt x="45" y="200"/>
                          <a:pt x="85" y="90"/>
                          <a:pt x="111" y="45"/>
                        </a:cubicBezTo>
                        <a:cubicBezTo>
                          <a:pt x="137" y="0"/>
                          <a:pt x="162" y="4"/>
                          <a:pt x="183" y="3"/>
                        </a:cubicBezTo>
                        <a:cubicBezTo>
                          <a:pt x="204" y="2"/>
                          <a:pt x="224" y="18"/>
                          <a:pt x="237" y="39"/>
                        </a:cubicBezTo>
                        <a:cubicBezTo>
                          <a:pt x="250" y="60"/>
                          <a:pt x="266" y="90"/>
                          <a:pt x="261" y="129"/>
                        </a:cubicBezTo>
                        <a:cubicBezTo>
                          <a:pt x="256" y="168"/>
                          <a:pt x="233" y="215"/>
                          <a:pt x="207" y="273"/>
                        </a:cubicBezTo>
                        <a:cubicBezTo>
                          <a:pt x="181" y="331"/>
                          <a:pt x="132" y="439"/>
                          <a:pt x="105" y="477"/>
                        </a:cubicBezTo>
                        <a:cubicBezTo>
                          <a:pt x="78" y="515"/>
                          <a:pt x="61" y="501"/>
                          <a:pt x="45" y="501"/>
                        </a:cubicBezTo>
                        <a:cubicBezTo>
                          <a:pt x="29" y="501"/>
                          <a:pt x="6" y="521"/>
                          <a:pt x="3" y="483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4830" name="Freeform 14"/>
                  <p:cNvSpPr>
                    <a:spLocks/>
                  </p:cNvSpPr>
                  <p:nvPr/>
                </p:nvSpPr>
                <p:spPr bwMode="auto">
                  <a:xfrm>
                    <a:off x="2672" y="1593"/>
                    <a:ext cx="392" cy="340"/>
                  </a:xfrm>
                  <a:custGeom>
                    <a:avLst/>
                    <a:gdLst/>
                    <a:ahLst/>
                    <a:cxnLst>
                      <a:cxn ang="0">
                        <a:pos x="100" y="201"/>
                      </a:cxn>
                      <a:cxn ang="0">
                        <a:pos x="16" y="87"/>
                      </a:cxn>
                      <a:cxn ang="0">
                        <a:pos x="4" y="45"/>
                      </a:cxn>
                      <a:cxn ang="0">
                        <a:pos x="28" y="3"/>
                      </a:cxn>
                      <a:cxn ang="0">
                        <a:pos x="130" y="27"/>
                      </a:cxn>
                      <a:cxn ang="0">
                        <a:pos x="250" y="75"/>
                      </a:cxn>
                      <a:cxn ang="0">
                        <a:pos x="364" y="159"/>
                      </a:cxn>
                      <a:cxn ang="0">
                        <a:pos x="388" y="273"/>
                      </a:cxn>
                      <a:cxn ang="0">
                        <a:pos x="340" y="333"/>
                      </a:cxn>
                      <a:cxn ang="0">
                        <a:pos x="244" y="315"/>
                      </a:cxn>
                      <a:cxn ang="0">
                        <a:pos x="100" y="201"/>
                      </a:cxn>
                    </a:cxnLst>
                    <a:rect l="0" t="0" r="r" b="b"/>
                    <a:pathLst>
                      <a:path w="392" h="340">
                        <a:moveTo>
                          <a:pt x="100" y="201"/>
                        </a:moveTo>
                        <a:cubicBezTo>
                          <a:pt x="62" y="163"/>
                          <a:pt x="32" y="113"/>
                          <a:pt x="16" y="87"/>
                        </a:cubicBezTo>
                        <a:cubicBezTo>
                          <a:pt x="0" y="61"/>
                          <a:pt x="2" y="59"/>
                          <a:pt x="4" y="45"/>
                        </a:cubicBezTo>
                        <a:cubicBezTo>
                          <a:pt x="6" y="31"/>
                          <a:pt x="7" y="6"/>
                          <a:pt x="28" y="3"/>
                        </a:cubicBezTo>
                        <a:cubicBezTo>
                          <a:pt x="49" y="0"/>
                          <a:pt x="93" y="15"/>
                          <a:pt x="130" y="27"/>
                        </a:cubicBezTo>
                        <a:cubicBezTo>
                          <a:pt x="167" y="39"/>
                          <a:pt x="211" y="53"/>
                          <a:pt x="250" y="75"/>
                        </a:cubicBezTo>
                        <a:cubicBezTo>
                          <a:pt x="289" y="97"/>
                          <a:pt x="341" y="126"/>
                          <a:pt x="364" y="159"/>
                        </a:cubicBezTo>
                        <a:cubicBezTo>
                          <a:pt x="387" y="192"/>
                          <a:pt x="392" y="244"/>
                          <a:pt x="388" y="273"/>
                        </a:cubicBezTo>
                        <a:cubicBezTo>
                          <a:pt x="384" y="302"/>
                          <a:pt x="364" y="326"/>
                          <a:pt x="340" y="333"/>
                        </a:cubicBezTo>
                        <a:cubicBezTo>
                          <a:pt x="316" y="340"/>
                          <a:pt x="282" y="336"/>
                          <a:pt x="244" y="315"/>
                        </a:cubicBezTo>
                        <a:cubicBezTo>
                          <a:pt x="206" y="294"/>
                          <a:pt x="138" y="239"/>
                          <a:pt x="100" y="201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4831" name="Freeform 15"/>
                  <p:cNvSpPr>
                    <a:spLocks/>
                  </p:cNvSpPr>
                  <p:nvPr/>
                </p:nvSpPr>
                <p:spPr bwMode="auto">
                  <a:xfrm>
                    <a:off x="2412" y="1929"/>
                    <a:ext cx="151" cy="558"/>
                  </a:xfrm>
                  <a:custGeom>
                    <a:avLst/>
                    <a:gdLst/>
                    <a:ahLst/>
                    <a:cxnLst>
                      <a:cxn ang="0">
                        <a:pos x="18" y="165"/>
                      </a:cxn>
                      <a:cxn ang="0">
                        <a:pos x="42" y="39"/>
                      </a:cxn>
                      <a:cxn ang="0">
                        <a:pos x="66" y="3"/>
                      </a:cxn>
                      <a:cxn ang="0">
                        <a:pos x="108" y="27"/>
                      </a:cxn>
                      <a:cxn ang="0">
                        <a:pos x="138" y="165"/>
                      </a:cxn>
                      <a:cxn ang="0">
                        <a:pos x="144" y="423"/>
                      </a:cxn>
                      <a:cxn ang="0">
                        <a:pos x="96" y="543"/>
                      </a:cxn>
                      <a:cxn ang="0">
                        <a:pos x="24" y="513"/>
                      </a:cxn>
                      <a:cxn ang="0">
                        <a:pos x="0" y="315"/>
                      </a:cxn>
                      <a:cxn ang="0">
                        <a:pos x="18" y="165"/>
                      </a:cxn>
                    </a:cxnLst>
                    <a:rect l="0" t="0" r="r" b="b"/>
                    <a:pathLst>
                      <a:path w="151" h="558">
                        <a:moveTo>
                          <a:pt x="18" y="165"/>
                        </a:moveTo>
                        <a:cubicBezTo>
                          <a:pt x="25" y="119"/>
                          <a:pt x="34" y="66"/>
                          <a:pt x="42" y="39"/>
                        </a:cubicBezTo>
                        <a:cubicBezTo>
                          <a:pt x="50" y="12"/>
                          <a:pt x="55" y="5"/>
                          <a:pt x="66" y="3"/>
                        </a:cubicBezTo>
                        <a:cubicBezTo>
                          <a:pt x="77" y="1"/>
                          <a:pt x="96" y="0"/>
                          <a:pt x="108" y="27"/>
                        </a:cubicBezTo>
                        <a:cubicBezTo>
                          <a:pt x="120" y="54"/>
                          <a:pt x="132" y="99"/>
                          <a:pt x="138" y="165"/>
                        </a:cubicBezTo>
                        <a:cubicBezTo>
                          <a:pt x="144" y="231"/>
                          <a:pt x="151" y="360"/>
                          <a:pt x="144" y="423"/>
                        </a:cubicBezTo>
                        <a:cubicBezTo>
                          <a:pt x="137" y="486"/>
                          <a:pt x="116" y="528"/>
                          <a:pt x="96" y="543"/>
                        </a:cubicBezTo>
                        <a:cubicBezTo>
                          <a:pt x="76" y="558"/>
                          <a:pt x="40" y="551"/>
                          <a:pt x="24" y="513"/>
                        </a:cubicBezTo>
                        <a:cubicBezTo>
                          <a:pt x="8" y="475"/>
                          <a:pt x="0" y="372"/>
                          <a:pt x="0" y="315"/>
                        </a:cubicBezTo>
                        <a:cubicBezTo>
                          <a:pt x="0" y="258"/>
                          <a:pt x="11" y="211"/>
                          <a:pt x="18" y="165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4832" name="Freeform 16"/>
                  <p:cNvSpPr>
                    <a:spLocks/>
                  </p:cNvSpPr>
                  <p:nvPr/>
                </p:nvSpPr>
                <p:spPr bwMode="auto">
                  <a:xfrm>
                    <a:off x="1907" y="1589"/>
                    <a:ext cx="392" cy="253"/>
                  </a:xfrm>
                  <a:custGeom>
                    <a:avLst/>
                    <a:gdLst/>
                    <a:ahLst/>
                    <a:cxnLst>
                      <a:cxn ang="0">
                        <a:pos x="175" y="61"/>
                      </a:cxn>
                      <a:cxn ang="0">
                        <a:pos x="307" y="19"/>
                      </a:cxn>
                      <a:cxn ang="0">
                        <a:pos x="367" y="7"/>
                      </a:cxn>
                      <a:cxn ang="0">
                        <a:pos x="385" y="61"/>
                      </a:cxn>
                      <a:cxn ang="0">
                        <a:pos x="325" y="133"/>
                      </a:cxn>
                      <a:cxn ang="0">
                        <a:pos x="193" y="223"/>
                      </a:cxn>
                      <a:cxn ang="0">
                        <a:pos x="37" y="247"/>
                      </a:cxn>
                      <a:cxn ang="0">
                        <a:pos x="1" y="187"/>
                      </a:cxn>
                      <a:cxn ang="0">
                        <a:pos x="43" y="115"/>
                      </a:cxn>
                      <a:cxn ang="0">
                        <a:pos x="175" y="61"/>
                      </a:cxn>
                    </a:cxnLst>
                    <a:rect l="0" t="0" r="r" b="b"/>
                    <a:pathLst>
                      <a:path w="392" h="253">
                        <a:moveTo>
                          <a:pt x="175" y="61"/>
                        </a:moveTo>
                        <a:cubicBezTo>
                          <a:pt x="219" y="45"/>
                          <a:pt x="275" y="28"/>
                          <a:pt x="307" y="19"/>
                        </a:cubicBezTo>
                        <a:cubicBezTo>
                          <a:pt x="339" y="10"/>
                          <a:pt x="354" y="0"/>
                          <a:pt x="367" y="7"/>
                        </a:cubicBezTo>
                        <a:cubicBezTo>
                          <a:pt x="380" y="14"/>
                          <a:pt x="392" y="40"/>
                          <a:pt x="385" y="61"/>
                        </a:cubicBezTo>
                        <a:cubicBezTo>
                          <a:pt x="378" y="82"/>
                          <a:pt x="357" y="106"/>
                          <a:pt x="325" y="133"/>
                        </a:cubicBezTo>
                        <a:cubicBezTo>
                          <a:pt x="293" y="160"/>
                          <a:pt x="241" y="204"/>
                          <a:pt x="193" y="223"/>
                        </a:cubicBezTo>
                        <a:cubicBezTo>
                          <a:pt x="145" y="242"/>
                          <a:pt x="69" y="253"/>
                          <a:pt x="37" y="247"/>
                        </a:cubicBezTo>
                        <a:cubicBezTo>
                          <a:pt x="5" y="241"/>
                          <a:pt x="0" y="209"/>
                          <a:pt x="1" y="187"/>
                        </a:cubicBezTo>
                        <a:cubicBezTo>
                          <a:pt x="2" y="165"/>
                          <a:pt x="15" y="136"/>
                          <a:pt x="43" y="115"/>
                        </a:cubicBezTo>
                        <a:cubicBezTo>
                          <a:pt x="71" y="94"/>
                          <a:pt x="131" y="77"/>
                          <a:pt x="175" y="61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4833" name="Freeform 17"/>
                  <p:cNvSpPr>
                    <a:spLocks/>
                  </p:cNvSpPr>
                  <p:nvPr/>
                </p:nvSpPr>
                <p:spPr bwMode="auto">
                  <a:xfrm>
                    <a:off x="2094" y="930"/>
                    <a:ext cx="238" cy="386"/>
                  </a:xfrm>
                  <a:custGeom>
                    <a:avLst/>
                    <a:gdLst/>
                    <a:ahLst/>
                    <a:cxnLst>
                      <a:cxn ang="0">
                        <a:pos x="78" y="270"/>
                      </a:cxn>
                      <a:cxn ang="0">
                        <a:pos x="24" y="192"/>
                      </a:cxn>
                      <a:cxn ang="0">
                        <a:pos x="0" y="96"/>
                      </a:cxn>
                      <a:cxn ang="0">
                        <a:pos x="24" y="12"/>
                      </a:cxn>
                      <a:cxn ang="0">
                        <a:pos x="120" y="24"/>
                      </a:cxn>
                      <a:cxn ang="0">
                        <a:pos x="180" y="132"/>
                      </a:cxn>
                      <a:cxn ang="0">
                        <a:pos x="234" y="306"/>
                      </a:cxn>
                      <a:cxn ang="0">
                        <a:pos x="204" y="378"/>
                      </a:cxn>
                      <a:cxn ang="0">
                        <a:pos x="168" y="354"/>
                      </a:cxn>
                      <a:cxn ang="0">
                        <a:pos x="78" y="270"/>
                      </a:cxn>
                    </a:cxnLst>
                    <a:rect l="0" t="0" r="r" b="b"/>
                    <a:pathLst>
                      <a:path w="238" h="386">
                        <a:moveTo>
                          <a:pt x="78" y="270"/>
                        </a:moveTo>
                        <a:cubicBezTo>
                          <a:pt x="54" y="243"/>
                          <a:pt x="37" y="221"/>
                          <a:pt x="24" y="192"/>
                        </a:cubicBezTo>
                        <a:cubicBezTo>
                          <a:pt x="11" y="163"/>
                          <a:pt x="0" y="126"/>
                          <a:pt x="0" y="96"/>
                        </a:cubicBezTo>
                        <a:cubicBezTo>
                          <a:pt x="0" y="66"/>
                          <a:pt x="4" y="24"/>
                          <a:pt x="24" y="12"/>
                        </a:cubicBezTo>
                        <a:cubicBezTo>
                          <a:pt x="44" y="0"/>
                          <a:pt x="94" y="4"/>
                          <a:pt x="120" y="24"/>
                        </a:cubicBezTo>
                        <a:cubicBezTo>
                          <a:pt x="146" y="44"/>
                          <a:pt x="161" y="85"/>
                          <a:pt x="180" y="132"/>
                        </a:cubicBezTo>
                        <a:cubicBezTo>
                          <a:pt x="199" y="179"/>
                          <a:pt x="230" y="265"/>
                          <a:pt x="234" y="306"/>
                        </a:cubicBezTo>
                        <a:cubicBezTo>
                          <a:pt x="238" y="347"/>
                          <a:pt x="215" y="370"/>
                          <a:pt x="204" y="378"/>
                        </a:cubicBezTo>
                        <a:cubicBezTo>
                          <a:pt x="193" y="386"/>
                          <a:pt x="190" y="372"/>
                          <a:pt x="168" y="354"/>
                        </a:cubicBezTo>
                        <a:cubicBezTo>
                          <a:pt x="146" y="336"/>
                          <a:pt x="102" y="297"/>
                          <a:pt x="78" y="270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pic>
              <p:nvPicPr>
                <p:cNvPr id="34834" name="Picture 18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5280" y="144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34835" name="Picture 19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5574" y="144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34836" name="Picture 20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5424" y="336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34837" name="Picture 21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5376" y="576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34838" name="Picture 22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5574" y="52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34839" name="Picture 23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5472" y="76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34840" name="Picture 24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5574" y="100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34841" name="Picture 25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5574" y="124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  <p:grpSp>
            <p:nvGrpSpPr>
              <p:cNvPr id="34842" name="Group 26"/>
              <p:cNvGrpSpPr>
                <a:grpSpLocks/>
              </p:cNvGrpSpPr>
              <p:nvPr userDrawn="1"/>
            </p:nvGrpSpPr>
            <p:grpSpPr bwMode="auto">
              <a:xfrm>
                <a:off x="4944" y="1008"/>
                <a:ext cx="522" cy="2967"/>
                <a:chOff x="4944" y="1008"/>
                <a:chExt cx="522" cy="2967"/>
              </a:xfrm>
            </p:grpSpPr>
            <p:pic>
              <p:nvPicPr>
                <p:cNvPr id="34843" name="Picture 27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5136" y="100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34844" name="Picture 28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5184" y="1200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34845" name="Picture 29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5136" y="1584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34846" name="Picture 30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5280" y="172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34847" name="Picture 31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5040" y="1824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34848" name="Picture 32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5088" y="2016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34849" name="Picture 33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5280" y="2064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34850" name="Picture 34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5232" y="2352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34851" name="Picture 35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4992" y="220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34852" name="Picture 36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4992" y="244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34853" name="Picture 37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5136" y="2592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34854" name="Picture 38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5232" y="1392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34855" name="Picture 39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4944" y="2736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34856" name="Picture 40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4992" y="3072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34857" name="Picture 41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5232" y="3312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34858" name="Picture 42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4992" y="340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34859" name="Picture 43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5088" y="3552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34860" name="Picture 44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4992" y="3792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34861" name="Picture 45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5184" y="3696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</p:grpSp>
        <p:sp>
          <p:nvSpPr>
            <p:cNvPr id="34862" name="Freeform 46"/>
            <p:cNvSpPr>
              <a:spLocks/>
            </p:cNvSpPr>
            <p:nvPr/>
          </p:nvSpPr>
          <p:spPr bwMode="auto">
            <a:xfrm>
              <a:off x="5010" y="3092"/>
              <a:ext cx="750" cy="1222"/>
            </a:xfrm>
            <a:custGeom>
              <a:avLst/>
              <a:gdLst/>
              <a:ahLst/>
              <a:cxnLst>
                <a:cxn ang="0">
                  <a:pos x="372" y="154"/>
                </a:cxn>
                <a:cxn ang="0">
                  <a:pos x="378" y="412"/>
                </a:cxn>
                <a:cxn ang="0">
                  <a:pos x="312" y="724"/>
                </a:cxn>
                <a:cxn ang="0">
                  <a:pos x="138" y="928"/>
                </a:cxn>
                <a:cxn ang="0">
                  <a:pos x="0" y="976"/>
                </a:cxn>
                <a:cxn ang="0">
                  <a:pos x="0" y="1222"/>
                </a:cxn>
                <a:cxn ang="0">
                  <a:pos x="750" y="1222"/>
                </a:cxn>
                <a:cxn ang="0">
                  <a:pos x="750" y="178"/>
                </a:cxn>
                <a:cxn ang="0">
                  <a:pos x="372" y="154"/>
                </a:cxn>
              </a:cxnLst>
              <a:rect l="0" t="0" r="r" b="b"/>
              <a:pathLst>
                <a:path w="750" h="1222">
                  <a:moveTo>
                    <a:pt x="372" y="154"/>
                  </a:moveTo>
                  <a:cubicBezTo>
                    <a:pt x="309" y="193"/>
                    <a:pt x="388" y="317"/>
                    <a:pt x="378" y="412"/>
                  </a:cubicBezTo>
                  <a:cubicBezTo>
                    <a:pt x="368" y="507"/>
                    <a:pt x="352" y="638"/>
                    <a:pt x="312" y="724"/>
                  </a:cubicBezTo>
                  <a:cubicBezTo>
                    <a:pt x="272" y="810"/>
                    <a:pt x="190" y="886"/>
                    <a:pt x="138" y="928"/>
                  </a:cubicBezTo>
                  <a:cubicBezTo>
                    <a:pt x="86" y="970"/>
                    <a:pt x="23" y="927"/>
                    <a:pt x="0" y="976"/>
                  </a:cubicBezTo>
                  <a:lnTo>
                    <a:pt x="0" y="1222"/>
                  </a:lnTo>
                  <a:lnTo>
                    <a:pt x="750" y="1222"/>
                  </a:lnTo>
                  <a:lnTo>
                    <a:pt x="750" y="178"/>
                  </a:lnTo>
                  <a:cubicBezTo>
                    <a:pt x="687" y="0"/>
                    <a:pt x="451" y="159"/>
                    <a:pt x="372" y="154"/>
                  </a:cubicBezTo>
                  <a:close/>
                </a:path>
              </a:pathLst>
            </a:custGeom>
            <a:gradFill rotWithShape="0">
              <a:gsLst>
                <a:gs pos="0">
                  <a:srgbClr val="FAE3B7"/>
                </a:gs>
                <a:gs pos="17999">
                  <a:srgbClr val="A28949"/>
                </a:gs>
                <a:gs pos="31000">
                  <a:srgbClr val="835E17"/>
                </a:gs>
                <a:gs pos="33000">
                  <a:srgbClr val="BD922A"/>
                </a:gs>
                <a:gs pos="37000">
                  <a:srgbClr val="FBE4AE"/>
                </a:gs>
                <a:gs pos="78999">
                  <a:srgbClr val="BD922A"/>
                </a:gs>
                <a:gs pos="87000">
                  <a:srgbClr val="BD922A"/>
                </a:gs>
                <a:gs pos="100000">
                  <a:srgbClr val="FBE4AE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863" name="Freeform 47"/>
            <p:cNvSpPr>
              <a:spLocks/>
            </p:cNvSpPr>
            <p:nvPr/>
          </p:nvSpPr>
          <p:spPr bwMode="auto">
            <a:xfrm>
              <a:off x="5001" y="3060"/>
              <a:ext cx="768" cy="1260"/>
            </a:xfrm>
            <a:custGeom>
              <a:avLst/>
              <a:gdLst/>
              <a:ahLst/>
              <a:cxnLst>
                <a:cxn ang="0">
                  <a:pos x="0" y="1260"/>
                </a:cxn>
                <a:cxn ang="0">
                  <a:pos x="0" y="1134"/>
                </a:cxn>
                <a:cxn ang="0">
                  <a:pos x="210" y="1032"/>
                </a:cxn>
                <a:cxn ang="0">
                  <a:pos x="324" y="918"/>
                </a:cxn>
                <a:cxn ang="0">
                  <a:pos x="414" y="714"/>
                </a:cxn>
                <a:cxn ang="0">
                  <a:pos x="450" y="456"/>
                </a:cxn>
                <a:cxn ang="0">
                  <a:pos x="438" y="258"/>
                </a:cxn>
                <a:cxn ang="0">
                  <a:pos x="684" y="0"/>
                </a:cxn>
                <a:cxn ang="0">
                  <a:pos x="768" y="18"/>
                </a:cxn>
                <a:cxn ang="0">
                  <a:pos x="768" y="1254"/>
                </a:cxn>
                <a:cxn ang="0">
                  <a:pos x="0" y="1260"/>
                </a:cxn>
              </a:cxnLst>
              <a:rect l="0" t="0" r="r" b="b"/>
              <a:pathLst>
                <a:path w="768" h="1260">
                  <a:moveTo>
                    <a:pt x="0" y="1260"/>
                  </a:moveTo>
                  <a:lnTo>
                    <a:pt x="0" y="1134"/>
                  </a:lnTo>
                  <a:lnTo>
                    <a:pt x="210" y="1032"/>
                  </a:lnTo>
                  <a:lnTo>
                    <a:pt x="324" y="918"/>
                  </a:lnTo>
                  <a:lnTo>
                    <a:pt x="414" y="714"/>
                  </a:lnTo>
                  <a:lnTo>
                    <a:pt x="450" y="456"/>
                  </a:lnTo>
                  <a:lnTo>
                    <a:pt x="438" y="258"/>
                  </a:lnTo>
                  <a:lnTo>
                    <a:pt x="684" y="0"/>
                  </a:lnTo>
                  <a:lnTo>
                    <a:pt x="768" y="18"/>
                  </a:lnTo>
                  <a:lnTo>
                    <a:pt x="768" y="1254"/>
                  </a:lnTo>
                  <a:lnTo>
                    <a:pt x="0" y="126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50000">
                  <a:schemeClr val="hlink"/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864" name="Freeform 48"/>
            <p:cNvSpPr>
              <a:spLocks/>
            </p:cNvSpPr>
            <p:nvPr/>
          </p:nvSpPr>
          <p:spPr bwMode="auto">
            <a:xfrm>
              <a:off x="4994" y="1775"/>
              <a:ext cx="776" cy="2543"/>
            </a:xfrm>
            <a:custGeom>
              <a:avLst/>
              <a:gdLst/>
              <a:ahLst/>
              <a:cxnLst>
                <a:cxn ang="0">
                  <a:pos x="550" y="115"/>
                </a:cxn>
                <a:cxn ang="0">
                  <a:pos x="460" y="529"/>
                </a:cxn>
                <a:cxn ang="0">
                  <a:pos x="298" y="925"/>
                </a:cxn>
                <a:cxn ang="0">
                  <a:pos x="76" y="1267"/>
                </a:cxn>
                <a:cxn ang="0">
                  <a:pos x="4" y="1339"/>
                </a:cxn>
                <a:cxn ang="0">
                  <a:pos x="100" y="1351"/>
                </a:cxn>
                <a:cxn ang="0">
                  <a:pos x="286" y="1399"/>
                </a:cxn>
                <a:cxn ang="0">
                  <a:pos x="394" y="1525"/>
                </a:cxn>
                <a:cxn ang="0">
                  <a:pos x="478" y="1705"/>
                </a:cxn>
                <a:cxn ang="0">
                  <a:pos x="478" y="1969"/>
                </a:cxn>
                <a:cxn ang="0">
                  <a:pos x="370" y="2263"/>
                </a:cxn>
                <a:cxn ang="0">
                  <a:pos x="124" y="2479"/>
                </a:cxn>
                <a:cxn ang="0">
                  <a:pos x="22" y="2515"/>
                </a:cxn>
                <a:cxn ang="0">
                  <a:pos x="196" y="2533"/>
                </a:cxn>
                <a:cxn ang="0">
                  <a:pos x="388" y="2455"/>
                </a:cxn>
                <a:cxn ang="0">
                  <a:pos x="502" y="2299"/>
                </a:cxn>
                <a:cxn ang="0">
                  <a:pos x="598" y="2197"/>
                </a:cxn>
                <a:cxn ang="0">
                  <a:pos x="694" y="2197"/>
                </a:cxn>
                <a:cxn ang="0">
                  <a:pos x="742" y="2230"/>
                </a:cxn>
                <a:cxn ang="0">
                  <a:pos x="712" y="2137"/>
                </a:cxn>
                <a:cxn ang="0">
                  <a:pos x="664" y="1807"/>
                </a:cxn>
                <a:cxn ang="0">
                  <a:pos x="670" y="1561"/>
                </a:cxn>
                <a:cxn ang="0">
                  <a:pos x="718" y="1393"/>
                </a:cxn>
                <a:cxn ang="0">
                  <a:pos x="748" y="1219"/>
                </a:cxn>
                <a:cxn ang="0">
                  <a:pos x="550" y="115"/>
                </a:cxn>
              </a:cxnLst>
              <a:rect l="0" t="0" r="r" b="b"/>
              <a:pathLst>
                <a:path w="776" h="2543">
                  <a:moveTo>
                    <a:pt x="550" y="115"/>
                  </a:moveTo>
                  <a:cubicBezTo>
                    <a:pt x="502" y="0"/>
                    <a:pt x="502" y="394"/>
                    <a:pt x="460" y="529"/>
                  </a:cubicBezTo>
                  <a:cubicBezTo>
                    <a:pt x="418" y="664"/>
                    <a:pt x="362" y="802"/>
                    <a:pt x="298" y="925"/>
                  </a:cubicBezTo>
                  <a:cubicBezTo>
                    <a:pt x="234" y="1048"/>
                    <a:pt x="125" y="1198"/>
                    <a:pt x="76" y="1267"/>
                  </a:cubicBezTo>
                  <a:cubicBezTo>
                    <a:pt x="27" y="1336"/>
                    <a:pt x="0" y="1325"/>
                    <a:pt x="4" y="1339"/>
                  </a:cubicBezTo>
                  <a:cubicBezTo>
                    <a:pt x="8" y="1353"/>
                    <a:pt x="53" y="1341"/>
                    <a:pt x="100" y="1351"/>
                  </a:cubicBezTo>
                  <a:cubicBezTo>
                    <a:pt x="147" y="1361"/>
                    <a:pt x="237" y="1370"/>
                    <a:pt x="286" y="1399"/>
                  </a:cubicBezTo>
                  <a:cubicBezTo>
                    <a:pt x="335" y="1428"/>
                    <a:pt x="362" y="1474"/>
                    <a:pt x="394" y="1525"/>
                  </a:cubicBezTo>
                  <a:cubicBezTo>
                    <a:pt x="426" y="1576"/>
                    <a:pt x="464" y="1631"/>
                    <a:pt x="478" y="1705"/>
                  </a:cubicBezTo>
                  <a:cubicBezTo>
                    <a:pt x="492" y="1779"/>
                    <a:pt x="496" y="1876"/>
                    <a:pt x="478" y="1969"/>
                  </a:cubicBezTo>
                  <a:cubicBezTo>
                    <a:pt x="460" y="2062"/>
                    <a:pt x="429" y="2178"/>
                    <a:pt x="370" y="2263"/>
                  </a:cubicBezTo>
                  <a:cubicBezTo>
                    <a:pt x="311" y="2348"/>
                    <a:pt x="238" y="2428"/>
                    <a:pt x="124" y="2479"/>
                  </a:cubicBezTo>
                  <a:cubicBezTo>
                    <a:pt x="66" y="2521"/>
                    <a:pt x="10" y="2506"/>
                    <a:pt x="22" y="2515"/>
                  </a:cubicBezTo>
                  <a:cubicBezTo>
                    <a:pt x="34" y="2524"/>
                    <a:pt x="135" y="2543"/>
                    <a:pt x="196" y="2533"/>
                  </a:cubicBezTo>
                  <a:cubicBezTo>
                    <a:pt x="257" y="2523"/>
                    <a:pt x="337" y="2494"/>
                    <a:pt x="388" y="2455"/>
                  </a:cubicBezTo>
                  <a:cubicBezTo>
                    <a:pt x="439" y="2416"/>
                    <a:pt x="467" y="2342"/>
                    <a:pt x="502" y="2299"/>
                  </a:cubicBezTo>
                  <a:cubicBezTo>
                    <a:pt x="537" y="2256"/>
                    <a:pt x="566" y="2214"/>
                    <a:pt x="598" y="2197"/>
                  </a:cubicBezTo>
                  <a:cubicBezTo>
                    <a:pt x="630" y="2180"/>
                    <a:pt x="670" y="2191"/>
                    <a:pt x="694" y="2197"/>
                  </a:cubicBezTo>
                  <a:cubicBezTo>
                    <a:pt x="718" y="2203"/>
                    <a:pt x="739" y="2240"/>
                    <a:pt x="742" y="2230"/>
                  </a:cubicBezTo>
                  <a:cubicBezTo>
                    <a:pt x="745" y="2220"/>
                    <a:pt x="725" y="2207"/>
                    <a:pt x="712" y="2137"/>
                  </a:cubicBezTo>
                  <a:cubicBezTo>
                    <a:pt x="699" y="2067"/>
                    <a:pt x="671" y="1903"/>
                    <a:pt x="664" y="1807"/>
                  </a:cubicBezTo>
                  <a:cubicBezTo>
                    <a:pt x="657" y="1711"/>
                    <a:pt x="661" y="1630"/>
                    <a:pt x="670" y="1561"/>
                  </a:cubicBezTo>
                  <a:cubicBezTo>
                    <a:pt x="679" y="1492"/>
                    <a:pt x="705" y="1450"/>
                    <a:pt x="718" y="1393"/>
                  </a:cubicBezTo>
                  <a:cubicBezTo>
                    <a:pt x="731" y="1336"/>
                    <a:pt x="776" y="1427"/>
                    <a:pt x="748" y="1219"/>
                  </a:cubicBezTo>
                  <a:cubicBezTo>
                    <a:pt x="720" y="1011"/>
                    <a:pt x="598" y="230"/>
                    <a:pt x="550" y="11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865" name="Freeform 49" descr="kimonopat1"/>
            <p:cNvSpPr>
              <a:spLocks/>
            </p:cNvSpPr>
            <p:nvPr/>
          </p:nvSpPr>
          <p:spPr bwMode="auto">
            <a:xfrm>
              <a:off x="5046" y="2229"/>
              <a:ext cx="617" cy="1376"/>
            </a:xfrm>
            <a:custGeom>
              <a:avLst/>
              <a:gdLst/>
              <a:ahLst/>
              <a:cxnLst>
                <a:cxn ang="0">
                  <a:pos x="486" y="3"/>
                </a:cxn>
                <a:cxn ang="0">
                  <a:pos x="402" y="381"/>
                </a:cxn>
                <a:cxn ang="0">
                  <a:pos x="216" y="777"/>
                </a:cxn>
                <a:cxn ang="0">
                  <a:pos x="0" y="1119"/>
                </a:cxn>
                <a:cxn ang="0">
                  <a:pos x="102" y="1101"/>
                </a:cxn>
                <a:cxn ang="0">
                  <a:pos x="282" y="1119"/>
                </a:cxn>
                <a:cxn ang="0">
                  <a:pos x="378" y="1185"/>
                </a:cxn>
                <a:cxn ang="0">
                  <a:pos x="432" y="1269"/>
                </a:cxn>
                <a:cxn ang="0">
                  <a:pos x="444" y="1365"/>
                </a:cxn>
                <a:cxn ang="0">
                  <a:pos x="498" y="1203"/>
                </a:cxn>
                <a:cxn ang="0">
                  <a:pos x="564" y="825"/>
                </a:cxn>
                <a:cxn ang="0">
                  <a:pos x="606" y="363"/>
                </a:cxn>
                <a:cxn ang="0">
                  <a:pos x="486" y="3"/>
                </a:cxn>
              </a:cxnLst>
              <a:rect l="0" t="0" r="r" b="b"/>
              <a:pathLst>
                <a:path w="617" h="1376">
                  <a:moveTo>
                    <a:pt x="486" y="3"/>
                  </a:moveTo>
                  <a:cubicBezTo>
                    <a:pt x="452" y="6"/>
                    <a:pt x="447" y="252"/>
                    <a:pt x="402" y="381"/>
                  </a:cubicBezTo>
                  <a:cubicBezTo>
                    <a:pt x="357" y="510"/>
                    <a:pt x="283" y="654"/>
                    <a:pt x="216" y="777"/>
                  </a:cubicBezTo>
                  <a:cubicBezTo>
                    <a:pt x="149" y="900"/>
                    <a:pt x="19" y="1065"/>
                    <a:pt x="0" y="1119"/>
                  </a:cubicBezTo>
                  <a:cubicBezTo>
                    <a:pt x="48" y="1119"/>
                    <a:pt x="55" y="1101"/>
                    <a:pt x="102" y="1101"/>
                  </a:cubicBezTo>
                  <a:cubicBezTo>
                    <a:pt x="149" y="1101"/>
                    <a:pt x="236" y="1105"/>
                    <a:pt x="282" y="1119"/>
                  </a:cubicBezTo>
                  <a:cubicBezTo>
                    <a:pt x="328" y="1133"/>
                    <a:pt x="353" y="1160"/>
                    <a:pt x="378" y="1185"/>
                  </a:cubicBezTo>
                  <a:cubicBezTo>
                    <a:pt x="403" y="1210"/>
                    <a:pt x="421" y="1239"/>
                    <a:pt x="432" y="1269"/>
                  </a:cubicBezTo>
                  <a:cubicBezTo>
                    <a:pt x="443" y="1299"/>
                    <a:pt x="433" y="1376"/>
                    <a:pt x="444" y="1365"/>
                  </a:cubicBezTo>
                  <a:cubicBezTo>
                    <a:pt x="455" y="1354"/>
                    <a:pt x="478" y="1293"/>
                    <a:pt x="498" y="1203"/>
                  </a:cubicBezTo>
                  <a:cubicBezTo>
                    <a:pt x="518" y="1113"/>
                    <a:pt x="546" y="965"/>
                    <a:pt x="564" y="825"/>
                  </a:cubicBezTo>
                  <a:cubicBezTo>
                    <a:pt x="582" y="685"/>
                    <a:pt x="617" y="496"/>
                    <a:pt x="606" y="363"/>
                  </a:cubicBezTo>
                  <a:cubicBezTo>
                    <a:pt x="595" y="230"/>
                    <a:pt x="520" y="0"/>
                    <a:pt x="486" y="3"/>
                  </a:cubicBez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866" name="Freeform 50" descr="kimonopat1"/>
            <p:cNvSpPr>
              <a:spLocks/>
            </p:cNvSpPr>
            <p:nvPr/>
          </p:nvSpPr>
          <p:spPr bwMode="auto">
            <a:xfrm>
              <a:off x="5193" y="269"/>
              <a:ext cx="576" cy="3180"/>
            </a:xfrm>
            <a:custGeom>
              <a:avLst/>
              <a:gdLst/>
              <a:ahLst/>
              <a:cxnLst>
                <a:cxn ang="0">
                  <a:pos x="42" y="61"/>
                </a:cxn>
                <a:cxn ang="0">
                  <a:pos x="156" y="517"/>
                </a:cxn>
                <a:cxn ang="0">
                  <a:pos x="288" y="991"/>
                </a:cxn>
                <a:cxn ang="0">
                  <a:pos x="414" y="1435"/>
                </a:cxn>
                <a:cxn ang="0">
                  <a:pos x="576" y="1807"/>
                </a:cxn>
                <a:cxn ang="0">
                  <a:pos x="576" y="3055"/>
                </a:cxn>
                <a:cxn ang="0">
                  <a:pos x="414" y="2557"/>
                </a:cxn>
                <a:cxn ang="0">
                  <a:pos x="252" y="1765"/>
                </a:cxn>
                <a:cxn ang="0">
                  <a:pos x="126" y="961"/>
                </a:cxn>
                <a:cxn ang="0">
                  <a:pos x="12" y="151"/>
                </a:cxn>
                <a:cxn ang="0">
                  <a:pos x="42" y="61"/>
                </a:cxn>
              </a:cxnLst>
              <a:rect l="0" t="0" r="r" b="b"/>
              <a:pathLst>
                <a:path w="576" h="3180">
                  <a:moveTo>
                    <a:pt x="42" y="61"/>
                  </a:moveTo>
                  <a:cubicBezTo>
                    <a:pt x="66" y="122"/>
                    <a:pt x="115" y="362"/>
                    <a:pt x="156" y="517"/>
                  </a:cubicBezTo>
                  <a:cubicBezTo>
                    <a:pt x="197" y="672"/>
                    <a:pt x="245" y="838"/>
                    <a:pt x="288" y="991"/>
                  </a:cubicBezTo>
                  <a:cubicBezTo>
                    <a:pt x="331" y="1144"/>
                    <a:pt x="366" y="1299"/>
                    <a:pt x="414" y="1435"/>
                  </a:cubicBezTo>
                  <a:cubicBezTo>
                    <a:pt x="462" y="1571"/>
                    <a:pt x="549" y="1537"/>
                    <a:pt x="576" y="1807"/>
                  </a:cubicBezTo>
                  <a:lnTo>
                    <a:pt x="576" y="3055"/>
                  </a:lnTo>
                  <a:cubicBezTo>
                    <a:pt x="549" y="3180"/>
                    <a:pt x="468" y="2772"/>
                    <a:pt x="414" y="2557"/>
                  </a:cubicBezTo>
                  <a:cubicBezTo>
                    <a:pt x="360" y="2342"/>
                    <a:pt x="300" y="2031"/>
                    <a:pt x="252" y="1765"/>
                  </a:cubicBezTo>
                  <a:cubicBezTo>
                    <a:pt x="204" y="1499"/>
                    <a:pt x="166" y="1230"/>
                    <a:pt x="126" y="961"/>
                  </a:cubicBezTo>
                  <a:cubicBezTo>
                    <a:pt x="86" y="692"/>
                    <a:pt x="24" y="299"/>
                    <a:pt x="12" y="151"/>
                  </a:cubicBezTo>
                  <a:cubicBezTo>
                    <a:pt x="0" y="3"/>
                    <a:pt x="18" y="0"/>
                    <a:pt x="42" y="61"/>
                  </a:cubicBez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867" name="Freeform 51"/>
            <p:cNvSpPr>
              <a:spLocks/>
            </p:cNvSpPr>
            <p:nvPr/>
          </p:nvSpPr>
          <p:spPr bwMode="auto">
            <a:xfrm>
              <a:off x="5197" y="165"/>
              <a:ext cx="573" cy="1935"/>
            </a:xfrm>
            <a:custGeom>
              <a:avLst/>
              <a:gdLst/>
              <a:ahLst/>
              <a:cxnLst>
                <a:cxn ang="0">
                  <a:pos x="69" y="63"/>
                </a:cxn>
                <a:cxn ang="0">
                  <a:pos x="207" y="549"/>
                </a:cxn>
                <a:cxn ang="0">
                  <a:pos x="381" y="1101"/>
                </a:cxn>
                <a:cxn ang="0">
                  <a:pos x="573" y="1575"/>
                </a:cxn>
                <a:cxn ang="0">
                  <a:pos x="573" y="1935"/>
                </a:cxn>
                <a:cxn ang="0">
                  <a:pos x="321" y="1449"/>
                </a:cxn>
                <a:cxn ang="0">
                  <a:pos x="147" y="699"/>
                </a:cxn>
                <a:cxn ang="0">
                  <a:pos x="15" y="171"/>
                </a:cxn>
                <a:cxn ang="0">
                  <a:pos x="69" y="63"/>
                </a:cxn>
              </a:cxnLst>
              <a:rect l="0" t="0" r="r" b="b"/>
              <a:pathLst>
                <a:path w="573" h="1935">
                  <a:moveTo>
                    <a:pt x="69" y="63"/>
                  </a:moveTo>
                  <a:cubicBezTo>
                    <a:pt x="101" y="126"/>
                    <a:pt x="155" y="376"/>
                    <a:pt x="207" y="549"/>
                  </a:cubicBezTo>
                  <a:cubicBezTo>
                    <a:pt x="259" y="722"/>
                    <a:pt x="320" y="930"/>
                    <a:pt x="381" y="1101"/>
                  </a:cubicBezTo>
                  <a:cubicBezTo>
                    <a:pt x="442" y="1272"/>
                    <a:pt x="541" y="1436"/>
                    <a:pt x="573" y="1575"/>
                  </a:cubicBezTo>
                  <a:lnTo>
                    <a:pt x="573" y="1935"/>
                  </a:lnTo>
                  <a:cubicBezTo>
                    <a:pt x="531" y="1914"/>
                    <a:pt x="392" y="1655"/>
                    <a:pt x="321" y="1449"/>
                  </a:cubicBezTo>
                  <a:cubicBezTo>
                    <a:pt x="250" y="1243"/>
                    <a:pt x="198" y="912"/>
                    <a:pt x="147" y="699"/>
                  </a:cubicBezTo>
                  <a:cubicBezTo>
                    <a:pt x="96" y="486"/>
                    <a:pt x="30" y="274"/>
                    <a:pt x="15" y="171"/>
                  </a:cubicBezTo>
                  <a:cubicBezTo>
                    <a:pt x="0" y="68"/>
                    <a:pt x="37" y="0"/>
                    <a:pt x="69" y="63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868" name="Freeform 52"/>
            <p:cNvSpPr>
              <a:spLocks/>
            </p:cNvSpPr>
            <p:nvPr/>
          </p:nvSpPr>
          <p:spPr bwMode="auto">
            <a:xfrm>
              <a:off x="5004" y="0"/>
              <a:ext cx="363" cy="2112"/>
            </a:xfrm>
            <a:custGeom>
              <a:avLst/>
              <a:gdLst/>
              <a:ahLst/>
              <a:cxnLst>
                <a:cxn ang="0">
                  <a:pos x="0" y="2094"/>
                </a:cxn>
                <a:cxn ang="0">
                  <a:pos x="66" y="1992"/>
                </a:cxn>
                <a:cxn ang="0">
                  <a:pos x="150" y="1464"/>
                </a:cxn>
                <a:cxn ang="0">
                  <a:pos x="234" y="678"/>
                </a:cxn>
                <a:cxn ang="0">
                  <a:pos x="324" y="0"/>
                </a:cxn>
                <a:cxn ang="0">
                  <a:pos x="0" y="0"/>
                </a:cxn>
                <a:cxn ang="0">
                  <a:pos x="0" y="2094"/>
                </a:cxn>
              </a:cxnLst>
              <a:rect l="0" t="0" r="r" b="b"/>
              <a:pathLst>
                <a:path w="363" h="2112">
                  <a:moveTo>
                    <a:pt x="0" y="2094"/>
                  </a:moveTo>
                  <a:cubicBezTo>
                    <a:pt x="54" y="2112"/>
                    <a:pt x="41" y="2097"/>
                    <a:pt x="66" y="1992"/>
                  </a:cubicBezTo>
                  <a:cubicBezTo>
                    <a:pt x="91" y="1887"/>
                    <a:pt x="122" y="1683"/>
                    <a:pt x="150" y="1464"/>
                  </a:cubicBezTo>
                  <a:cubicBezTo>
                    <a:pt x="178" y="1245"/>
                    <a:pt x="205" y="922"/>
                    <a:pt x="234" y="678"/>
                  </a:cubicBezTo>
                  <a:cubicBezTo>
                    <a:pt x="263" y="434"/>
                    <a:pt x="363" y="113"/>
                    <a:pt x="324" y="0"/>
                  </a:cubicBezTo>
                  <a:lnTo>
                    <a:pt x="0" y="0"/>
                  </a:lnTo>
                  <a:cubicBezTo>
                    <a:pt x="0" y="0"/>
                    <a:pt x="0" y="2094"/>
                    <a:pt x="0" y="2094"/>
                  </a:cubicBezTo>
                  <a:close/>
                </a:path>
              </a:pathLst>
            </a:custGeom>
            <a:gradFill rotWithShape="0">
              <a:gsLst>
                <a:gs pos="0">
                  <a:srgbClr val="FAE3B7"/>
                </a:gs>
                <a:gs pos="17999">
                  <a:srgbClr val="A28949"/>
                </a:gs>
                <a:gs pos="31000">
                  <a:srgbClr val="835E17"/>
                </a:gs>
                <a:gs pos="33000">
                  <a:srgbClr val="BD922A"/>
                </a:gs>
                <a:gs pos="37000">
                  <a:srgbClr val="FBE4AE"/>
                </a:gs>
                <a:gs pos="78999">
                  <a:srgbClr val="BD922A"/>
                </a:gs>
                <a:gs pos="87000">
                  <a:srgbClr val="BD922A"/>
                </a:gs>
                <a:gs pos="100000">
                  <a:srgbClr val="FBE4AE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869" name="Freeform 53"/>
            <p:cNvSpPr>
              <a:spLocks/>
            </p:cNvSpPr>
            <p:nvPr/>
          </p:nvSpPr>
          <p:spPr bwMode="auto">
            <a:xfrm>
              <a:off x="5004" y="1"/>
              <a:ext cx="189" cy="2112"/>
            </a:xfrm>
            <a:custGeom>
              <a:avLst/>
              <a:gdLst/>
              <a:ahLst/>
              <a:cxnLst>
                <a:cxn ang="0">
                  <a:pos x="0" y="2094"/>
                </a:cxn>
                <a:cxn ang="0">
                  <a:pos x="66" y="1992"/>
                </a:cxn>
                <a:cxn ang="0">
                  <a:pos x="150" y="1464"/>
                </a:cxn>
                <a:cxn ang="0">
                  <a:pos x="234" y="678"/>
                </a:cxn>
                <a:cxn ang="0">
                  <a:pos x="324" y="0"/>
                </a:cxn>
                <a:cxn ang="0">
                  <a:pos x="0" y="0"/>
                </a:cxn>
                <a:cxn ang="0">
                  <a:pos x="0" y="2094"/>
                </a:cxn>
              </a:cxnLst>
              <a:rect l="0" t="0" r="r" b="b"/>
              <a:pathLst>
                <a:path w="363" h="2112">
                  <a:moveTo>
                    <a:pt x="0" y="2094"/>
                  </a:moveTo>
                  <a:cubicBezTo>
                    <a:pt x="54" y="2112"/>
                    <a:pt x="41" y="2097"/>
                    <a:pt x="66" y="1992"/>
                  </a:cubicBezTo>
                  <a:cubicBezTo>
                    <a:pt x="91" y="1887"/>
                    <a:pt x="122" y="1683"/>
                    <a:pt x="150" y="1464"/>
                  </a:cubicBezTo>
                  <a:cubicBezTo>
                    <a:pt x="178" y="1245"/>
                    <a:pt x="205" y="922"/>
                    <a:pt x="234" y="678"/>
                  </a:cubicBezTo>
                  <a:cubicBezTo>
                    <a:pt x="263" y="434"/>
                    <a:pt x="363" y="113"/>
                    <a:pt x="324" y="0"/>
                  </a:cubicBezTo>
                  <a:lnTo>
                    <a:pt x="0" y="0"/>
                  </a:lnTo>
                  <a:cubicBezTo>
                    <a:pt x="0" y="0"/>
                    <a:pt x="0" y="2094"/>
                    <a:pt x="0" y="209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50000">
                  <a:schemeClr val="hlink"/>
                </a:gs>
                <a:gs pos="100000">
                  <a:schemeClr val="folHlink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870" name="Rectangle 54"/>
            <p:cNvSpPr>
              <a:spLocks noChangeArrowheads="1"/>
            </p:cNvSpPr>
            <p:nvPr/>
          </p:nvSpPr>
          <p:spPr bwMode="auto">
            <a:xfrm>
              <a:off x="4955" y="1"/>
              <a:ext cx="56" cy="4320"/>
            </a:xfrm>
            <a:prstGeom prst="rect">
              <a:avLst/>
            </a:prstGeom>
            <a:gradFill rotWithShape="0">
              <a:gsLst>
                <a:gs pos="0">
                  <a:srgbClr val="FAE3B7"/>
                </a:gs>
                <a:gs pos="17999">
                  <a:srgbClr val="A28949"/>
                </a:gs>
                <a:gs pos="31000">
                  <a:srgbClr val="835E17"/>
                </a:gs>
                <a:gs pos="33000">
                  <a:srgbClr val="BD922A"/>
                </a:gs>
                <a:gs pos="37000">
                  <a:srgbClr val="FBE4AE"/>
                </a:gs>
                <a:gs pos="78999">
                  <a:srgbClr val="BD922A"/>
                </a:gs>
                <a:gs pos="87000">
                  <a:srgbClr val="BD922A"/>
                </a:gs>
                <a:gs pos="100000">
                  <a:srgbClr val="FBE4AE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ru-RU"/>
            </a:p>
          </p:txBody>
        </p:sp>
        <p:sp>
          <p:nvSpPr>
            <p:cNvPr id="34871" name="Freeform 55"/>
            <p:cNvSpPr>
              <a:spLocks/>
            </p:cNvSpPr>
            <p:nvPr/>
          </p:nvSpPr>
          <p:spPr bwMode="auto">
            <a:xfrm>
              <a:off x="5013" y="3924"/>
              <a:ext cx="734" cy="390"/>
            </a:xfrm>
            <a:custGeom>
              <a:avLst/>
              <a:gdLst/>
              <a:ahLst/>
              <a:cxnLst>
                <a:cxn ang="0">
                  <a:pos x="1" y="357"/>
                </a:cxn>
                <a:cxn ang="0">
                  <a:pos x="109" y="341"/>
                </a:cxn>
                <a:cxn ang="0">
                  <a:pos x="241" y="305"/>
                </a:cxn>
                <a:cxn ang="0">
                  <a:pos x="353" y="209"/>
                </a:cxn>
                <a:cxn ang="0">
                  <a:pos x="429" y="89"/>
                </a:cxn>
                <a:cxn ang="0">
                  <a:pos x="493" y="17"/>
                </a:cxn>
                <a:cxn ang="0">
                  <a:pos x="577" y="1"/>
                </a:cxn>
                <a:cxn ang="0">
                  <a:pos x="629" y="21"/>
                </a:cxn>
                <a:cxn ang="0">
                  <a:pos x="673" y="65"/>
                </a:cxn>
                <a:cxn ang="0">
                  <a:pos x="673" y="137"/>
                </a:cxn>
                <a:cxn ang="0">
                  <a:pos x="561" y="225"/>
                </a:cxn>
                <a:cxn ang="0">
                  <a:pos x="425" y="297"/>
                </a:cxn>
                <a:cxn ang="0">
                  <a:pos x="245" y="357"/>
                </a:cxn>
                <a:cxn ang="0">
                  <a:pos x="113" y="377"/>
                </a:cxn>
                <a:cxn ang="0">
                  <a:pos x="1" y="357"/>
                </a:cxn>
              </a:cxnLst>
              <a:rect l="0" t="0" r="r" b="b"/>
              <a:pathLst>
                <a:path w="692" h="378">
                  <a:moveTo>
                    <a:pt x="1" y="357"/>
                  </a:moveTo>
                  <a:cubicBezTo>
                    <a:pt x="0" y="351"/>
                    <a:pt x="69" y="350"/>
                    <a:pt x="109" y="341"/>
                  </a:cubicBezTo>
                  <a:cubicBezTo>
                    <a:pt x="149" y="332"/>
                    <a:pt x="200" y="327"/>
                    <a:pt x="241" y="305"/>
                  </a:cubicBezTo>
                  <a:cubicBezTo>
                    <a:pt x="282" y="283"/>
                    <a:pt x="322" y="245"/>
                    <a:pt x="353" y="209"/>
                  </a:cubicBezTo>
                  <a:cubicBezTo>
                    <a:pt x="384" y="173"/>
                    <a:pt x="406" y="121"/>
                    <a:pt x="429" y="89"/>
                  </a:cubicBezTo>
                  <a:cubicBezTo>
                    <a:pt x="452" y="57"/>
                    <a:pt x="468" y="32"/>
                    <a:pt x="493" y="17"/>
                  </a:cubicBezTo>
                  <a:cubicBezTo>
                    <a:pt x="518" y="2"/>
                    <a:pt x="554" y="0"/>
                    <a:pt x="577" y="1"/>
                  </a:cubicBezTo>
                  <a:cubicBezTo>
                    <a:pt x="600" y="2"/>
                    <a:pt x="613" y="10"/>
                    <a:pt x="629" y="21"/>
                  </a:cubicBezTo>
                  <a:cubicBezTo>
                    <a:pt x="645" y="32"/>
                    <a:pt x="666" y="46"/>
                    <a:pt x="673" y="65"/>
                  </a:cubicBezTo>
                  <a:cubicBezTo>
                    <a:pt x="680" y="84"/>
                    <a:pt x="692" y="110"/>
                    <a:pt x="673" y="137"/>
                  </a:cubicBezTo>
                  <a:cubicBezTo>
                    <a:pt x="654" y="164"/>
                    <a:pt x="602" y="198"/>
                    <a:pt x="561" y="225"/>
                  </a:cubicBezTo>
                  <a:cubicBezTo>
                    <a:pt x="520" y="252"/>
                    <a:pt x="478" y="275"/>
                    <a:pt x="425" y="297"/>
                  </a:cubicBezTo>
                  <a:cubicBezTo>
                    <a:pt x="372" y="319"/>
                    <a:pt x="297" y="344"/>
                    <a:pt x="245" y="357"/>
                  </a:cubicBezTo>
                  <a:cubicBezTo>
                    <a:pt x="193" y="370"/>
                    <a:pt x="156" y="376"/>
                    <a:pt x="113" y="377"/>
                  </a:cubicBezTo>
                  <a:cubicBezTo>
                    <a:pt x="70" y="378"/>
                    <a:pt x="2" y="363"/>
                    <a:pt x="1" y="357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872" name="AutoShape 56"/>
            <p:cNvSpPr>
              <a:spLocks noChangeArrowheads="1"/>
            </p:cNvSpPr>
            <p:nvPr/>
          </p:nvSpPr>
          <p:spPr bwMode="hidden">
            <a:xfrm rot="5400000">
              <a:off x="2724" y="2089"/>
              <a:ext cx="4320" cy="142"/>
            </a:xfrm>
            <a:custGeom>
              <a:avLst/>
              <a:gdLst>
                <a:gd name="G0" fmla="+- 607 0 0"/>
                <a:gd name="G1" fmla="+- 21600 0 607"/>
                <a:gd name="G2" fmla="*/ 607 1 2"/>
                <a:gd name="G3" fmla="+- 21600 0 G2"/>
                <a:gd name="G4" fmla="+/ 607 21600 2"/>
                <a:gd name="G5" fmla="+/ G1 0 2"/>
                <a:gd name="G6" fmla="*/ 21600 21600 607"/>
                <a:gd name="G7" fmla="*/ G6 1 2"/>
                <a:gd name="G8" fmla="+- 21600 0 G7"/>
                <a:gd name="G9" fmla="*/ 21600 1 2"/>
                <a:gd name="G10" fmla="+- 607 0 G9"/>
                <a:gd name="G11" fmla="?: G10 G8 0"/>
                <a:gd name="G12" fmla="?: G10 G7 21600"/>
                <a:gd name="T0" fmla="*/ 21296 w 21600"/>
                <a:gd name="T1" fmla="*/ 10800 h 21600"/>
                <a:gd name="T2" fmla="*/ 10800 w 21600"/>
                <a:gd name="T3" fmla="*/ 21600 h 21600"/>
                <a:gd name="T4" fmla="*/ 304 w 21600"/>
                <a:gd name="T5" fmla="*/ 10800 h 21600"/>
                <a:gd name="T6" fmla="*/ 10800 w 21600"/>
                <a:gd name="T7" fmla="*/ 0 h 21600"/>
                <a:gd name="T8" fmla="*/ 2104 w 21600"/>
                <a:gd name="T9" fmla="*/ 2104 h 21600"/>
                <a:gd name="T10" fmla="*/ 19496 w 21600"/>
                <a:gd name="T11" fmla="*/ 19496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07" y="21600"/>
                  </a:lnTo>
                  <a:lnTo>
                    <a:pt x="20993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/>
              <a:endParaRPr kumimoji="1" lang="ru-RU"/>
            </a:p>
          </p:txBody>
        </p:sp>
      </p:grpSp>
      <p:sp>
        <p:nvSpPr>
          <p:cNvPr id="34873" name="Rectangle 5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370013"/>
            <a:ext cx="696595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4874" name="Rectangle 5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27200" y="3886200"/>
            <a:ext cx="5640388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34875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102195FB-AE1C-4FE9-9AEB-C0D4C0594A9D}" type="datetimeFigureOut">
              <a:rPr lang="ru-RU"/>
              <a:pPr/>
              <a:t>01.12.2016</a:t>
            </a:fld>
            <a:endParaRPr lang="ru-RU"/>
          </a:p>
        </p:txBody>
      </p:sp>
      <p:sp>
        <p:nvSpPr>
          <p:cNvPr id="34876" name="Rectangle 6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4877" name="Rectangle 6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293E79C-0400-47DC-8642-76CA2EAF931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5E6894-58ED-4FEE-AFBD-1FF2683D2D38}" type="datetimeFigureOut">
              <a:rPr lang="ru-RU"/>
              <a:pPr/>
              <a:t>01.12.2016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40BEC8-85C6-4A3F-B7C9-E421F62F97E4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27713" y="227013"/>
            <a:ext cx="1868487" cy="5868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075" y="227013"/>
            <a:ext cx="5456238" cy="5868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1E5DE8-EDA2-430F-940A-D4A9E23EBF77}" type="datetimeFigureOut">
              <a:rPr lang="ru-RU"/>
              <a:pPr/>
              <a:t>01.12.2016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28CD58-9666-4076-BDA8-35D6730AB0F2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3735BC-2F36-4231-888C-2DF4974F394E}" type="datetimeFigureOut">
              <a:rPr lang="ru-RU"/>
              <a:pPr/>
              <a:t>01.12.2016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BF6B18-F58A-4E35-8DF2-00E9B05777D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B08311-462E-4932-AE7C-13BD239BE141}" type="datetimeFigureOut">
              <a:rPr lang="ru-RU"/>
              <a:pPr/>
              <a:t>01.12.2016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5F70B9-8490-4991-9236-9D852B7782A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3525" y="1598613"/>
            <a:ext cx="3616325" cy="4497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2250" y="1598613"/>
            <a:ext cx="3617913" cy="4497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15475C-DB04-4B09-AE7A-234D63C46E9B}" type="datetimeFigureOut">
              <a:rPr lang="ru-RU"/>
              <a:pPr/>
              <a:t>01.12.2016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D6375D-7A4F-4C43-80A3-2CE16E6123C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12F8A8-9DCC-4199-9118-CA828D4A3D05}" type="datetimeFigureOut">
              <a:rPr lang="ru-RU"/>
              <a:pPr/>
              <a:t>01.12.2016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2E49C5-0B5B-474A-BE36-D4A31D7015FD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B18814-5EB6-4DDC-A453-42E873080742}" type="datetimeFigureOut">
              <a:rPr lang="ru-RU"/>
              <a:pPr/>
              <a:t>01.12.2016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20B83E-F874-4ADF-B4F9-36FB6078EA78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34B6C8-34DC-46C0-9617-06B4702C27D4}" type="datetimeFigureOut">
              <a:rPr lang="ru-RU"/>
              <a:pPr/>
              <a:t>01.12.2016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8E3358-2455-4DB8-B848-6007043792B8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E8B748-C28E-4E8D-AE51-A32B09EE6F83}" type="datetimeFigureOut">
              <a:rPr lang="ru-RU"/>
              <a:pPr/>
              <a:t>01.12.2016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A93044-0F21-4D4C-89D9-865BEDE11078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D23007-C06A-4CC5-9B22-2D18AA56728F}" type="datetimeFigureOut">
              <a:rPr lang="ru-RU"/>
              <a:pPr/>
              <a:t>01.12.2016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6200B5-56FF-44BC-95C2-CD2FE99878AB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2"/>
          <p:cNvGrpSpPr>
            <a:grpSpLocks/>
          </p:cNvGrpSpPr>
          <p:nvPr/>
        </p:nvGrpSpPr>
        <p:grpSpPr bwMode="auto">
          <a:xfrm>
            <a:off x="0" y="0"/>
            <a:ext cx="9159875" cy="6870700"/>
            <a:chOff x="0" y="0"/>
            <a:chExt cx="5770" cy="4328"/>
          </a:xfrm>
        </p:grpSpPr>
        <p:sp>
          <p:nvSpPr>
            <p:cNvPr id="33795" name="Rectangle 3"/>
            <p:cNvSpPr>
              <a:spLocks noChangeArrowheads="1"/>
            </p:cNvSpPr>
            <p:nvPr/>
          </p:nvSpPr>
          <p:spPr bwMode="hidden">
            <a:xfrm>
              <a:off x="0" y="4186"/>
              <a:ext cx="5089" cy="14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ru-RU"/>
            </a:p>
          </p:txBody>
        </p:sp>
        <p:sp>
          <p:nvSpPr>
            <p:cNvPr id="33796" name="Rectangle 4"/>
            <p:cNvSpPr>
              <a:spLocks noChangeArrowheads="1"/>
            </p:cNvSpPr>
            <p:nvPr/>
          </p:nvSpPr>
          <p:spPr bwMode="hidden">
            <a:xfrm>
              <a:off x="0" y="0"/>
              <a:ext cx="5089" cy="12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ru-RU"/>
            </a:p>
          </p:txBody>
        </p:sp>
        <p:sp>
          <p:nvSpPr>
            <p:cNvPr id="33797" name="Rectangle 5"/>
            <p:cNvSpPr>
              <a:spLocks noChangeArrowheads="1"/>
            </p:cNvSpPr>
            <p:nvPr/>
          </p:nvSpPr>
          <p:spPr bwMode="auto">
            <a:xfrm>
              <a:off x="5010" y="0"/>
              <a:ext cx="758" cy="432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84706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84706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ru-RU"/>
            </a:p>
          </p:txBody>
        </p:sp>
        <p:grpSp>
          <p:nvGrpSpPr>
            <p:cNvPr id="33798" name="Group 6"/>
            <p:cNvGrpSpPr>
              <a:grpSpLocks/>
            </p:cNvGrpSpPr>
            <p:nvPr/>
          </p:nvGrpSpPr>
          <p:grpSpPr bwMode="auto">
            <a:xfrm>
              <a:off x="4944" y="1"/>
              <a:ext cx="816" cy="3974"/>
              <a:chOff x="4944" y="1"/>
              <a:chExt cx="816" cy="3974"/>
            </a:xfrm>
          </p:grpSpPr>
          <p:grpSp>
            <p:nvGrpSpPr>
              <p:cNvPr id="33799" name="Group 7"/>
              <p:cNvGrpSpPr>
                <a:grpSpLocks/>
              </p:cNvGrpSpPr>
              <p:nvPr userDrawn="1"/>
            </p:nvGrpSpPr>
            <p:grpSpPr bwMode="auto">
              <a:xfrm>
                <a:off x="5280" y="1"/>
                <a:ext cx="480" cy="1430"/>
                <a:chOff x="5280" y="1"/>
                <a:chExt cx="480" cy="1430"/>
              </a:xfrm>
            </p:grpSpPr>
            <p:grpSp>
              <p:nvGrpSpPr>
                <p:cNvPr id="33800" name="Group 8"/>
                <p:cNvGrpSpPr>
                  <a:grpSpLocks/>
                </p:cNvGrpSpPr>
                <p:nvPr userDrawn="1"/>
              </p:nvGrpSpPr>
              <p:grpSpPr bwMode="auto">
                <a:xfrm rot="-5400000">
                  <a:off x="5484" y="0"/>
                  <a:ext cx="174" cy="176"/>
                  <a:chOff x="1657" y="323"/>
                  <a:chExt cx="1691" cy="2560"/>
                </a:xfrm>
              </p:grpSpPr>
              <p:grpSp>
                <p:nvGrpSpPr>
                  <p:cNvPr id="33801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1657" y="323"/>
                    <a:ext cx="1691" cy="2560"/>
                    <a:chOff x="1657" y="323"/>
                    <a:chExt cx="1691" cy="2560"/>
                  </a:xfrm>
                </p:grpSpPr>
                <p:sp>
                  <p:nvSpPr>
                    <p:cNvPr id="33802" name="Freeform 10"/>
                    <p:cNvSpPr>
                      <a:spLocks/>
                    </p:cNvSpPr>
                    <p:nvPr/>
                  </p:nvSpPr>
                  <p:spPr bwMode="auto">
                    <a:xfrm>
                      <a:off x="2117" y="323"/>
                      <a:ext cx="1231" cy="2560"/>
                    </a:xfrm>
                    <a:custGeom>
                      <a:avLst/>
                      <a:gdLst/>
                      <a:ahLst/>
                      <a:cxnLst>
                        <a:cxn ang="0">
                          <a:pos x="337" y="283"/>
                        </a:cxn>
                        <a:cxn ang="0">
                          <a:pos x="415" y="115"/>
                        </a:cxn>
                        <a:cxn ang="0">
                          <a:pos x="583" y="7"/>
                        </a:cxn>
                        <a:cxn ang="0">
                          <a:pos x="895" y="61"/>
                        </a:cxn>
                        <a:cxn ang="0">
                          <a:pos x="1051" y="349"/>
                        </a:cxn>
                        <a:cxn ang="0">
                          <a:pos x="979" y="769"/>
                        </a:cxn>
                        <a:cxn ang="0">
                          <a:pos x="943" y="943"/>
                        </a:cxn>
                        <a:cxn ang="0">
                          <a:pos x="1105" y="1075"/>
                        </a:cxn>
                        <a:cxn ang="0">
                          <a:pos x="1231" y="1525"/>
                        </a:cxn>
                        <a:cxn ang="0">
                          <a:pos x="1123" y="1969"/>
                        </a:cxn>
                        <a:cxn ang="0">
                          <a:pos x="907" y="2077"/>
                        </a:cxn>
                        <a:cxn ang="0">
                          <a:pos x="721" y="2059"/>
                        </a:cxn>
                        <a:cxn ang="0">
                          <a:pos x="655" y="2251"/>
                        </a:cxn>
                        <a:cxn ang="0">
                          <a:pos x="529" y="2527"/>
                        </a:cxn>
                        <a:cxn ang="0">
                          <a:pos x="211" y="2509"/>
                        </a:cxn>
                        <a:cxn ang="0">
                          <a:pos x="31" y="2227"/>
                        </a:cxn>
                        <a:cxn ang="0">
                          <a:pos x="25" y="1969"/>
                        </a:cxn>
                        <a:cxn ang="0">
                          <a:pos x="145" y="1651"/>
                        </a:cxn>
                        <a:cxn ang="0">
                          <a:pos x="259" y="1513"/>
                        </a:cxn>
                        <a:cxn ang="0">
                          <a:pos x="217" y="1729"/>
                        </a:cxn>
                        <a:cxn ang="0">
                          <a:pos x="73" y="2023"/>
                        </a:cxn>
                        <a:cxn ang="0">
                          <a:pos x="169" y="2323"/>
                        </a:cxn>
                        <a:cxn ang="0">
                          <a:pos x="439" y="2431"/>
                        </a:cxn>
                        <a:cxn ang="0">
                          <a:pos x="595" y="2227"/>
                        </a:cxn>
                        <a:cxn ang="0">
                          <a:pos x="577" y="1807"/>
                        </a:cxn>
                        <a:cxn ang="0">
                          <a:pos x="493" y="1531"/>
                        </a:cxn>
                        <a:cxn ang="0">
                          <a:pos x="535" y="1459"/>
                        </a:cxn>
                        <a:cxn ang="0">
                          <a:pos x="625" y="1633"/>
                        </a:cxn>
                        <a:cxn ang="0">
                          <a:pos x="721" y="1933"/>
                        </a:cxn>
                        <a:cxn ang="0">
                          <a:pos x="967" y="1963"/>
                        </a:cxn>
                        <a:cxn ang="0">
                          <a:pos x="1135" y="1687"/>
                        </a:cxn>
                        <a:cxn ang="0">
                          <a:pos x="1117" y="1273"/>
                        </a:cxn>
                        <a:cxn ang="0">
                          <a:pos x="883" y="1057"/>
                        </a:cxn>
                        <a:cxn ang="0">
                          <a:pos x="679" y="1129"/>
                        </a:cxn>
                        <a:cxn ang="0">
                          <a:pos x="577" y="1117"/>
                        </a:cxn>
                        <a:cxn ang="0">
                          <a:pos x="619" y="1033"/>
                        </a:cxn>
                        <a:cxn ang="0">
                          <a:pos x="811" y="937"/>
                        </a:cxn>
                        <a:cxn ang="0">
                          <a:pos x="949" y="613"/>
                        </a:cxn>
                        <a:cxn ang="0">
                          <a:pos x="883" y="175"/>
                        </a:cxn>
                        <a:cxn ang="0">
                          <a:pos x="619" y="103"/>
                        </a:cxn>
                        <a:cxn ang="0">
                          <a:pos x="391" y="355"/>
                        </a:cxn>
                        <a:cxn ang="0">
                          <a:pos x="403" y="763"/>
                        </a:cxn>
                        <a:cxn ang="0">
                          <a:pos x="343" y="949"/>
                        </a:cxn>
                        <a:cxn ang="0">
                          <a:pos x="289" y="685"/>
                        </a:cxn>
                        <a:cxn ang="0">
                          <a:pos x="307" y="367"/>
                        </a:cxn>
                      </a:cxnLst>
                      <a:rect l="0" t="0" r="r" b="b"/>
                      <a:pathLst>
                        <a:path w="1231" h="2560">
                          <a:moveTo>
                            <a:pt x="307" y="367"/>
                          </a:moveTo>
                          <a:cubicBezTo>
                            <a:pt x="317" y="336"/>
                            <a:pt x="326" y="303"/>
                            <a:pt x="337" y="283"/>
                          </a:cubicBezTo>
                          <a:cubicBezTo>
                            <a:pt x="348" y="263"/>
                            <a:pt x="360" y="275"/>
                            <a:pt x="373" y="247"/>
                          </a:cubicBezTo>
                          <a:cubicBezTo>
                            <a:pt x="386" y="219"/>
                            <a:pt x="400" y="147"/>
                            <a:pt x="415" y="115"/>
                          </a:cubicBezTo>
                          <a:cubicBezTo>
                            <a:pt x="430" y="83"/>
                            <a:pt x="435" y="73"/>
                            <a:pt x="463" y="55"/>
                          </a:cubicBezTo>
                          <a:cubicBezTo>
                            <a:pt x="491" y="37"/>
                            <a:pt x="536" y="14"/>
                            <a:pt x="583" y="7"/>
                          </a:cubicBezTo>
                          <a:cubicBezTo>
                            <a:pt x="630" y="0"/>
                            <a:pt x="693" y="4"/>
                            <a:pt x="745" y="13"/>
                          </a:cubicBezTo>
                          <a:cubicBezTo>
                            <a:pt x="797" y="22"/>
                            <a:pt x="852" y="34"/>
                            <a:pt x="895" y="61"/>
                          </a:cubicBezTo>
                          <a:cubicBezTo>
                            <a:pt x="938" y="88"/>
                            <a:pt x="977" y="127"/>
                            <a:pt x="1003" y="175"/>
                          </a:cubicBezTo>
                          <a:cubicBezTo>
                            <a:pt x="1029" y="223"/>
                            <a:pt x="1044" y="287"/>
                            <a:pt x="1051" y="349"/>
                          </a:cubicBezTo>
                          <a:cubicBezTo>
                            <a:pt x="1058" y="411"/>
                            <a:pt x="1057" y="477"/>
                            <a:pt x="1045" y="547"/>
                          </a:cubicBezTo>
                          <a:cubicBezTo>
                            <a:pt x="1033" y="617"/>
                            <a:pt x="995" y="712"/>
                            <a:pt x="979" y="769"/>
                          </a:cubicBezTo>
                          <a:cubicBezTo>
                            <a:pt x="963" y="826"/>
                            <a:pt x="955" y="860"/>
                            <a:pt x="949" y="889"/>
                          </a:cubicBezTo>
                          <a:cubicBezTo>
                            <a:pt x="943" y="918"/>
                            <a:pt x="936" y="925"/>
                            <a:pt x="943" y="943"/>
                          </a:cubicBezTo>
                          <a:cubicBezTo>
                            <a:pt x="950" y="961"/>
                            <a:pt x="964" y="975"/>
                            <a:pt x="991" y="997"/>
                          </a:cubicBezTo>
                          <a:cubicBezTo>
                            <a:pt x="1018" y="1019"/>
                            <a:pt x="1069" y="1033"/>
                            <a:pt x="1105" y="1075"/>
                          </a:cubicBezTo>
                          <a:cubicBezTo>
                            <a:pt x="1141" y="1117"/>
                            <a:pt x="1186" y="1174"/>
                            <a:pt x="1207" y="1249"/>
                          </a:cubicBezTo>
                          <a:cubicBezTo>
                            <a:pt x="1228" y="1324"/>
                            <a:pt x="1231" y="1441"/>
                            <a:pt x="1231" y="1525"/>
                          </a:cubicBezTo>
                          <a:cubicBezTo>
                            <a:pt x="1231" y="1609"/>
                            <a:pt x="1225" y="1679"/>
                            <a:pt x="1207" y="1753"/>
                          </a:cubicBezTo>
                          <a:cubicBezTo>
                            <a:pt x="1189" y="1827"/>
                            <a:pt x="1153" y="1917"/>
                            <a:pt x="1123" y="1969"/>
                          </a:cubicBezTo>
                          <a:cubicBezTo>
                            <a:pt x="1093" y="2021"/>
                            <a:pt x="1063" y="2047"/>
                            <a:pt x="1027" y="2065"/>
                          </a:cubicBezTo>
                          <a:cubicBezTo>
                            <a:pt x="991" y="2083"/>
                            <a:pt x="951" y="2079"/>
                            <a:pt x="907" y="2077"/>
                          </a:cubicBezTo>
                          <a:cubicBezTo>
                            <a:pt x="863" y="2075"/>
                            <a:pt x="794" y="2056"/>
                            <a:pt x="763" y="2053"/>
                          </a:cubicBezTo>
                          <a:cubicBezTo>
                            <a:pt x="732" y="2050"/>
                            <a:pt x="733" y="2050"/>
                            <a:pt x="721" y="2059"/>
                          </a:cubicBezTo>
                          <a:cubicBezTo>
                            <a:pt x="709" y="2068"/>
                            <a:pt x="702" y="2075"/>
                            <a:pt x="691" y="2107"/>
                          </a:cubicBezTo>
                          <a:cubicBezTo>
                            <a:pt x="680" y="2139"/>
                            <a:pt x="665" y="2205"/>
                            <a:pt x="655" y="2251"/>
                          </a:cubicBezTo>
                          <a:cubicBezTo>
                            <a:pt x="645" y="2297"/>
                            <a:pt x="652" y="2337"/>
                            <a:pt x="631" y="2383"/>
                          </a:cubicBezTo>
                          <a:cubicBezTo>
                            <a:pt x="610" y="2429"/>
                            <a:pt x="574" y="2498"/>
                            <a:pt x="529" y="2527"/>
                          </a:cubicBezTo>
                          <a:cubicBezTo>
                            <a:pt x="484" y="2556"/>
                            <a:pt x="414" y="2560"/>
                            <a:pt x="361" y="2557"/>
                          </a:cubicBezTo>
                          <a:cubicBezTo>
                            <a:pt x="308" y="2554"/>
                            <a:pt x="256" y="2537"/>
                            <a:pt x="211" y="2509"/>
                          </a:cubicBezTo>
                          <a:cubicBezTo>
                            <a:pt x="166" y="2481"/>
                            <a:pt x="121" y="2436"/>
                            <a:pt x="91" y="2389"/>
                          </a:cubicBezTo>
                          <a:cubicBezTo>
                            <a:pt x="61" y="2342"/>
                            <a:pt x="46" y="2275"/>
                            <a:pt x="31" y="2227"/>
                          </a:cubicBezTo>
                          <a:cubicBezTo>
                            <a:pt x="16" y="2179"/>
                            <a:pt x="2" y="2144"/>
                            <a:pt x="1" y="2101"/>
                          </a:cubicBezTo>
                          <a:cubicBezTo>
                            <a:pt x="0" y="2058"/>
                            <a:pt x="13" y="2018"/>
                            <a:pt x="25" y="1969"/>
                          </a:cubicBezTo>
                          <a:cubicBezTo>
                            <a:pt x="37" y="1920"/>
                            <a:pt x="53" y="1860"/>
                            <a:pt x="73" y="1807"/>
                          </a:cubicBezTo>
                          <a:cubicBezTo>
                            <a:pt x="93" y="1754"/>
                            <a:pt x="122" y="1698"/>
                            <a:pt x="145" y="1651"/>
                          </a:cubicBezTo>
                          <a:cubicBezTo>
                            <a:pt x="168" y="1604"/>
                            <a:pt x="192" y="1548"/>
                            <a:pt x="211" y="1525"/>
                          </a:cubicBezTo>
                          <a:cubicBezTo>
                            <a:pt x="230" y="1502"/>
                            <a:pt x="249" y="1502"/>
                            <a:pt x="259" y="1513"/>
                          </a:cubicBezTo>
                          <a:cubicBezTo>
                            <a:pt x="269" y="1524"/>
                            <a:pt x="278" y="1555"/>
                            <a:pt x="271" y="1591"/>
                          </a:cubicBezTo>
                          <a:cubicBezTo>
                            <a:pt x="264" y="1627"/>
                            <a:pt x="242" y="1682"/>
                            <a:pt x="217" y="1729"/>
                          </a:cubicBezTo>
                          <a:cubicBezTo>
                            <a:pt x="192" y="1776"/>
                            <a:pt x="145" y="1824"/>
                            <a:pt x="121" y="1873"/>
                          </a:cubicBezTo>
                          <a:cubicBezTo>
                            <a:pt x="97" y="1922"/>
                            <a:pt x="76" y="1970"/>
                            <a:pt x="73" y="2023"/>
                          </a:cubicBezTo>
                          <a:cubicBezTo>
                            <a:pt x="70" y="2076"/>
                            <a:pt x="87" y="2141"/>
                            <a:pt x="103" y="2191"/>
                          </a:cubicBezTo>
                          <a:cubicBezTo>
                            <a:pt x="119" y="2241"/>
                            <a:pt x="140" y="2285"/>
                            <a:pt x="169" y="2323"/>
                          </a:cubicBezTo>
                          <a:cubicBezTo>
                            <a:pt x="198" y="2361"/>
                            <a:pt x="232" y="2401"/>
                            <a:pt x="277" y="2419"/>
                          </a:cubicBezTo>
                          <a:cubicBezTo>
                            <a:pt x="322" y="2437"/>
                            <a:pt x="395" y="2440"/>
                            <a:pt x="439" y="2431"/>
                          </a:cubicBezTo>
                          <a:cubicBezTo>
                            <a:pt x="483" y="2422"/>
                            <a:pt x="515" y="2399"/>
                            <a:pt x="541" y="2365"/>
                          </a:cubicBezTo>
                          <a:cubicBezTo>
                            <a:pt x="567" y="2331"/>
                            <a:pt x="583" y="2280"/>
                            <a:pt x="595" y="2227"/>
                          </a:cubicBezTo>
                          <a:cubicBezTo>
                            <a:pt x="607" y="2174"/>
                            <a:pt x="616" y="2117"/>
                            <a:pt x="613" y="2047"/>
                          </a:cubicBezTo>
                          <a:cubicBezTo>
                            <a:pt x="610" y="1977"/>
                            <a:pt x="589" y="1871"/>
                            <a:pt x="577" y="1807"/>
                          </a:cubicBezTo>
                          <a:cubicBezTo>
                            <a:pt x="565" y="1743"/>
                            <a:pt x="555" y="1709"/>
                            <a:pt x="541" y="1663"/>
                          </a:cubicBezTo>
                          <a:cubicBezTo>
                            <a:pt x="527" y="1617"/>
                            <a:pt x="502" y="1561"/>
                            <a:pt x="493" y="1531"/>
                          </a:cubicBezTo>
                          <a:cubicBezTo>
                            <a:pt x="484" y="1501"/>
                            <a:pt x="480" y="1495"/>
                            <a:pt x="487" y="1483"/>
                          </a:cubicBezTo>
                          <a:cubicBezTo>
                            <a:pt x="494" y="1471"/>
                            <a:pt x="519" y="1455"/>
                            <a:pt x="535" y="1459"/>
                          </a:cubicBezTo>
                          <a:cubicBezTo>
                            <a:pt x="551" y="1463"/>
                            <a:pt x="568" y="1478"/>
                            <a:pt x="583" y="1507"/>
                          </a:cubicBezTo>
                          <a:cubicBezTo>
                            <a:pt x="598" y="1536"/>
                            <a:pt x="610" y="1583"/>
                            <a:pt x="625" y="1633"/>
                          </a:cubicBezTo>
                          <a:cubicBezTo>
                            <a:pt x="640" y="1683"/>
                            <a:pt x="657" y="1757"/>
                            <a:pt x="673" y="1807"/>
                          </a:cubicBezTo>
                          <a:cubicBezTo>
                            <a:pt x="689" y="1857"/>
                            <a:pt x="697" y="1905"/>
                            <a:pt x="721" y="1933"/>
                          </a:cubicBezTo>
                          <a:cubicBezTo>
                            <a:pt x="745" y="1961"/>
                            <a:pt x="776" y="1970"/>
                            <a:pt x="817" y="1975"/>
                          </a:cubicBezTo>
                          <a:cubicBezTo>
                            <a:pt x="858" y="1980"/>
                            <a:pt x="926" y="1980"/>
                            <a:pt x="967" y="1963"/>
                          </a:cubicBezTo>
                          <a:cubicBezTo>
                            <a:pt x="1008" y="1946"/>
                            <a:pt x="1035" y="1919"/>
                            <a:pt x="1063" y="1873"/>
                          </a:cubicBezTo>
                          <a:cubicBezTo>
                            <a:pt x="1091" y="1827"/>
                            <a:pt x="1122" y="1761"/>
                            <a:pt x="1135" y="1687"/>
                          </a:cubicBezTo>
                          <a:cubicBezTo>
                            <a:pt x="1148" y="1613"/>
                            <a:pt x="1144" y="1498"/>
                            <a:pt x="1141" y="1429"/>
                          </a:cubicBezTo>
                          <a:cubicBezTo>
                            <a:pt x="1138" y="1360"/>
                            <a:pt x="1140" y="1325"/>
                            <a:pt x="1117" y="1273"/>
                          </a:cubicBezTo>
                          <a:cubicBezTo>
                            <a:pt x="1094" y="1221"/>
                            <a:pt x="1042" y="1153"/>
                            <a:pt x="1003" y="1117"/>
                          </a:cubicBezTo>
                          <a:cubicBezTo>
                            <a:pt x="964" y="1081"/>
                            <a:pt x="919" y="1064"/>
                            <a:pt x="883" y="1057"/>
                          </a:cubicBezTo>
                          <a:cubicBezTo>
                            <a:pt x="847" y="1050"/>
                            <a:pt x="821" y="1063"/>
                            <a:pt x="787" y="1075"/>
                          </a:cubicBezTo>
                          <a:cubicBezTo>
                            <a:pt x="753" y="1087"/>
                            <a:pt x="706" y="1117"/>
                            <a:pt x="679" y="1129"/>
                          </a:cubicBezTo>
                          <a:cubicBezTo>
                            <a:pt x="652" y="1141"/>
                            <a:pt x="642" y="1149"/>
                            <a:pt x="625" y="1147"/>
                          </a:cubicBezTo>
                          <a:cubicBezTo>
                            <a:pt x="608" y="1145"/>
                            <a:pt x="584" y="1130"/>
                            <a:pt x="577" y="1117"/>
                          </a:cubicBezTo>
                          <a:cubicBezTo>
                            <a:pt x="570" y="1104"/>
                            <a:pt x="576" y="1083"/>
                            <a:pt x="583" y="1069"/>
                          </a:cubicBezTo>
                          <a:cubicBezTo>
                            <a:pt x="590" y="1055"/>
                            <a:pt x="599" y="1043"/>
                            <a:pt x="619" y="1033"/>
                          </a:cubicBezTo>
                          <a:cubicBezTo>
                            <a:pt x="639" y="1023"/>
                            <a:pt x="671" y="1025"/>
                            <a:pt x="703" y="1009"/>
                          </a:cubicBezTo>
                          <a:cubicBezTo>
                            <a:pt x="735" y="993"/>
                            <a:pt x="780" y="965"/>
                            <a:pt x="811" y="937"/>
                          </a:cubicBezTo>
                          <a:cubicBezTo>
                            <a:pt x="842" y="909"/>
                            <a:pt x="866" y="895"/>
                            <a:pt x="889" y="841"/>
                          </a:cubicBezTo>
                          <a:cubicBezTo>
                            <a:pt x="912" y="787"/>
                            <a:pt x="939" y="696"/>
                            <a:pt x="949" y="613"/>
                          </a:cubicBezTo>
                          <a:cubicBezTo>
                            <a:pt x="959" y="530"/>
                            <a:pt x="960" y="416"/>
                            <a:pt x="949" y="343"/>
                          </a:cubicBezTo>
                          <a:cubicBezTo>
                            <a:pt x="938" y="270"/>
                            <a:pt x="914" y="215"/>
                            <a:pt x="883" y="175"/>
                          </a:cubicBezTo>
                          <a:cubicBezTo>
                            <a:pt x="852" y="135"/>
                            <a:pt x="807" y="115"/>
                            <a:pt x="763" y="103"/>
                          </a:cubicBezTo>
                          <a:cubicBezTo>
                            <a:pt x="719" y="91"/>
                            <a:pt x="665" y="90"/>
                            <a:pt x="619" y="103"/>
                          </a:cubicBezTo>
                          <a:cubicBezTo>
                            <a:pt x="573" y="116"/>
                            <a:pt x="525" y="139"/>
                            <a:pt x="487" y="181"/>
                          </a:cubicBezTo>
                          <a:cubicBezTo>
                            <a:pt x="449" y="223"/>
                            <a:pt x="412" y="301"/>
                            <a:pt x="391" y="355"/>
                          </a:cubicBezTo>
                          <a:cubicBezTo>
                            <a:pt x="370" y="409"/>
                            <a:pt x="359" y="437"/>
                            <a:pt x="361" y="505"/>
                          </a:cubicBezTo>
                          <a:cubicBezTo>
                            <a:pt x="363" y="573"/>
                            <a:pt x="399" y="691"/>
                            <a:pt x="403" y="763"/>
                          </a:cubicBezTo>
                          <a:cubicBezTo>
                            <a:pt x="407" y="835"/>
                            <a:pt x="395" y="906"/>
                            <a:pt x="385" y="937"/>
                          </a:cubicBezTo>
                          <a:cubicBezTo>
                            <a:pt x="375" y="968"/>
                            <a:pt x="356" y="957"/>
                            <a:pt x="343" y="949"/>
                          </a:cubicBezTo>
                          <a:cubicBezTo>
                            <a:pt x="330" y="941"/>
                            <a:pt x="316" y="933"/>
                            <a:pt x="307" y="889"/>
                          </a:cubicBezTo>
                          <a:cubicBezTo>
                            <a:pt x="298" y="845"/>
                            <a:pt x="294" y="755"/>
                            <a:pt x="289" y="685"/>
                          </a:cubicBezTo>
                          <a:cubicBezTo>
                            <a:pt x="284" y="615"/>
                            <a:pt x="273" y="523"/>
                            <a:pt x="277" y="469"/>
                          </a:cubicBezTo>
                          <a:cubicBezTo>
                            <a:pt x="281" y="415"/>
                            <a:pt x="297" y="398"/>
                            <a:pt x="307" y="367"/>
                          </a:cubicBezTo>
                          <a:close/>
                        </a:path>
                      </a:pathLst>
                    </a:custGeom>
                    <a:solidFill>
                      <a:srgbClr val="E7D6B7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3803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1657" y="376"/>
                      <a:ext cx="865" cy="2071"/>
                    </a:xfrm>
                    <a:custGeom>
                      <a:avLst/>
                      <a:gdLst/>
                      <a:ahLst/>
                      <a:cxnLst>
                        <a:cxn ang="0">
                          <a:pos x="785" y="530"/>
                        </a:cxn>
                        <a:cxn ang="0">
                          <a:pos x="797" y="350"/>
                        </a:cxn>
                        <a:cxn ang="0">
                          <a:pos x="863" y="206"/>
                        </a:cxn>
                        <a:cxn ang="0">
                          <a:pos x="809" y="218"/>
                        </a:cxn>
                        <a:cxn ang="0">
                          <a:pos x="749" y="218"/>
                        </a:cxn>
                        <a:cxn ang="0">
                          <a:pos x="683" y="116"/>
                        </a:cxn>
                        <a:cxn ang="0">
                          <a:pos x="611" y="32"/>
                        </a:cxn>
                        <a:cxn ang="0">
                          <a:pos x="509" y="2"/>
                        </a:cxn>
                        <a:cxn ang="0">
                          <a:pos x="407" y="20"/>
                        </a:cxn>
                        <a:cxn ang="0">
                          <a:pos x="281" y="74"/>
                        </a:cxn>
                        <a:cxn ang="0">
                          <a:pos x="173" y="206"/>
                        </a:cxn>
                        <a:cxn ang="0">
                          <a:pos x="119" y="404"/>
                        </a:cxn>
                        <a:cxn ang="0">
                          <a:pos x="131" y="590"/>
                        </a:cxn>
                        <a:cxn ang="0">
                          <a:pos x="173" y="782"/>
                        </a:cxn>
                        <a:cxn ang="0">
                          <a:pos x="197" y="884"/>
                        </a:cxn>
                        <a:cxn ang="0">
                          <a:pos x="167" y="986"/>
                        </a:cxn>
                        <a:cxn ang="0">
                          <a:pos x="65" y="1124"/>
                        </a:cxn>
                        <a:cxn ang="0">
                          <a:pos x="17" y="1298"/>
                        </a:cxn>
                        <a:cxn ang="0">
                          <a:pos x="5" y="1550"/>
                        </a:cxn>
                        <a:cxn ang="0">
                          <a:pos x="47" y="1748"/>
                        </a:cxn>
                        <a:cxn ang="0">
                          <a:pos x="131" y="1898"/>
                        </a:cxn>
                        <a:cxn ang="0">
                          <a:pos x="299" y="1988"/>
                        </a:cxn>
                        <a:cxn ang="0">
                          <a:pos x="425" y="1982"/>
                        </a:cxn>
                        <a:cxn ang="0">
                          <a:pos x="467" y="1994"/>
                        </a:cxn>
                        <a:cxn ang="0">
                          <a:pos x="497" y="2066"/>
                        </a:cxn>
                        <a:cxn ang="0">
                          <a:pos x="497" y="1964"/>
                        </a:cxn>
                        <a:cxn ang="0">
                          <a:pos x="557" y="1778"/>
                        </a:cxn>
                        <a:cxn ang="0">
                          <a:pos x="617" y="1658"/>
                        </a:cxn>
                        <a:cxn ang="0">
                          <a:pos x="581" y="1700"/>
                        </a:cxn>
                        <a:cxn ang="0">
                          <a:pos x="515" y="1820"/>
                        </a:cxn>
                        <a:cxn ang="0">
                          <a:pos x="407" y="1904"/>
                        </a:cxn>
                        <a:cxn ang="0">
                          <a:pos x="269" y="1898"/>
                        </a:cxn>
                        <a:cxn ang="0">
                          <a:pos x="179" y="1814"/>
                        </a:cxn>
                        <a:cxn ang="0">
                          <a:pos x="113" y="1640"/>
                        </a:cxn>
                        <a:cxn ang="0">
                          <a:pos x="107" y="1394"/>
                        </a:cxn>
                        <a:cxn ang="0">
                          <a:pos x="137" y="1190"/>
                        </a:cxn>
                        <a:cxn ang="0">
                          <a:pos x="203" y="1070"/>
                        </a:cxn>
                        <a:cxn ang="0">
                          <a:pos x="323" y="1022"/>
                        </a:cxn>
                        <a:cxn ang="0">
                          <a:pos x="509" y="1076"/>
                        </a:cxn>
                        <a:cxn ang="0">
                          <a:pos x="611" y="1124"/>
                        </a:cxn>
                        <a:cxn ang="0">
                          <a:pos x="665" y="1100"/>
                        </a:cxn>
                        <a:cxn ang="0">
                          <a:pos x="659" y="1046"/>
                        </a:cxn>
                        <a:cxn ang="0">
                          <a:pos x="611" y="1004"/>
                        </a:cxn>
                        <a:cxn ang="0">
                          <a:pos x="497" y="980"/>
                        </a:cxn>
                        <a:cxn ang="0">
                          <a:pos x="323" y="896"/>
                        </a:cxn>
                        <a:cxn ang="0">
                          <a:pos x="233" y="680"/>
                        </a:cxn>
                        <a:cxn ang="0">
                          <a:pos x="209" y="416"/>
                        </a:cxn>
                        <a:cxn ang="0">
                          <a:pos x="317" y="170"/>
                        </a:cxn>
                        <a:cxn ang="0">
                          <a:pos x="485" y="110"/>
                        </a:cxn>
                        <a:cxn ang="0">
                          <a:pos x="617" y="164"/>
                        </a:cxn>
                        <a:cxn ang="0">
                          <a:pos x="707" y="290"/>
                        </a:cxn>
                        <a:cxn ang="0">
                          <a:pos x="737" y="428"/>
                        </a:cxn>
                        <a:cxn ang="0">
                          <a:pos x="773" y="602"/>
                        </a:cxn>
                        <a:cxn ang="0">
                          <a:pos x="809" y="584"/>
                        </a:cxn>
                        <a:cxn ang="0">
                          <a:pos x="785" y="530"/>
                        </a:cxn>
                      </a:cxnLst>
                      <a:rect l="0" t="0" r="r" b="b"/>
                      <a:pathLst>
                        <a:path w="865" h="2071">
                          <a:moveTo>
                            <a:pt x="785" y="530"/>
                          </a:moveTo>
                          <a:cubicBezTo>
                            <a:pt x="783" y="491"/>
                            <a:pt x="784" y="404"/>
                            <a:pt x="797" y="350"/>
                          </a:cubicBezTo>
                          <a:cubicBezTo>
                            <a:pt x="810" y="296"/>
                            <a:pt x="861" y="228"/>
                            <a:pt x="863" y="206"/>
                          </a:cubicBezTo>
                          <a:cubicBezTo>
                            <a:pt x="865" y="184"/>
                            <a:pt x="828" y="216"/>
                            <a:pt x="809" y="218"/>
                          </a:cubicBezTo>
                          <a:cubicBezTo>
                            <a:pt x="790" y="220"/>
                            <a:pt x="770" y="235"/>
                            <a:pt x="749" y="218"/>
                          </a:cubicBezTo>
                          <a:cubicBezTo>
                            <a:pt x="728" y="201"/>
                            <a:pt x="706" y="147"/>
                            <a:pt x="683" y="116"/>
                          </a:cubicBezTo>
                          <a:cubicBezTo>
                            <a:pt x="660" y="85"/>
                            <a:pt x="640" y="51"/>
                            <a:pt x="611" y="32"/>
                          </a:cubicBezTo>
                          <a:cubicBezTo>
                            <a:pt x="582" y="13"/>
                            <a:pt x="543" y="4"/>
                            <a:pt x="509" y="2"/>
                          </a:cubicBezTo>
                          <a:cubicBezTo>
                            <a:pt x="475" y="0"/>
                            <a:pt x="445" y="8"/>
                            <a:pt x="407" y="20"/>
                          </a:cubicBezTo>
                          <a:cubicBezTo>
                            <a:pt x="369" y="32"/>
                            <a:pt x="320" y="43"/>
                            <a:pt x="281" y="74"/>
                          </a:cubicBezTo>
                          <a:cubicBezTo>
                            <a:pt x="242" y="105"/>
                            <a:pt x="200" y="151"/>
                            <a:pt x="173" y="206"/>
                          </a:cubicBezTo>
                          <a:cubicBezTo>
                            <a:pt x="146" y="261"/>
                            <a:pt x="126" y="340"/>
                            <a:pt x="119" y="404"/>
                          </a:cubicBezTo>
                          <a:cubicBezTo>
                            <a:pt x="112" y="468"/>
                            <a:pt x="122" y="527"/>
                            <a:pt x="131" y="590"/>
                          </a:cubicBezTo>
                          <a:cubicBezTo>
                            <a:pt x="140" y="653"/>
                            <a:pt x="162" y="733"/>
                            <a:pt x="173" y="782"/>
                          </a:cubicBezTo>
                          <a:cubicBezTo>
                            <a:pt x="184" y="831"/>
                            <a:pt x="198" y="850"/>
                            <a:pt x="197" y="884"/>
                          </a:cubicBezTo>
                          <a:cubicBezTo>
                            <a:pt x="196" y="918"/>
                            <a:pt x="189" y="946"/>
                            <a:pt x="167" y="986"/>
                          </a:cubicBezTo>
                          <a:cubicBezTo>
                            <a:pt x="145" y="1026"/>
                            <a:pt x="90" y="1072"/>
                            <a:pt x="65" y="1124"/>
                          </a:cubicBezTo>
                          <a:cubicBezTo>
                            <a:pt x="40" y="1176"/>
                            <a:pt x="27" y="1227"/>
                            <a:pt x="17" y="1298"/>
                          </a:cubicBezTo>
                          <a:cubicBezTo>
                            <a:pt x="7" y="1369"/>
                            <a:pt x="0" y="1475"/>
                            <a:pt x="5" y="1550"/>
                          </a:cubicBezTo>
                          <a:cubicBezTo>
                            <a:pt x="10" y="1625"/>
                            <a:pt x="26" y="1690"/>
                            <a:pt x="47" y="1748"/>
                          </a:cubicBezTo>
                          <a:cubicBezTo>
                            <a:pt x="68" y="1806"/>
                            <a:pt x="89" y="1858"/>
                            <a:pt x="131" y="1898"/>
                          </a:cubicBezTo>
                          <a:cubicBezTo>
                            <a:pt x="173" y="1938"/>
                            <a:pt x="250" y="1974"/>
                            <a:pt x="299" y="1988"/>
                          </a:cubicBezTo>
                          <a:cubicBezTo>
                            <a:pt x="348" y="2002"/>
                            <a:pt x="397" y="1981"/>
                            <a:pt x="425" y="1982"/>
                          </a:cubicBezTo>
                          <a:cubicBezTo>
                            <a:pt x="453" y="1983"/>
                            <a:pt x="455" y="1980"/>
                            <a:pt x="467" y="1994"/>
                          </a:cubicBezTo>
                          <a:cubicBezTo>
                            <a:pt x="479" y="2008"/>
                            <a:pt x="492" y="2071"/>
                            <a:pt x="497" y="2066"/>
                          </a:cubicBezTo>
                          <a:cubicBezTo>
                            <a:pt x="502" y="2061"/>
                            <a:pt x="487" y="2012"/>
                            <a:pt x="497" y="1964"/>
                          </a:cubicBezTo>
                          <a:cubicBezTo>
                            <a:pt x="507" y="1916"/>
                            <a:pt x="537" y="1829"/>
                            <a:pt x="557" y="1778"/>
                          </a:cubicBezTo>
                          <a:cubicBezTo>
                            <a:pt x="577" y="1727"/>
                            <a:pt x="613" y="1671"/>
                            <a:pt x="617" y="1658"/>
                          </a:cubicBezTo>
                          <a:cubicBezTo>
                            <a:pt x="621" y="1645"/>
                            <a:pt x="598" y="1673"/>
                            <a:pt x="581" y="1700"/>
                          </a:cubicBezTo>
                          <a:cubicBezTo>
                            <a:pt x="564" y="1727"/>
                            <a:pt x="544" y="1786"/>
                            <a:pt x="515" y="1820"/>
                          </a:cubicBezTo>
                          <a:cubicBezTo>
                            <a:pt x="486" y="1854"/>
                            <a:pt x="448" y="1891"/>
                            <a:pt x="407" y="1904"/>
                          </a:cubicBezTo>
                          <a:cubicBezTo>
                            <a:pt x="366" y="1917"/>
                            <a:pt x="307" y="1913"/>
                            <a:pt x="269" y="1898"/>
                          </a:cubicBezTo>
                          <a:cubicBezTo>
                            <a:pt x="231" y="1883"/>
                            <a:pt x="205" y="1857"/>
                            <a:pt x="179" y="1814"/>
                          </a:cubicBezTo>
                          <a:cubicBezTo>
                            <a:pt x="153" y="1771"/>
                            <a:pt x="125" y="1710"/>
                            <a:pt x="113" y="1640"/>
                          </a:cubicBezTo>
                          <a:cubicBezTo>
                            <a:pt x="101" y="1570"/>
                            <a:pt x="103" y="1469"/>
                            <a:pt x="107" y="1394"/>
                          </a:cubicBezTo>
                          <a:cubicBezTo>
                            <a:pt x="111" y="1319"/>
                            <a:pt x="121" y="1244"/>
                            <a:pt x="137" y="1190"/>
                          </a:cubicBezTo>
                          <a:cubicBezTo>
                            <a:pt x="153" y="1136"/>
                            <a:pt x="172" y="1098"/>
                            <a:pt x="203" y="1070"/>
                          </a:cubicBezTo>
                          <a:cubicBezTo>
                            <a:pt x="234" y="1042"/>
                            <a:pt x="272" y="1021"/>
                            <a:pt x="323" y="1022"/>
                          </a:cubicBezTo>
                          <a:cubicBezTo>
                            <a:pt x="374" y="1023"/>
                            <a:pt x="461" y="1059"/>
                            <a:pt x="509" y="1076"/>
                          </a:cubicBezTo>
                          <a:cubicBezTo>
                            <a:pt x="557" y="1093"/>
                            <a:pt x="585" y="1120"/>
                            <a:pt x="611" y="1124"/>
                          </a:cubicBezTo>
                          <a:cubicBezTo>
                            <a:pt x="637" y="1128"/>
                            <a:pt x="657" y="1113"/>
                            <a:pt x="665" y="1100"/>
                          </a:cubicBezTo>
                          <a:cubicBezTo>
                            <a:pt x="673" y="1087"/>
                            <a:pt x="668" y="1062"/>
                            <a:pt x="659" y="1046"/>
                          </a:cubicBezTo>
                          <a:cubicBezTo>
                            <a:pt x="650" y="1030"/>
                            <a:pt x="638" y="1015"/>
                            <a:pt x="611" y="1004"/>
                          </a:cubicBezTo>
                          <a:cubicBezTo>
                            <a:pt x="584" y="993"/>
                            <a:pt x="545" y="998"/>
                            <a:pt x="497" y="980"/>
                          </a:cubicBezTo>
                          <a:cubicBezTo>
                            <a:pt x="449" y="962"/>
                            <a:pt x="367" y="946"/>
                            <a:pt x="323" y="896"/>
                          </a:cubicBezTo>
                          <a:cubicBezTo>
                            <a:pt x="279" y="846"/>
                            <a:pt x="252" y="760"/>
                            <a:pt x="233" y="680"/>
                          </a:cubicBezTo>
                          <a:cubicBezTo>
                            <a:pt x="214" y="600"/>
                            <a:pt x="195" y="501"/>
                            <a:pt x="209" y="416"/>
                          </a:cubicBezTo>
                          <a:cubicBezTo>
                            <a:pt x="223" y="331"/>
                            <a:pt x="271" y="221"/>
                            <a:pt x="317" y="170"/>
                          </a:cubicBezTo>
                          <a:cubicBezTo>
                            <a:pt x="363" y="119"/>
                            <a:pt x="435" y="111"/>
                            <a:pt x="485" y="110"/>
                          </a:cubicBezTo>
                          <a:cubicBezTo>
                            <a:pt x="535" y="109"/>
                            <a:pt x="580" y="134"/>
                            <a:pt x="617" y="164"/>
                          </a:cubicBezTo>
                          <a:cubicBezTo>
                            <a:pt x="654" y="194"/>
                            <a:pt x="687" y="246"/>
                            <a:pt x="707" y="290"/>
                          </a:cubicBezTo>
                          <a:cubicBezTo>
                            <a:pt x="727" y="334"/>
                            <a:pt x="726" y="376"/>
                            <a:pt x="737" y="428"/>
                          </a:cubicBezTo>
                          <a:cubicBezTo>
                            <a:pt x="748" y="480"/>
                            <a:pt x="761" y="576"/>
                            <a:pt x="773" y="602"/>
                          </a:cubicBezTo>
                          <a:cubicBezTo>
                            <a:pt x="785" y="628"/>
                            <a:pt x="807" y="597"/>
                            <a:pt x="809" y="584"/>
                          </a:cubicBezTo>
                          <a:cubicBezTo>
                            <a:pt x="811" y="571"/>
                            <a:pt x="787" y="569"/>
                            <a:pt x="785" y="530"/>
                          </a:cubicBezTo>
                          <a:close/>
                        </a:path>
                      </a:pathLst>
                    </a:custGeom>
                    <a:solidFill>
                      <a:srgbClr val="E7D6B7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33804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1428"/>
                    <a:ext cx="168" cy="246"/>
                  </a:xfrm>
                  <a:prstGeom prst="ellipse">
                    <a:avLst/>
                  </a:prstGeom>
                  <a:solidFill>
                    <a:srgbClr val="E7D6B7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3805" name="Freeform 13"/>
                  <p:cNvSpPr>
                    <a:spLocks/>
                  </p:cNvSpPr>
                  <p:nvPr/>
                </p:nvSpPr>
                <p:spPr bwMode="auto">
                  <a:xfrm>
                    <a:off x="2595" y="741"/>
                    <a:ext cx="266" cy="521"/>
                  </a:xfrm>
                  <a:custGeom>
                    <a:avLst/>
                    <a:gdLst/>
                    <a:ahLst/>
                    <a:cxnLst>
                      <a:cxn ang="0">
                        <a:pos x="3" y="483"/>
                      </a:cxn>
                      <a:cxn ang="0">
                        <a:pos x="27" y="273"/>
                      </a:cxn>
                      <a:cxn ang="0">
                        <a:pos x="111" y="45"/>
                      </a:cxn>
                      <a:cxn ang="0">
                        <a:pos x="183" y="3"/>
                      </a:cxn>
                      <a:cxn ang="0">
                        <a:pos x="237" y="39"/>
                      </a:cxn>
                      <a:cxn ang="0">
                        <a:pos x="261" y="129"/>
                      </a:cxn>
                      <a:cxn ang="0">
                        <a:pos x="207" y="273"/>
                      </a:cxn>
                      <a:cxn ang="0">
                        <a:pos x="105" y="477"/>
                      </a:cxn>
                      <a:cxn ang="0">
                        <a:pos x="45" y="501"/>
                      </a:cxn>
                      <a:cxn ang="0">
                        <a:pos x="3" y="483"/>
                      </a:cxn>
                    </a:cxnLst>
                    <a:rect l="0" t="0" r="r" b="b"/>
                    <a:pathLst>
                      <a:path w="266" h="521">
                        <a:moveTo>
                          <a:pt x="3" y="483"/>
                        </a:moveTo>
                        <a:cubicBezTo>
                          <a:pt x="0" y="445"/>
                          <a:pt x="9" y="346"/>
                          <a:pt x="27" y="273"/>
                        </a:cubicBezTo>
                        <a:cubicBezTo>
                          <a:pt x="45" y="200"/>
                          <a:pt x="85" y="90"/>
                          <a:pt x="111" y="45"/>
                        </a:cubicBezTo>
                        <a:cubicBezTo>
                          <a:pt x="137" y="0"/>
                          <a:pt x="162" y="4"/>
                          <a:pt x="183" y="3"/>
                        </a:cubicBezTo>
                        <a:cubicBezTo>
                          <a:pt x="204" y="2"/>
                          <a:pt x="224" y="18"/>
                          <a:pt x="237" y="39"/>
                        </a:cubicBezTo>
                        <a:cubicBezTo>
                          <a:pt x="250" y="60"/>
                          <a:pt x="266" y="90"/>
                          <a:pt x="261" y="129"/>
                        </a:cubicBezTo>
                        <a:cubicBezTo>
                          <a:pt x="256" y="168"/>
                          <a:pt x="233" y="215"/>
                          <a:pt x="207" y="273"/>
                        </a:cubicBezTo>
                        <a:cubicBezTo>
                          <a:pt x="181" y="331"/>
                          <a:pt x="132" y="439"/>
                          <a:pt x="105" y="477"/>
                        </a:cubicBezTo>
                        <a:cubicBezTo>
                          <a:pt x="78" y="515"/>
                          <a:pt x="61" y="501"/>
                          <a:pt x="45" y="501"/>
                        </a:cubicBezTo>
                        <a:cubicBezTo>
                          <a:pt x="29" y="501"/>
                          <a:pt x="6" y="521"/>
                          <a:pt x="3" y="483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3806" name="Freeform 14"/>
                  <p:cNvSpPr>
                    <a:spLocks/>
                  </p:cNvSpPr>
                  <p:nvPr/>
                </p:nvSpPr>
                <p:spPr bwMode="auto">
                  <a:xfrm>
                    <a:off x="2672" y="1593"/>
                    <a:ext cx="392" cy="340"/>
                  </a:xfrm>
                  <a:custGeom>
                    <a:avLst/>
                    <a:gdLst/>
                    <a:ahLst/>
                    <a:cxnLst>
                      <a:cxn ang="0">
                        <a:pos x="100" y="201"/>
                      </a:cxn>
                      <a:cxn ang="0">
                        <a:pos x="16" y="87"/>
                      </a:cxn>
                      <a:cxn ang="0">
                        <a:pos x="4" y="45"/>
                      </a:cxn>
                      <a:cxn ang="0">
                        <a:pos x="28" y="3"/>
                      </a:cxn>
                      <a:cxn ang="0">
                        <a:pos x="130" y="27"/>
                      </a:cxn>
                      <a:cxn ang="0">
                        <a:pos x="250" y="75"/>
                      </a:cxn>
                      <a:cxn ang="0">
                        <a:pos x="364" y="159"/>
                      </a:cxn>
                      <a:cxn ang="0">
                        <a:pos x="388" y="273"/>
                      </a:cxn>
                      <a:cxn ang="0">
                        <a:pos x="340" y="333"/>
                      </a:cxn>
                      <a:cxn ang="0">
                        <a:pos x="244" y="315"/>
                      </a:cxn>
                      <a:cxn ang="0">
                        <a:pos x="100" y="201"/>
                      </a:cxn>
                    </a:cxnLst>
                    <a:rect l="0" t="0" r="r" b="b"/>
                    <a:pathLst>
                      <a:path w="392" h="340">
                        <a:moveTo>
                          <a:pt x="100" y="201"/>
                        </a:moveTo>
                        <a:cubicBezTo>
                          <a:pt x="62" y="163"/>
                          <a:pt x="32" y="113"/>
                          <a:pt x="16" y="87"/>
                        </a:cubicBezTo>
                        <a:cubicBezTo>
                          <a:pt x="0" y="61"/>
                          <a:pt x="2" y="59"/>
                          <a:pt x="4" y="45"/>
                        </a:cubicBezTo>
                        <a:cubicBezTo>
                          <a:pt x="6" y="31"/>
                          <a:pt x="7" y="6"/>
                          <a:pt x="28" y="3"/>
                        </a:cubicBezTo>
                        <a:cubicBezTo>
                          <a:pt x="49" y="0"/>
                          <a:pt x="93" y="15"/>
                          <a:pt x="130" y="27"/>
                        </a:cubicBezTo>
                        <a:cubicBezTo>
                          <a:pt x="167" y="39"/>
                          <a:pt x="211" y="53"/>
                          <a:pt x="250" y="75"/>
                        </a:cubicBezTo>
                        <a:cubicBezTo>
                          <a:pt x="289" y="97"/>
                          <a:pt x="341" y="126"/>
                          <a:pt x="364" y="159"/>
                        </a:cubicBezTo>
                        <a:cubicBezTo>
                          <a:pt x="387" y="192"/>
                          <a:pt x="392" y="244"/>
                          <a:pt x="388" y="273"/>
                        </a:cubicBezTo>
                        <a:cubicBezTo>
                          <a:pt x="384" y="302"/>
                          <a:pt x="364" y="326"/>
                          <a:pt x="340" y="333"/>
                        </a:cubicBezTo>
                        <a:cubicBezTo>
                          <a:pt x="316" y="340"/>
                          <a:pt x="282" y="336"/>
                          <a:pt x="244" y="315"/>
                        </a:cubicBezTo>
                        <a:cubicBezTo>
                          <a:pt x="206" y="294"/>
                          <a:pt x="138" y="239"/>
                          <a:pt x="100" y="201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3807" name="Freeform 15"/>
                  <p:cNvSpPr>
                    <a:spLocks/>
                  </p:cNvSpPr>
                  <p:nvPr/>
                </p:nvSpPr>
                <p:spPr bwMode="auto">
                  <a:xfrm>
                    <a:off x="2412" y="1929"/>
                    <a:ext cx="151" cy="558"/>
                  </a:xfrm>
                  <a:custGeom>
                    <a:avLst/>
                    <a:gdLst/>
                    <a:ahLst/>
                    <a:cxnLst>
                      <a:cxn ang="0">
                        <a:pos x="18" y="165"/>
                      </a:cxn>
                      <a:cxn ang="0">
                        <a:pos x="42" y="39"/>
                      </a:cxn>
                      <a:cxn ang="0">
                        <a:pos x="66" y="3"/>
                      </a:cxn>
                      <a:cxn ang="0">
                        <a:pos x="108" y="27"/>
                      </a:cxn>
                      <a:cxn ang="0">
                        <a:pos x="138" y="165"/>
                      </a:cxn>
                      <a:cxn ang="0">
                        <a:pos x="144" y="423"/>
                      </a:cxn>
                      <a:cxn ang="0">
                        <a:pos x="96" y="543"/>
                      </a:cxn>
                      <a:cxn ang="0">
                        <a:pos x="24" y="513"/>
                      </a:cxn>
                      <a:cxn ang="0">
                        <a:pos x="0" y="315"/>
                      </a:cxn>
                      <a:cxn ang="0">
                        <a:pos x="18" y="165"/>
                      </a:cxn>
                    </a:cxnLst>
                    <a:rect l="0" t="0" r="r" b="b"/>
                    <a:pathLst>
                      <a:path w="151" h="558">
                        <a:moveTo>
                          <a:pt x="18" y="165"/>
                        </a:moveTo>
                        <a:cubicBezTo>
                          <a:pt x="25" y="119"/>
                          <a:pt x="34" y="66"/>
                          <a:pt x="42" y="39"/>
                        </a:cubicBezTo>
                        <a:cubicBezTo>
                          <a:pt x="50" y="12"/>
                          <a:pt x="55" y="5"/>
                          <a:pt x="66" y="3"/>
                        </a:cubicBezTo>
                        <a:cubicBezTo>
                          <a:pt x="77" y="1"/>
                          <a:pt x="96" y="0"/>
                          <a:pt x="108" y="27"/>
                        </a:cubicBezTo>
                        <a:cubicBezTo>
                          <a:pt x="120" y="54"/>
                          <a:pt x="132" y="99"/>
                          <a:pt x="138" y="165"/>
                        </a:cubicBezTo>
                        <a:cubicBezTo>
                          <a:pt x="144" y="231"/>
                          <a:pt x="151" y="360"/>
                          <a:pt x="144" y="423"/>
                        </a:cubicBezTo>
                        <a:cubicBezTo>
                          <a:pt x="137" y="486"/>
                          <a:pt x="116" y="528"/>
                          <a:pt x="96" y="543"/>
                        </a:cubicBezTo>
                        <a:cubicBezTo>
                          <a:pt x="76" y="558"/>
                          <a:pt x="40" y="551"/>
                          <a:pt x="24" y="513"/>
                        </a:cubicBezTo>
                        <a:cubicBezTo>
                          <a:pt x="8" y="475"/>
                          <a:pt x="0" y="372"/>
                          <a:pt x="0" y="315"/>
                        </a:cubicBezTo>
                        <a:cubicBezTo>
                          <a:pt x="0" y="258"/>
                          <a:pt x="11" y="211"/>
                          <a:pt x="18" y="165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3808" name="Freeform 16"/>
                  <p:cNvSpPr>
                    <a:spLocks/>
                  </p:cNvSpPr>
                  <p:nvPr/>
                </p:nvSpPr>
                <p:spPr bwMode="auto">
                  <a:xfrm>
                    <a:off x="1907" y="1589"/>
                    <a:ext cx="392" cy="253"/>
                  </a:xfrm>
                  <a:custGeom>
                    <a:avLst/>
                    <a:gdLst/>
                    <a:ahLst/>
                    <a:cxnLst>
                      <a:cxn ang="0">
                        <a:pos x="175" y="61"/>
                      </a:cxn>
                      <a:cxn ang="0">
                        <a:pos x="307" y="19"/>
                      </a:cxn>
                      <a:cxn ang="0">
                        <a:pos x="367" y="7"/>
                      </a:cxn>
                      <a:cxn ang="0">
                        <a:pos x="385" y="61"/>
                      </a:cxn>
                      <a:cxn ang="0">
                        <a:pos x="325" y="133"/>
                      </a:cxn>
                      <a:cxn ang="0">
                        <a:pos x="193" y="223"/>
                      </a:cxn>
                      <a:cxn ang="0">
                        <a:pos x="37" y="247"/>
                      </a:cxn>
                      <a:cxn ang="0">
                        <a:pos x="1" y="187"/>
                      </a:cxn>
                      <a:cxn ang="0">
                        <a:pos x="43" y="115"/>
                      </a:cxn>
                      <a:cxn ang="0">
                        <a:pos x="175" y="61"/>
                      </a:cxn>
                    </a:cxnLst>
                    <a:rect l="0" t="0" r="r" b="b"/>
                    <a:pathLst>
                      <a:path w="392" h="253">
                        <a:moveTo>
                          <a:pt x="175" y="61"/>
                        </a:moveTo>
                        <a:cubicBezTo>
                          <a:pt x="219" y="45"/>
                          <a:pt x="275" y="28"/>
                          <a:pt x="307" y="19"/>
                        </a:cubicBezTo>
                        <a:cubicBezTo>
                          <a:pt x="339" y="10"/>
                          <a:pt x="354" y="0"/>
                          <a:pt x="367" y="7"/>
                        </a:cubicBezTo>
                        <a:cubicBezTo>
                          <a:pt x="380" y="14"/>
                          <a:pt x="392" y="40"/>
                          <a:pt x="385" y="61"/>
                        </a:cubicBezTo>
                        <a:cubicBezTo>
                          <a:pt x="378" y="82"/>
                          <a:pt x="357" y="106"/>
                          <a:pt x="325" y="133"/>
                        </a:cubicBezTo>
                        <a:cubicBezTo>
                          <a:pt x="293" y="160"/>
                          <a:pt x="241" y="204"/>
                          <a:pt x="193" y="223"/>
                        </a:cubicBezTo>
                        <a:cubicBezTo>
                          <a:pt x="145" y="242"/>
                          <a:pt x="69" y="253"/>
                          <a:pt x="37" y="247"/>
                        </a:cubicBezTo>
                        <a:cubicBezTo>
                          <a:pt x="5" y="241"/>
                          <a:pt x="0" y="209"/>
                          <a:pt x="1" y="187"/>
                        </a:cubicBezTo>
                        <a:cubicBezTo>
                          <a:pt x="2" y="165"/>
                          <a:pt x="15" y="136"/>
                          <a:pt x="43" y="115"/>
                        </a:cubicBezTo>
                        <a:cubicBezTo>
                          <a:pt x="71" y="94"/>
                          <a:pt x="131" y="77"/>
                          <a:pt x="175" y="61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3809" name="Freeform 17"/>
                  <p:cNvSpPr>
                    <a:spLocks/>
                  </p:cNvSpPr>
                  <p:nvPr/>
                </p:nvSpPr>
                <p:spPr bwMode="auto">
                  <a:xfrm>
                    <a:off x="2094" y="930"/>
                    <a:ext cx="238" cy="386"/>
                  </a:xfrm>
                  <a:custGeom>
                    <a:avLst/>
                    <a:gdLst/>
                    <a:ahLst/>
                    <a:cxnLst>
                      <a:cxn ang="0">
                        <a:pos x="78" y="270"/>
                      </a:cxn>
                      <a:cxn ang="0">
                        <a:pos x="24" y="192"/>
                      </a:cxn>
                      <a:cxn ang="0">
                        <a:pos x="0" y="96"/>
                      </a:cxn>
                      <a:cxn ang="0">
                        <a:pos x="24" y="12"/>
                      </a:cxn>
                      <a:cxn ang="0">
                        <a:pos x="120" y="24"/>
                      </a:cxn>
                      <a:cxn ang="0">
                        <a:pos x="180" y="132"/>
                      </a:cxn>
                      <a:cxn ang="0">
                        <a:pos x="234" y="306"/>
                      </a:cxn>
                      <a:cxn ang="0">
                        <a:pos x="204" y="378"/>
                      </a:cxn>
                      <a:cxn ang="0">
                        <a:pos x="168" y="354"/>
                      </a:cxn>
                      <a:cxn ang="0">
                        <a:pos x="78" y="270"/>
                      </a:cxn>
                    </a:cxnLst>
                    <a:rect l="0" t="0" r="r" b="b"/>
                    <a:pathLst>
                      <a:path w="238" h="386">
                        <a:moveTo>
                          <a:pt x="78" y="270"/>
                        </a:moveTo>
                        <a:cubicBezTo>
                          <a:pt x="54" y="243"/>
                          <a:pt x="37" y="221"/>
                          <a:pt x="24" y="192"/>
                        </a:cubicBezTo>
                        <a:cubicBezTo>
                          <a:pt x="11" y="163"/>
                          <a:pt x="0" y="126"/>
                          <a:pt x="0" y="96"/>
                        </a:cubicBezTo>
                        <a:cubicBezTo>
                          <a:pt x="0" y="66"/>
                          <a:pt x="4" y="24"/>
                          <a:pt x="24" y="12"/>
                        </a:cubicBezTo>
                        <a:cubicBezTo>
                          <a:pt x="44" y="0"/>
                          <a:pt x="94" y="4"/>
                          <a:pt x="120" y="24"/>
                        </a:cubicBezTo>
                        <a:cubicBezTo>
                          <a:pt x="146" y="44"/>
                          <a:pt x="161" y="85"/>
                          <a:pt x="180" y="132"/>
                        </a:cubicBezTo>
                        <a:cubicBezTo>
                          <a:pt x="199" y="179"/>
                          <a:pt x="230" y="265"/>
                          <a:pt x="234" y="306"/>
                        </a:cubicBezTo>
                        <a:cubicBezTo>
                          <a:pt x="238" y="347"/>
                          <a:pt x="215" y="370"/>
                          <a:pt x="204" y="378"/>
                        </a:cubicBezTo>
                        <a:cubicBezTo>
                          <a:pt x="193" y="386"/>
                          <a:pt x="190" y="372"/>
                          <a:pt x="168" y="354"/>
                        </a:cubicBezTo>
                        <a:cubicBezTo>
                          <a:pt x="146" y="336"/>
                          <a:pt x="102" y="297"/>
                          <a:pt x="78" y="270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pic>
              <p:nvPicPr>
                <p:cNvPr id="33810" name="Picture 18"/>
                <p:cNvPicPr>
                  <a:picLocks noChangeAspect="1" noChangeArrowheads="1"/>
                </p:cNvPicPr>
                <p:nvPr userDrawn="1"/>
              </p:nvPicPr>
              <p:blipFill>
                <a:blip r:embed="rId13"/>
                <a:srcRect/>
                <a:stretch>
                  <a:fillRect/>
                </a:stretch>
              </p:blipFill>
              <p:spPr bwMode="auto">
                <a:xfrm>
                  <a:off x="5280" y="144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33811" name="Picture 19"/>
                <p:cNvPicPr>
                  <a:picLocks noChangeAspect="1" noChangeArrowheads="1"/>
                </p:cNvPicPr>
                <p:nvPr userDrawn="1"/>
              </p:nvPicPr>
              <p:blipFill>
                <a:blip r:embed="rId13"/>
                <a:srcRect/>
                <a:stretch>
                  <a:fillRect/>
                </a:stretch>
              </p:blipFill>
              <p:spPr bwMode="auto">
                <a:xfrm>
                  <a:off x="5574" y="144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33812" name="Picture 20"/>
                <p:cNvPicPr>
                  <a:picLocks noChangeAspect="1" noChangeArrowheads="1"/>
                </p:cNvPicPr>
                <p:nvPr userDrawn="1"/>
              </p:nvPicPr>
              <p:blipFill>
                <a:blip r:embed="rId13"/>
                <a:srcRect/>
                <a:stretch>
                  <a:fillRect/>
                </a:stretch>
              </p:blipFill>
              <p:spPr bwMode="auto">
                <a:xfrm>
                  <a:off x="5424" y="336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33813" name="Picture 21"/>
                <p:cNvPicPr>
                  <a:picLocks noChangeAspect="1" noChangeArrowheads="1"/>
                </p:cNvPicPr>
                <p:nvPr userDrawn="1"/>
              </p:nvPicPr>
              <p:blipFill>
                <a:blip r:embed="rId13"/>
                <a:srcRect/>
                <a:stretch>
                  <a:fillRect/>
                </a:stretch>
              </p:blipFill>
              <p:spPr bwMode="auto">
                <a:xfrm>
                  <a:off x="5376" y="576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33814" name="Picture 22"/>
                <p:cNvPicPr>
                  <a:picLocks noChangeAspect="1" noChangeArrowheads="1"/>
                </p:cNvPicPr>
                <p:nvPr userDrawn="1"/>
              </p:nvPicPr>
              <p:blipFill>
                <a:blip r:embed="rId13"/>
                <a:srcRect/>
                <a:stretch>
                  <a:fillRect/>
                </a:stretch>
              </p:blipFill>
              <p:spPr bwMode="auto">
                <a:xfrm>
                  <a:off x="5574" y="52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33815" name="Picture 23"/>
                <p:cNvPicPr>
                  <a:picLocks noChangeAspect="1" noChangeArrowheads="1"/>
                </p:cNvPicPr>
                <p:nvPr userDrawn="1"/>
              </p:nvPicPr>
              <p:blipFill>
                <a:blip r:embed="rId13"/>
                <a:srcRect/>
                <a:stretch>
                  <a:fillRect/>
                </a:stretch>
              </p:blipFill>
              <p:spPr bwMode="auto">
                <a:xfrm>
                  <a:off x="5472" y="76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33816" name="Picture 24"/>
                <p:cNvPicPr>
                  <a:picLocks noChangeAspect="1" noChangeArrowheads="1"/>
                </p:cNvPicPr>
                <p:nvPr userDrawn="1"/>
              </p:nvPicPr>
              <p:blipFill>
                <a:blip r:embed="rId13"/>
                <a:srcRect/>
                <a:stretch>
                  <a:fillRect/>
                </a:stretch>
              </p:blipFill>
              <p:spPr bwMode="auto">
                <a:xfrm>
                  <a:off x="5574" y="100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33817" name="Picture 25"/>
                <p:cNvPicPr>
                  <a:picLocks noChangeAspect="1" noChangeArrowheads="1"/>
                </p:cNvPicPr>
                <p:nvPr userDrawn="1"/>
              </p:nvPicPr>
              <p:blipFill>
                <a:blip r:embed="rId13"/>
                <a:srcRect/>
                <a:stretch>
                  <a:fillRect/>
                </a:stretch>
              </p:blipFill>
              <p:spPr bwMode="auto">
                <a:xfrm>
                  <a:off x="5574" y="124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  <p:grpSp>
            <p:nvGrpSpPr>
              <p:cNvPr id="33818" name="Group 26"/>
              <p:cNvGrpSpPr>
                <a:grpSpLocks/>
              </p:cNvGrpSpPr>
              <p:nvPr userDrawn="1"/>
            </p:nvGrpSpPr>
            <p:grpSpPr bwMode="auto">
              <a:xfrm>
                <a:off x="4944" y="1008"/>
                <a:ext cx="522" cy="2967"/>
                <a:chOff x="4944" y="1008"/>
                <a:chExt cx="522" cy="2967"/>
              </a:xfrm>
            </p:grpSpPr>
            <p:pic>
              <p:nvPicPr>
                <p:cNvPr id="33819" name="Picture 27"/>
                <p:cNvPicPr>
                  <a:picLocks noChangeAspect="1" noChangeArrowheads="1"/>
                </p:cNvPicPr>
                <p:nvPr userDrawn="1"/>
              </p:nvPicPr>
              <p:blipFill>
                <a:blip r:embed="rId13"/>
                <a:srcRect/>
                <a:stretch>
                  <a:fillRect/>
                </a:stretch>
              </p:blipFill>
              <p:spPr bwMode="auto">
                <a:xfrm>
                  <a:off x="5136" y="100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33820" name="Picture 28"/>
                <p:cNvPicPr>
                  <a:picLocks noChangeAspect="1" noChangeArrowheads="1"/>
                </p:cNvPicPr>
                <p:nvPr userDrawn="1"/>
              </p:nvPicPr>
              <p:blipFill>
                <a:blip r:embed="rId13"/>
                <a:srcRect/>
                <a:stretch>
                  <a:fillRect/>
                </a:stretch>
              </p:blipFill>
              <p:spPr bwMode="auto">
                <a:xfrm>
                  <a:off x="5184" y="1200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33821" name="Picture 29"/>
                <p:cNvPicPr>
                  <a:picLocks noChangeAspect="1" noChangeArrowheads="1"/>
                </p:cNvPicPr>
                <p:nvPr userDrawn="1"/>
              </p:nvPicPr>
              <p:blipFill>
                <a:blip r:embed="rId13"/>
                <a:srcRect/>
                <a:stretch>
                  <a:fillRect/>
                </a:stretch>
              </p:blipFill>
              <p:spPr bwMode="auto">
                <a:xfrm>
                  <a:off x="5136" y="1584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33822" name="Picture 30"/>
                <p:cNvPicPr>
                  <a:picLocks noChangeAspect="1" noChangeArrowheads="1"/>
                </p:cNvPicPr>
                <p:nvPr userDrawn="1"/>
              </p:nvPicPr>
              <p:blipFill>
                <a:blip r:embed="rId13"/>
                <a:srcRect/>
                <a:stretch>
                  <a:fillRect/>
                </a:stretch>
              </p:blipFill>
              <p:spPr bwMode="auto">
                <a:xfrm>
                  <a:off x="5280" y="172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33823" name="Picture 31"/>
                <p:cNvPicPr>
                  <a:picLocks noChangeAspect="1" noChangeArrowheads="1"/>
                </p:cNvPicPr>
                <p:nvPr userDrawn="1"/>
              </p:nvPicPr>
              <p:blipFill>
                <a:blip r:embed="rId13"/>
                <a:srcRect/>
                <a:stretch>
                  <a:fillRect/>
                </a:stretch>
              </p:blipFill>
              <p:spPr bwMode="auto">
                <a:xfrm>
                  <a:off x="5040" y="1824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33824" name="Picture 32"/>
                <p:cNvPicPr>
                  <a:picLocks noChangeAspect="1" noChangeArrowheads="1"/>
                </p:cNvPicPr>
                <p:nvPr userDrawn="1"/>
              </p:nvPicPr>
              <p:blipFill>
                <a:blip r:embed="rId13"/>
                <a:srcRect/>
                <a:stretch>
                  <a:fillRect/>
                </a:stretch>
              </p:blipFill>
              <p:spPr bwMode="auto">
                <a:xfrm>
                  <a:off x="5088" y="2016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33825" name="Picture 33"/>
                <p:cNvPicPr>
                  <a:picLocks noChangeAspect="1" noChangeArrowheads="1"/>
                </p:cNvPicPr>
                <p:nvPr userDrawn="1"/>
              </p:nvPicPr>
              <p:blipFill>
                <a:blip r:embed="rId13"/>
                <a:srcRect/>
                <a:stretch>
                  <a:fillRect/>
                </a:stretch>
              </p:blipFill>
              <p:spPr bwMode="auto">
                <a:xfrm>
                  <a:off x="5280" y="2064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33826" name="Picture 34"/>
                <p:cNvPicPr>
                  <a:picLocks noChangeAspect="1" noChangeArrowheads="1"/>
                </p:cNvPicPr>
                <p:nvPr userDrawn="1"/>
              </p:nvPicPr>
              <p:blipFill>
                <a:blip r:embed="rId13"/>
                <a:srcRect/>
                <a:stretch>
                  <a:fillRect/>
                </a:stretch>
              </p:blipFill>
              <p:spPr bwMode="auto">
                <a:xfrm>
                  <a:off x="5232" y="2352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33827" name="Picture 35"/>
                <p:cNvPicPr>
                  <a:picLocks noChangeAspect="1" noChangeArrowheads="1"/>
                </p:cNvPicPr>
                <p:nvPr userDrawn="1"/>
              </p:nvPicPr>
              <p:blipFill>
                <a:blip r:embed="rId13"/>
                <a:srcRect/>
                <a:stretch>
                  <a:fillRect/>
                </a:stretch>
              </p:blipFill>
              <p:spPr bwMode="auto">
                <a:xfrm>
                  <a:off x="4992" y="220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33828" name="Picture 36"/>
                <p:cNvPicPr>
                  <a:picLocks noChangeAspect="1" noChangeArrowheads="1"/>
                </p:cNvPicPr>
                <p:nvPr userDrawn="1"/>
              </p:nvPicPr>
              <p:blipFill>
                <a:blip r:embed="rId13"/>
                <a:srcRect/>
                <a:stretch>
                  <a:fillRect/>
                </a:stretch>
              </p:blipFill>
              <p:spPr bwMode="auto">
                <a:xfrm>
                  <a:off x="4992" y="244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33829" name="Picture 37"/>
                <p:cNvPicPr>
                  <a:picLocks noChangeAspect="1" noChangeArrowheads="1"/>
                </p:cNvPicPr>
                <p:nvPr userDrawn="1"/>
              </p:nvPicPr>
              <p:blipFill>
                <a:blip r:embed="rId13"/>
                <a:srcRect/>
                <a:stretch>
                  <a:fillRect/>
                </a:stretch>
              </p:blipFill>
              <p:spPr bwMode="auto">
                <a:xfrm>
                  <a:off x="5136" y="2592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33830" name="Picture 38"/>
                <p:cNvPicPr>
                  <a:picLocks noChangeAspect="1" noChangeArrowheads="1"/>
                </p:cNvPicPr>
                <p:nvPr userDrawn="1"/>
              </p:nvPicPr>
              <p:blipFill>
                <a:blip r:embed="rId13"/>
                <a:srcRect/>
                <a:stretch>
                  <a:fillRect/>
                </a:stretch>
              </p:blipFill>
              <p:spPr bwMode="auto">
                <a:xfrm>
                  <a:off x="5232" y="1392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33831" name="Picture 39"/>
                <p:cNvPicPr>
                  <a:picLocks noChangeAspect="1" noChangeArrowheads="1"/>
                </p:cNvPicPr>
                <p:nvPr userDrawn="1"/>
              </p:nvPicPr>
              <p:blipFill>
                <a:blip r:embed="rId13"/>
                <a:srcRect/>
                <a:stretch>
                  <a:fillRect/>
                </a:stretch>
              </p:blipFill>
              <p:spPr bwMode="auto">
                <a:xfrm>
                  <a:off x="4944" y="2736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33832" name="Picture 40"/>
                <p:cNvPicPr>
                  <a:picLocks noChangeAspect="1" noChangeArrowheads="1"/>
                </p:cNvPicPr>
                <p:nvPr userDrawn="1"/>
              </p:nvPicPr>
              <p:blipFill>
                <a:blip r:embed="rId13"/>
                <a:srcRect/>
                <a:stretch>
                  <a:fillRect/>
                </a:stretch>
              </p:blipFill>
              <p:spPr bwMode="auto">
                <a:xfrm>
                  <a:off x="4992" y="3072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33833" name="Picture 41"/>
                <p:cNvPicPr>
                  <a:picLocks noChangeAspect="1" noChangeArrowheads="1"/>
                </p:cNvPicPr>
                <p:nvPr userDrawn="1"/>
              </p:nvPicPr>
              <p:blipFill>
                <a:blip r:embed="rId13"/>
                <a:srcRect/>
                <a:stretch>
                  <a:fillRect/>
                </a:stretch>
              </p:blipFill>
              <p:spPr bwMode="auto">
                <a:xfrm>
                  <a:off x="5232" y="3312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33834" name="Picture 42"/>
                <p:cNvPicPr>
                  <a:picLocks noChangeAspect="1" noChangeArrowheads="1"/>
                </p:cNvPicPr>
                <p:nvPr userDrawn="1"/>
              </p:nvPicPr>
              <p:blipFill>
                <a:blip r:embed="rId13"/>
                <a:srcRect/>
                <a:stretch>
                  <a:fillRect/>
                </a:stretch>
              </p:blipFill>
              <p:spPr bwMode="auto">
                <a:xfrm>
                  <a:off x="4992" y="340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33835" name="Picture 43"/>
                <p:cNvPicPr>
                  <a:picLocks noChangeAspect="1" noChangeArrowheads="1"/>
                </p:cNvPicPr>
                <p:nvPr userDrawn="1"/>
              </p:nvPicPr>
              <p:blipFill>
                <a:blip r:embed="rId13"/>
                <a:srcRect/>
                <a:stretch>
                  <a:fillRect/>
                </a:stretch>
              </p:blipFill>
              <p:spPr bwMode="auto">
                <a:xfrm>
                  <a:off x="5088" y="3552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33836" name="Picture 44"/>
                <p:cNvPicPr>
                  <a:picLocks noChangeAspect="1" noChangeArrowheads="1"/>
                </p:cNvPicPr>
                <p:nvPr userDrawn="1"/>
              </p:nvPicPr>
              <p:blipFill>
                <a:blip r:embed="rId13"/>
                <a:srcRect/>
                <a:stretch>
                  <a:fillRect/>
                </a:stretch>
              </p:blipFill>
              <p:spPr bwMode="auto">
                <a:xfrm>
                  <a:off x="4992" y="3792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33837" name="Picture 45"/>
                <p:cNvPicPr>
                  <a:picLocks noChangeAspect="1" noChangeArrowheads="1"/>
                </p:cNvPicPr>
                <p:nvPr userDrawn="1"/>
              </p:nvPicPr>
              <p:blipFill>
                <a:blip r:embed="rId13"/>
                <a:srcRect/>
                <a:stretch>
                  <a:fillRect/>
                </a:stretch>
              </p:blipFill>
              <p:spPr bwMode="auto">
                <a:xfrm>
                  <a:off x="5184" y="3696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</p:grpSp>
        <p:sp>
          <p:nvSpPr>
            <p:cNvPr id="33838" name="Freeform 46"/>
            <p:cNvSpPr>
              <a:spLocks/>
            </p:cNvSpPr>
            <p:nvPr/>
          </p:nvSpPr>
          <p:spPr bwMode="auto">
            <a:xfrm>
              <a:off x="5010" y="3092"/>
              <a:ext cx="750" cy="1222"/>
            </a:xfrm>
            <a:custGeom>
              <a:avLst/>
              <a:gdLst/>
              <a:ahLst/>
              <a:cxnLst>
                <a:cxn ang="0">
                  <a:pos x="372" y="154"/>
                </a:cxn>
                <a:cxn ang="0">
                  <a:pos x="378" y="412"/>
                </a:cxn>
                <a:cxn ang="0">
                  <a:pos x="312" y="724"/>
                </a:cxn>
                <a:cxn ang="0">
                  <a:pos x="138" y="928"/>
                </a:cxn>
                <a:cxn ang="0">
                  <a:pos x="0" y="976"/>
                </a:cxn>
                <a:cxn ang="0">
                  <a:pos x="0" y="1222"/>
                </a:cxn>
                <a:cxn ang="0">
                  <a:pos x="750" y="1222"/>
                </a:cxn>
                <a:cxn ang="0">
                  <a:pos x="750" y="178"/>
                </a:cxn>
                <a:cxn ang="0">
                  <a:pos x="372" y="154"/>
                </a:cxn>
              </a:cxnLst>
              <a:rect l="0" t="0" r="r" b="b"/>
              <a:pathLst>
                <a:path w="750" h="1222">
                  <a:moveTo>
                    <a:pt x="372" y="154"/>
                  </a:moveTo>
                  <a:cubicBezTo>
                    <a:pt x="309" y="193"/>
                    <a:pt x="388" y="317"/>
                    <a:pt x="378" y="412"/>
                  </a:cubicBezTo>
                  <a:cubicBezTo>
                    <a:pt x="368" y="507"/>
                    <a:pt x="352" y="638"/>
                    <a:pt x="312" y="724"/>
                  </a:cubicBezTo>
                  <a:cubicBezTo>
                    <a:pt x="272" y="810"/>
                    <a:pt x="190" y="886"/>
                    <a:pt x="138" y="928"/>
                  </a:cubicBezTo>
                  <a:cubicBezTo>
                    <a:pt x="86" y="970"/>
                    <a:pt x="23" y="927"/>
                    <a:pt x="0" y="976"/>
                  </a:cubicBezTo>
                  <a:lnTo>
                    <a:pt x="0" y="1222"/>
                  </a:lnTo>
                  <a:lnTo>
                    <a:pt x="750" y="1222"/>
                  </a:lnTo>
                  <a:lnTo>
                    <a:pt x="750" y="178"/>
                  </a:lnTo>
                  <a:cubicBezTo>
                    <a:pt x="687" y="0"/>
                    <a:pt x="451" y="159"/>
                    <a:pt x="372" y="154"/>
                  </a:cubicBezTo>
                  <a:close/>
                </a:path>
              </a:pathLst>
            </a:custGeom>
            <a:gradFill rotWithShape="0">
              <a:gsLst>
                <a:gs pos="0">
                  <a:srgbClr val="FAE3B7"/>
                </a:gs>
                <a:gs pos="17999">
                  <a:srgbClr val="A28949"/>
                </a:gs>
                <a:gs pos="31000">
                  <a:srgbClr val="835E17"/>
                </a:gs>
                <a:gs pos="33000">
                  <a:srgbClr val="BD922A"/>
                </a:gs>
                <a:gs pos="37000">
                  <a:srgbClr val="FBE4AE"/>
                </a:gs>
                <a:gs pos="78999">
                  <a:srgbClr val="BD922A"/>
                </a:gs>
                <a:gs pos="87000">
                  <a:srgbClr val="BD922A"/>
                </a:gs>
                <a:gs pos="100000">
                  <a:srgbClr val="FBE4AE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839" name="Freeform 47"/>
            <p:cNvSpPr>
              <a:spLocks/>
            </p:cNvSpPr>
            <p:nvPr/>
          </p:nvSpPr>
          <p:spPr bwMode="auto">
            <a:xfrm>
              <a:off x="5001" y="3060"/>
              <a:ext cx="768" cy="1260"/>
            </a:xfrm>
            <a:custGeom>
              <a:avLst/>
              <a:gdLst/>
              <a:ahLst/>
              <a:cxnLst>
                <a:cxn ang="0">
                  <a:pos x="0" y="1260"/>
                </a:cxn>
                <a:cxn ang="0">
                  <a:pos x="0" y="1134"/>
                </a:cxn>
                <a:cxn ang="0">
                  <a:pos x="210" y="1032"/>
                </a:cxn>
                <a:cxn ang="0">
                  <a:pos x="324" y="918"/>
                </a:cxn>
                <a:cxn ang="0">
                  <a:pos x="414" y="714"/>
                </a:cxn>
                <a:cxn ang="0">
                  <a:pos x="450" y="456"/>
                </a:cxn>
                <a:cxn ang="0">
                  <a:pos x="438" y="258"/>
                </a:cxn>
                <a:cxn ang="0">
                  <a:pos x="684" y="0"/>
                </a:cxn>
                <a:cxn ang="0">
                  <a:pos x="768" y="18"/>
                </a:cxn>
                <a:cxn ang="0">
                  <a:pos x="768" y="1254"/>
                </a:cxn>
                <a:cxn ang="0">
                  <a:pos x="0" y="1260"/>
                </a:cxn>
              </a:cxnLst>
              <a:rect l="0" t="0" r="r" b="b"/>
              <a:pathLst>
                <a:path w="768" h="1260">
                  <a:moveTo>
                    <a:pt x="0" y="1260"/>
                  </a:moveTo>
                  <a:lnTo>
                    <a:pt x="0" y="1134"/>
                  </a:lnTo>
                  <a:lnTo>
                    <a:pt x="210" y="1032"/>
                  </a:lnTo>
                  <a:lnTo>
                    <a:pt x="324" y="918"/>
                  </a:lnTo>
                  <a:lnTo>
                    <a:pt x="414" y="714"/>
                  </a:lnTo>
                  <a:lnTo>
                    <a:pt x="450" y="456"/>
                  </a:lnTo>
                  <a:lnTo>
                    <a:pt x="438" y="258"/>
                  </a:lnTo>
                  <a:lnTo>
                    <a:pt x="684" y="0"/>
                  </a:lnTo>
                  <a:lnTo>
                    <a:pt x="768" y="18"/>
                  </a:lnTo>
                  <a:lnTo>
                    <a:pt x="768" y="1254"/>
                  </a:lnTo>
                  <a:lnTo>
                    <a:pt x="0" y="126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50000">
                  <a:schemeClr val="hlink"/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840" name="Freeform 48"/>
            <p:cNvSpPr>
              <a:spLocks/>
            </p:cNvSpPr>
            <p:nvPr/>
          </p:nvSpPr>
          <p:spPr bwMode="auto">
            <a:xfrm>
              <a:off x="4994" y="1775"/>
              <a:ext cx="776" cy="2543"/>
            </a:xfrm>
            <a:custGeom>
              <a:avLst/>
              <a:gdLst/>
              <a:ahLst/>
              <a:cxnLst>
                <a:cxn ang="0">
                  <a:pos x="550" y="115"/>
                </a:cxn>
                <a:cxn ang="0">
                  <a:pos x="460" y="529"/>
                </a:cxn>
                <a:cxn ang="0">
                  <a:pos x="298" y="925"/>
                </a:cxn>
                <a:cxn ang="0">
                  <a:pos x="76" y="1267"/>
                </a:cxn>
                <a:cxn ang="0">
                  <a:pos x="4" y="1339"/>
                </a:cxn>
                <a:cxn ang="0">
                  <a:pos x="100" y="1351"/>
                </a:cxn>
                <a:cxn ang="0">
                  <a:pos x="286" y="1399"/>
                </a:cxn>
                <a:cxn ang="0">
                  <a:pos x="394" y="1525"/>
                </a:cxn>
                <a:cxn ang="0">
                  <a:pos x="478" y="1705"/>
                </a:cxn>
                <a:cxn ang="0">
                  <a:pos x="478" y="1969"/>
                </a:cxn>
                <a:cxn ang="0">
                  <a:pos x="370" y="2263"/>
                </a:cxn>
                <a:cxn ang="0">
                  <a:pos x="124" y="2479"/>
                </a:cxn>
                <a:cxn ang="0">
                  <a:pos x="22" y="2515"/>
                </a:cxn>
                <a:cxn ang="0">
                  <a:pos x="196" y="2533"/>
                </a:cxn>
                <a:cxn ang="0">
                  <a:pos x="388" y="2455"/>
                </a:cxn>
                <a:cxn ang="0">
                  <a:pos x="502" y="2299"/>
                </a:cxn>
                <a:cxn ang="0">
                  <a:pos x="598" y="2197"/>
                </a:cxn>
                <a:cxn ang="0">
                  <a:pos x="694" y="2197"/>
                </a:cxn>
                <a:cxn ang="0">
                  <a:pos x="742" y="2230"/>
                </a:cxn>
                <a:cxn ang="0">
                  <a:pos x="712" y="2137"/>
                </a:cxn>
                <a:cxn ang="0">
                  <a:pos x="664" y="1807"/>
                </a:cxn>
                <a:cxn ang="0">
                  <a:pos x="670" y="1561"/>
                </a:cxn>
                <a:cxn ang="0">
                  <a:pos x="718" y="1393"/>
                </a:cxn>
                <a:cxn ang="0">
                  <a:pos x="748" y="1219"/>
                </a:cxn>
                <a:cxn ang="0">
                  <a:pos x="550" y="115"/>
                </a:cxn>
              </a:cxnLst>
              <a:rect l="0" t="0" r="r" b="b"/>
              <a:pathLst>
                <a:path w="776" h="2543">
                  <a:moveTo>
                    <a:pt x="550" y="115"/>
                  </a:moveTo>
                  <a:cubicBezTo>
                    <a:pt x="502" y="0"/>
                    <a:pt x="502" y="394"/>
                    <a:pt x="460" y="529"/>
                  </a:cubicBezTo>
                  <a:cubicBezTo>
                    <a:pt x="418" y="664"/>
                    <a:pt x="362" y="802"/>
                    <a:pt x="298" y="925"/>
                  </a:cubicBezTo>
                  <a:cubicBezTo>
                    <a:pt x="234" y="1048"/>
                    <a:pt x="125" y="1198"/>
                    <a:pt x="76" y="1267"/>
                  </a:cubicBezTo>
                  <a:cubicBezTo>
                    <a:pt x="27" y="1336"/>
                    <a:pt x="0" y="1325"/>
                    <a:pt x="4" y="1339"/>
                  </a:cubicBezTo>
                  <a:cubicBezTo>
                    <a:pt x="8" y="1353"/>
                    <a:pt x="53" y="1341"/>
                    <a:pt x="100" y="1351"/>
                  </a:cubicBezTo>
                  <a:cubicBezTo>
                    <a:pt x="147" y="1361"/>
                    <a:pt x="237" y="1370"/>
                    <a:pt x="286" y="1399"/>
                  </a:cubicBezTo>
                  <a:cubicBezTo>
                    <a:pt x="335" y="1428"/>
                    <a:pt x="362" y="1474"/>
                    <a:pt x="394" y="1525"/>
                  </a:cubicBezTo>
                  <a:cubicBezTo>
                    <a:pt x="426" y="1576"/>
                    <a:pt x="464" y="1631"/>
                    <a:pt x="478" y="1705"/>
                  </a:cubicBezTo>
                  <a:cubicBezTo>
                    <a:pt x="492" y="1779"/>
                    <a:pt x="496" y="1876"/>
                    <a:pt x="478" y="1969"/>
                  </a:cubicBezTo>
                  <a:cubicBezTo>
                    <a:pt x="460" y="2062"/>
                    <a:pt x="429" y="2178"/>
                    <a:pt x="370" y="2263"/>
                  </a:cubicBezTo>
                  <a:cubicBezTo>
                    <a:pt x="311" y="2348"/>
                    <a:pt x="238" y="2428"/>
                    <a:pt x="124" y="2479"/>
                  </a:cubicBezTo>
                  <a:cubicBezTo>
                    <a:pt x="66" y="2521"/>
                    <a:pt x="10" y="2506"/>
                    <a:pt x="22" y="2515"/>
                  </a:cubicBezTo>
                  <a:cubicBezTo>
                    <a:pt x="34" y="2524"/>
                    <a:pt x="135" y="2543"/>
                    <a:pt x="196" y="2533"/>
                  </a:cubicBezTo>
                  <a:cubicBezTo>
                    <a:pt x="257" y="2523"/>
                    <a:pt x="337" y="2494"/>
                    <a:pt x="388" y="2455"/>
                  </a:cubicBezTo>
                  <a:cubicBezTo>
                    <a:pt x="439" y="2416"/>
                    <a:pt x="467" y="2342"/>
                    <a:pt x="502" y="2299"/>
                  </a:cubicBezTo>
                  <a:cubicBezTo>
                    <a:pt x="537" y="2256"/>
                    <a:pt x="566" y="2214"/>
                    <a:pt x="598" y="2197"/>
                  </a:cubicBezTo>
                  <a:cubicBezTo>
                    <a:pt x="630" y="2180"/>
                    <a:pt x="670" y="2191"/>
                    <a:pt x="694" y="2197"/>
                  </a:cubicBezTo>
                  <a:cubicBezTo>
                    <a:pt x="718" y="2203"/>
                    <a:pt x="739" y="2240"/>
                    <a:pt x="742" y="2230"/>
                  </a:cubicBezTo>
                  <a:cubicBezTo>
                    <a:pt x="745" y="2220"/>
                    <a:pt x="725" y="2207"/>
                    <a:pt x="712" y="2137"/>
                  </a:cubicBezTo>
                  <a:cubicBezTo>
                    <a:pt x="699" y="2067"/>
                    <a:pt x="671" y="1903"/>
                    <a:pt x="664" y="1807"/>
                  </a:cubicBezTo>
                  <a:cubicBezTo>
                    <a:pt x="657" y="1711"/>
                    <a:pt x="661" y="1630"/>
                    <a:pt x="670" y="1561"/>
                  </a:cubicBezTo>
                  <a:cubicBezTo>
                    <a:pt x="679" y="1492"/>
                    <a:pt x="705" y="1450"/>
                    <a:pt x="718" y="1393"/>
                  </a:cubicBezTo>
                  <a:cubicBezTo>
                    <a:pt x="731" y="1336"/>
                    <a:pt x="776" y="1427"/>
                    <a:pt x="748" y="1219"/>
                  </a:cubicBezTo>
                  <a:cubicBezTo>
                    <a:pt x="720" y="1011"/>
                    <a:pt x="598" y="230"/>
                    <a:pt x="550" y="11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841" name="Freeform 49" descr="kimonopat1"/>
            <p:cNvSpPr>
              <a:spLocks/>
            </p:cNvSpPr>
            <p:nvPr/>
          </p:nvSpPr>
          <p:spPr bwMode="auto">
            <a:xfrm>
              <a:off x="5046" y="2229"/>
              <a:ext cx="617" cy="1376"/>
            </a:xfrm>
            <a:custGeom>
              <a:avLst/>
              <a:gdLst/>
              <a:ahLst/>
              <a:cxnLst>
                <a:cxn ang="0">
                  <a:pos x="486" y="3"/>
                </a:cxn>
                <a:cxn ang="0">
                  <a:pos x="402" y="381"/>
                </a:cxn>
                <a:cxn ang="0">
                  <a:pos x="216" y="777"/>
                </a:cxn>
                <a:cxn ang="0">
                  <a:pos x="0" y="1119"/>
                </a:cxn>
                <a:cxn ang="0">
                  <a:pos x="102" y="1101"/>
                </a:cxn>
                <a:cxn ang="0">
                  <a:pos x="282" y="1119"/>
                </a:cxn>
                <a:cxn ang="0">
                  <a:pos x="378" y="1185"/>
                </a:cxn>
                <a:cxn ang="0">
                  <a:pos x="432" y="1269"/>
                </a:cxn>
                <a:cxn ang="0">
                  <a:pos x="444" y="1365"/>
                </a:cxn>
                <a:cxn ang="0">
                  <a:pos x="498" y="1203"/>
                </a:cxn>
                <a:cxn ang="0">
                  <a:pos x="564" y="825"/>
                </a:cxn>
                <a:cxn ang="0">
                  <a:pos x="606" y="363"/>
                </a:cxn>
                <a:cxn ang="0">
                  <a:pos x="486" y="3"/>
                </a:cxn>
              </a:cxnLst>
              <a:rect l="0" t="0" r="r" b="b"/>
              <a:pathLst>
                <a:path w="617" h="1376">
                  <a:moveTo>
                    <a:pt x="486" y="3"/>
                  </a:moveTo>
                  <a:cubicBezTo>
                    <a:pt x="452" y="6"/>
                    <a:pt x="447" y="252"/>
                    <a:pt x="402" y="381"/>
                  </a:cubicBezTo>
                  <a:cubicBezTo>
                    <a:pt x="357" y="510"/>
                    <a:pt x="283" y="654"/>
                    <a:pt x="216" y="777"/>
                  </a:cubicBezTo>
                  <a:cubicBezTo>
                    <a:pt x="149" y="900"/>
                    <a:pt x="19" y="1065"/>
                    <a:pt x="0" y="1119"/>
                  </a:cubicBezTo>
                  <a:cubicBezTo>
                    <a:pt x="48" y="1119"/>
                    <a:pt x="55" y="1101"/>
                    <a:pt x="102" y="1101"/>
                  </a:cubicBezTo>
                  <a:cubicBezTo>
                    <a:pt x="149" y="1101"/>
                    <a:pt x="236" y="1105"/>
                    <a:pt x="282" y="1119"/>
                  </a:cubicBezTo>
                  <a:cubicBezTo>
                    <a:pt x="328" y="1133"/>
                    <a:pt x="353" y="1160"/>
                    <a:pt x="378" y="1185"/>
                  </a:cubicBezTo>
                  <a:cubicBezTo>
                    <a:pt x="403" y="1210"/>
                    <a:pt x="421" y="1239"/>
                    <a:pt x="432" y="1269"/>
                  </a:cubicBezTo>
                  <a:cubicBezTo>
                    <a:pt x="443" y="1299"/>
                    <a:pt x="433" y="1376"/>
                    <a:pt x="444" y="1365"/>
                  </a:cubicBezTo>
                  <a:cubicBezTo>
                    <a:pt x="455" y="1354"/>
                    <a:pt x="478" y="1293"/>
                    <a:pt x="498" y="1203"/>
                  </a:cubicBezTo>
                  <a:cubicBezTo>
                    <a:pt x="518" y="1113"/>
                    <a:pt x="546" y="965"/>
                    <a:pt x="564" y="825"/>
                  </a:cubicBezTo>
                  <a:cubicBezTo>
                    <a:pt x="582" y="685"/>
                    <a:pt x="617" y="496"/>
                    <a:pt x="606" y="363"/>
                  </a:cubicBezTo>
                  <a:cubicBezTo>
                    <a:pt x="595" y="230"/>
                    <a:pt x="520" y="0"/>
                    <a:pt x="486" y="3"/>
                  </a:cubicBezTo>
                  <a:close/>
                </a:path>
              </a:pathLst>
            </a:custGeom>
            <a:blipFill dpi="0" rotWithShape="0">
              <a:blip r:embed="rId14"/>
              <a:srcRect/>
              <a:tile tx="0" ty="0" sx="100000" sy="100000" flip="none" algn="tl"/>
            </a:blip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842" name="Freeform 50" descr="kimonopat1"/>
            <p:cNvSpPr>
              <a:spLocks/>
            </p:cNvSpPr>
            <p:nvPr/>
          </p:nvSpPr>
          <p:spPr bwMode="auto">
            <a:xfrm>
              <a:off x="5193" y="269"/>
              <a:ext cx="576" cy="3180"/>
            </a:xfrm>
            <a:custGeom>
              <a:avLst/>
              <a:gdLst/>
              <a:ahLst/>
              <a:cxnLst>
                <a:cxn ang="0">
                  <a:pos x="42" y="61"/>
                </a:cxn>
                <a:cxn ang="0">
                  <a:pos x="156" y="517"/>
                </a:cxn>
                <a:cxn ang="0">
                  <a:pos x="288" y="991"/>
                </a:cxn>
                <a:cxn ang="0">
                  <a:pos x="414" y="1435"/>
                </a:cxn>
                <a:cxn ang="0">
                  <a:pos x="576" y="1807"/>
                </a:cxn>
                <a:cxn ang="0">
                  <a:pos x="576" y="3055"/>
                </a:cxn>
                <a:cxn ang="0">
                  <a:pos x="414" y="2557"/>
                </a:cxn>
                <a:cxn ang="0">
                  <a:pos x="252" y="1765"/>
                </a:cxn>
                <a:cxn ang="0">
                  <a:pos x="126" y="961"/>
                </a:cxn>
                <a:cxn ang="0">
                  <a:pos x="12" y="151"/>
                </a:cxn>
                <a:cxn ang="0">
                  <a:pos x="42" y="61"/>
                </a:cxn>
              </a:cxnLst>
              <a:rect l="0" t="0" r="r" b="b"/>
              <a:pathLst>
                <a:path w="576" h="3180">
                  <a:moveTo>
                    <a:pt x="42" y="61"/>
                  </a:moveTo>
                  <a:cubicBezTo>
                    <a:pt x="66" y="122"/>
                    <a:pt x="115" y="362"/>
                    <a:pt x="156" y="517"/>
                  </a:cubicBezTo>
                  <a:cubicBezTo>
                    <a:pt x="197" y="672"/>
                    <a:pt x="245" y="838"/>
                    <a:pt x="288" y="991"/>
                  </a:cubicBezTo>
                  <a:cubicBezTo>
                    <a:pt x="331" y="1144"/>
                    <a:pt x="366" y="1299"/>
                    <a:pt x="414" y="1435"/>
                  </a:cubicBezTo>
                  <a:cubicBezTo>
                    <a:pt x="462" y="1571"/>
                    <a:pt x="549" y="1537"/>
                    <a:pt x="576" y="1807"/>
                  </a:cubicBezTo>
                  <a:lnTo>
                    <a:pt x="576" y="3055"/>
                  </a:lnTo>
                  <a:cubicBezTo>
                    <a:pt x="549" y="3180"/>
                    <a:pt x="468" y="2772"/>
                    <a:pt x="414" y="2557"/>
                  </a:cubicBezTo>
                  <a:cubicBezTo>
                    <a:pt x="360" y="2342"/>
                    <a:pt x="300" y="2031"/>
                    <a:pt x="252" y="1765"/>
                  </a:cubicBezTo>
                  <a:cubicBezTo>
                    <a:pt x="204" y="1499"/>
                    <a:pt x="166" y="1230"/>
                    <a:pt x="126" y="961"/>
                  </a:cubicBezTo>
                  <a:cubicBezTo>
                    <a:pt x="86" y="692"/>
                    <a:pt x="24" y="299"/>
                    <a:pt x="12" y="151"/>
                  </a:cubicBezTo>
                  <a:cubicBezTo>
                    <a:pt x="0" y="3"/>
                    <a:pt x="18" y="0"/>
                    <a:pt x="42" y="61"/>
                  </a:cubicBezTo>
                  <a:close/>
                </a:path>
              </a:pathLst>
            </a:custGeom>
            <a:blipFill dpi="0" rotWithShape="0">
              <a:blip r:embed="rId14"/>
              <a:srcRect/>
              <a:tile tx="0" ty="0" sx="100000" sy="100000" flip="none" algn="tl"/>
            </a:blip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843" name="Freeform 51"/>
            <p:cNvSpPr>
              <a:spLocks/>
            </p:cNvSpPr>
            <p:nvPr/>
          </p:nvSpPr>
          <p:spPr bwMode="auto">
            <a:xfrm>
              <a:off x="5197" y="165"/>
              <a:ext cx="573" cy="1935"/>
            </a:xfrm>
            <a:custGeom>
              <a:avLst/>
              <a:gdLst/>
              <a:ahLst/>
              <a:cxnLst>
                <a:cxn ang="0">
                  <a:pos x="69" y="63"/>
                </a:cxn>
                <a:cxn ang="0">
                  <a:pos x="207" y="549"/>
                </a:cxn>
                <a:cxn ang="0">
                  <a:pos x="381" y="1101"/>
                </a:cxn>
                <a:cxn ang="0">
                  <a:pos x="573" y="1575"/>
                </a:cxn>
                <a:cxn ang="0">
                  <a:pos x="573" y="1935"/>
                </a:cxn>
                <a:cxn ang="0">
                  <a:pos x="321" y="1449"/>
                </a:cxn>
                <a:cxn ang="0">
                  <a:pos x="147" y="699"/>
                </a:cxn>
                <a:cxn ang="0">
                  <a:pos x="15" y="171"/>
                </a:cxn>
                <a:cxn ang="0">
                  <a:pos x="69" y="63"/>
                </a:cxn>
              </a:cxnLst>
              <a:rect l="0" t="0" r="r" b="b"/>
              <a:pathLst>
                <a:path w="573" h="1935">
                  <a:moveTo>
                    <a:pt x="69" y="63"/>
                  </a:moveTo>
                  <a:cubicBezTo>
                    <a:pt x="101" y="126"/>
                    <a:pt x="155" y="376"/>
                    <a:pt x="207" y="549"/>
                  </a:cubicBezTo>
                  <a:cubicBezTo>
                    <a:pt x="259" y="722"/>
                    <a:pt x="320" y="930"/>
                    <a:pt x="381" y="1101"/>
                  </a:cubicBezTo>
                  <a:cubicBezTo>
                    <a:pt x="442" y="1272"/>
                    <a:pt x="541" y="1436"/>
                    <a:pt x="573" y="1575"/>
                  </a:cubicBezTo>
                  <a:lnTo>
                    <a:pt x="573" y="1935"/>
                  </a:lnTo>
                  <a:cubicBezTo>
                    <a:pt x="531" y="1914"/>
                    <a:pt x="392" y="1655"/>
                    <a:pt x="321" y="1449"/>
                  </a:cubicBezTo>
                  <a:cubicBezTo>
                    <a:pt x="250" y="1243"/>
                    <a:pt x="198" y="912"/>
                    <a:pt x="147" y="699"/>
                  </a:cubicBezTo>
                  <a:cubicBezTo>
                    <a:pt x="96" y="486"/>
                    <a:pt x="30" y="274"/>
                    <a:pt x="15" y="171"/>
                  </a:cubicBezTo>
                  <a:cubicBezTo>
                    <a:pt x="0" y="68"/>
                    <a:pt x="37" y="0"/>
                    <a:pt x="69" y="63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844" name="Freeform 52"/>
            <p:cNvSpPr>
              <a:spLocks/>
            </p:cNvSpPr>
            <p:nvPr/>
          </p:nvSpPr>
          <p:spPr bwMode="auto">
            <a:xfrm>
              <a:off x="5004" y="0"/>
              <a:ext cx="363" cy="2112"/>
            </a:xfrm>
            <a:custGeom>
              <a:avLst/>
              <a:gdLst/>
              <a:ahLst/>
              <a:cxnLst>
                <a:cxn ang="0">
                  <a:pos x="0" y="2094"/>
                </a:cxn>
                <a:cxn ang="0">
                  <a:pos x="66" y="1992"/>
                </a:cxn>
                <a:cxn ang="0">
                  <a:pos x="150" y="1464"/>
                </a:cxn>
                <a:cxn ang="0">
                  <a:pos x="234" y="678"/>
                </a:cxn>
                <a:cxn ang="0">
                  <a:pos x="324" y="0"/>
                </a:cxn>
                <a:cxn ang="0">
                  <a:pos x="0" y="0"/>
                </a:cxn>
                <a:cxn ang="0">
                  <a:pos x="0" y="2094"/>
                </a:cxn>
              </a:cxnLst>
              <a:rect l="0" t="0" r="r" b="b"/>
              <a:pathLst>
                <a:path w="363" h="2112">
                  <a:moveTo>
                    <a:pt x="0" y="2094"/>
                  </a:moveTo>
                  <a:cubicBezTo>
                    <a:pt x="54" y="2112"/>
                    <a:pt x="41" y="2097"/>
                    <a:pt x="66" y="1992"/>
                  </a:cubicBezTo>
                  <a:cubicBezTo>
                    <a:pt x="91" y="1887"/>
                    <a:pt x="122" y="1683"/>
                    <a:pt x="150" y="1464"/>
                  </a:cubicBezTo>
                  <a:cubicBezTo>
                    <a:pt x="178" y="1245"/>
                    <a:pt x="205" y="922"/>
                    <a:pt x="234" y="678"/>
                  </a:cubicBezTo>
                  <a:cubicBezTo>
                    <a:pt x="263" y="434"/>
                    <a:pt x="363" y="113"/>
                    <a:pt x="324" y="0"/>
                  </a:cubicBezTo>
                  <a:lnTo>
                    <a:pt x="0" y="0"/>
                  </a:lnTo>
                  <a:cubicBezTo>
                    <a:pt x="0" y="0"/>
                    <a:pt x="0" y="2094"/>
                    <a:pt x="0" y="2094"/>
                  </a:cubicBezTo>
                  <a:close/>
                </a:path>
              </a:pathLst>
            </a:custGeom>
            <a:gradFill rotWithShape="0">
              <a:gsLst>
                <a:gs pos="0">
                  <a:srgbClr val="FAE3B7"/>
                </a:gs>
                <a:gs pos="17999">
                  <a:srgbClr val="A28949"/>
                </a:gs>
                <a:gs pos="31000">
                  <a:srgbClr val="835E17"/>
                </a:gs>
                <a:gs pos="33000">
                  <a:srgbClr val="BD922A"/>
                </a:gs>
                <a:gs pos="37000">
                  <a:srgbClr val="FBE4AE"/>
                </a:gs>
                <a:gs pos="78999">
                  <a:srgbClr val="BD922A"/>
                </a:gs>
                <a:gs pos="87000">
                  <a:srgbClr val="BD922A"/>
                </a:gs>
                <a:gs pos="100000">
                  <a:srgbClr val="FBE4AE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845" name="Freeform 53"/>
            <p:cNvSpPr>
              <a:spLocks/>
            </p:cNvSpPr>
            <p:nvPr/>
          </p:nvSpPr>
          <p:spPr bwMode="auto">
            <a:xfrm>
              <a:off x="5004" y="1"/>
              <a:ext cx="189" cy="2112"/>
            </a:xfrm>
            <a:custGeom>
              <a:avLst/>
              <a:gdLst/>
              <a:ahLst/>
              <a:cxnLst>
                <a:cxn ang="0">
                  <a:pos x="0" y="2094"/>
                </a:cxn>
                <a:cxn ang="0">
                  <a:pos x="66" y="1992"/>
                </a:cxn>
                <a:cxn ang="0">
                  <a:pos x="150" y="1464"/>
                </a:cxn>
                <a:cxn ang="0">
                  <a:pos x="234" y="678"/>
                </a:cxn>
                <a:cxn ang="0">
                  <a:pos x="324" y="0"/>
                </a:cxn>
                <a:cxn ang="0">
                  <a:pos x="0" y="0"/>
                </a:cxn>
                <a:cxn ang="0">
                  <a:pos x="0" y="2094"/>
                </a:cxn>
              </a:cxnLst>
              <a:rect l="0" t="0" r="r" b="b"/>
              <a:pathLst>
                <a:path w="363" h="2112">
                  <a:moveTo>
                    <a:pt x="0" y="2094"/>
                  </a:moveTo>
                  <a:cubicBezTo>
                    <a:pt x="54" y="2112"/>
                    <a:pt x="41" y="2097"/>
                    <a:pt x="66" y="1992"/>
                  </a:cubicBezTo>
                  <a:cubicBezTo>
                    <a:pt x="91" y="1887"/>
                    <a:pt x="122" y="1683"/>
                    <a:pt x="150" y="1464"/>
                  </a:cubicBezTo>
                  <a:cubicBezTo>
                    <a:pt x="178" y="1245"/>
                    <a:pt x="205" y="922"/>
                    <a:pt x="234" y="678"/>
                  </a:cubicBezTo>
                  <a:cubicBezTo>
                    <a:pt x="263" y="434"/>
                    <a:pt x="363" y="113"/>
                    <a:pt x="324" y="0"/>
                  </a:cubicBezTo>
                  <a:lnTo>
                    <a:pt x="0" y="0"/>
                  </a:lnTo>
                  <a:cubicBezTo>
                    <a:pt x="0" y="0"/>
                    <a:pt x="0" y="2094"/>
                    <a:pt x="0" y="209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50000">
                  <a:schemeClr val="hlink"/>
                </a:gs>
                <a:gs pos="100000">
                  <a:schemeClr val="folHlink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846" name="Rectangle 54"/>
            <p:cNvSpPr>
              <a:spLocks noChangeArrowheads="1"/>
            </p:cNvSpPr>
            <p:nvPr/>
          </p:nvSpPr>
          <p:spPr bwMode="auto">
            <a:xfrm>
              <a:off x="4955" y="1"/>
              <a:ext cx="56" cy="4320"/>
            </a:xfrm>
            <a:prstGeom prst="rect">
              <a:avLst/>
            </a:prstGeom>
            <a:gradFill rotWithShape="0">
              <a:gsLst>
                <a:gs pos="0">
                  <a:srgbClr val="FAE3B7"/>
                </a:gs>
                <a:gs pos="17999">
                  <a:srgbClr val="A28949"/>
                </a:gs>
                <a:gs pos="31000">
                  <a:srgbClr val="835E17"/>
                </a:gs>
                <a:gs pos="33000">
                  <a:srgbClr val="BD922A"/>
                </a:gs>
                <a:gs pos="37000">
                  <a:srgbClr val="FBE4AE"/>
                </a:gs>
                <a:gs pos="78999">
                  <a:srgbClr val="BD922A"/>
                </a:gs>
                <a:gs pos="87000">
                  <a:srgbClr val="BD922A"/>
                </a:gs>
                <a:gs pos="100000">
                  <a:srgbClr val="FBE4AE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ru-RU"/>
            </a:p>
          </p:txBody>
        </p:sp>
        <p:sp>
          <p:nvSpPr>
            <p:cNvPr id="33847" name="Freeform 55"/>
            <p:cNvSpPr>
              <a:spLocks/>
            </p:cNvSpPr>
            <p:nvPr/>
          </p:nvSpPr>
          <p:spPr bwMode="auto">
            <a:xfrm>
              <a:off x="5013" y="3924"/>
              <a:ext cx="734" cy="390"/>
            </a:xfrm>
            <a:custGeom>
              <a:avLst/>
              <a:gdLst/>
              <a:ahLst/>
              <a:cxnLst>
                <a:cxn ang="0">
                  <a:pos x="1" y="357"/>
                </a:cxn>
                <a:cxn ang="0">
                  <a:pos x="109" y="341"/>
                </a:cxn>
                <a:cxn ang="0">
                  <a:pos x="241" y="305"/>
                </a:cxn>
                <a:cxn ang="0">
                  <a:pos x="353" y="209"/>
                </a:cxn>
                <a:cxn ang="0">
                  <a:pos x="429" y="89"/>
                </a:cxn>
                <a:cxn ang="0">
                  <a:pos x="493" y="17"/>
                </a:cxn>
                <a:cxn ang="0">
                  <a:pos x="577" y="1"/>
                </a:cxn>
                <a:cxn ang="0">
                  <a:pos x="629" y="21"/>
                </a:cxn>
                <a:cxn ang="0">
                  <a:pos x="673" y="65"/>
                </a:cxn>
                <a:cxn ang="0">
                  <a:pos x="673" y="137"/>
                </a:cxn>
                <a:cxn ang="0">
                  <a:pos x="561" y="225"/>
                </a:cxn>
                <a:cxn ang="0">
                  <a:pos x="425" y="297"/>
                </a:cxn>
                <a:cxn ang="0">
                  <a:pos x="245" y="357"/>
                </a:cxn>
                <a:cxn ang="0">
                  <a:pos x="113" y="377"/>
                </a:cxn>
                <a:cxn ang="0">
                  <a:pos x="1" y="357"/>
                </a:cxn>
              </a:cxnLst>
              <a:rect l="0" t="0" r="r" b="b"/>
              <a:pathLst>
                <a:path w="692" h="378">
                  <a:moveTo>
                    <a:pt x="1" y="357"/>
                  </a:moveTo>
                  <a:cubicBezTo>
                    <a:pt x="0" y="351"/>
                    <a:pt x="69" y="350"/>
                    <a:pt x="109" y="341"/>
                  </a:cubicBezTo>
                  <a:cubicBezTo>
                    <a:pt x="149" y="332"/>
                    <a:pt x="200" y="327"/>
                    <a:pt x="241" y="305"/>
                  </a:cubicBezTo>
                  <a:cubicBezTo>
                    <a:pt x="282" y="283"/>
                    <a:pt x="322" y="245"/>
                    <a:pt x="353" y="209"/>
                  </a:cubicBezTo>
                  <a:cubicBezTo>
                    <a:pt x="384" y="173"/>
                    <a:pt x="406" y="121"/>
                    <a:pt x="429" y="89"/>
                  </a:cubicBezTo>
                  <a:cubicBezTo>
                    <a:pt x="452" y="57"/>
                    <a:pt x="468" y="32"/>
                    <a:pt x="493" y="17"/>
                  </a:cubicBezTo>
                  <a:cubicBezTo>
                    <a:pt x="518" y="2"/>
                    <a:pt x="554" y="0"/>
                    <a:pt x="577" y="1"/>
                  </a:cubicBezTo>
                  <a:cubicBezTo>
                    <a:pt x="600" y="2"/>
                    <a:pt x="613" y="10"/>
                    <a:pt x="629" y="21"/>
                  </a:cubicBezTo>
                  <a:cubicBezTo>
                    <a:pt x="645" y="32"/>
                    <a:pt x="666" y="46"/>
                    <a:pt x="673" y="65"/>
                  </a:cubicBezTo>
                  <a:cubicBezTo>
                    <a:pt x="680" y="84"/>
                    <a:pt x="692" y="110"/>
                    <a:pt x="673" y="137"/>
                  </a:cubicBezTo>
                  <a:cubicBezTo>
                    <a:pt x="654" y="164"/>
                    <a:pt x="602" y="198"/>
                    <a:pt x="561" y="225"/>
                  </a:cubicBezTo>
                  <a:cubicBezTo>
                    <a:pt x="520" y="252"/>
                    <a:pt x="478" y="275"/>
                    <a:pt x="425" y="297"/>
                  </a:cubicBezTo>
                  <a:cubicBezTo>
                    <a:pt x="372" y="319"/>
                    <a:pt x="297" y="344"/>
                    <a:pt x="245" y="357"/>
                  </a:cubicBezTo>
                  <a:cubicBezTo>
                    <a:pt x="193" y="370"/>
                    <a:pt x="156" y="376"/>
                    <a:pt x="113" y="377"/>
                  </a:cubicBezTo>
                  <a:cubicBezTo>
                    <a:pt x="70" y="378"/>
                    <a:pt x="2" y="363"/>
                    <a:pt x="1" y="357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848" name="AutoShape 56"/>
            <p:cNvSpPr>
              <a:spLocks noChangeArrowheads="1"/>
            </p:cNvSpPr>
            <p:nvPr/>
          </p:nvSpPr>
          <p:spPr bwMode="hidden">
            <a:xfrm rot="5400000">
              <a:off x="2724" y="2089"/>
              <a:ext cx="4320" cy="142"/>
            </a:xfrm>
            <a:custGeom>
              <a:avLst/>
              <a:gdLst>
                <a:gd name="G0" fmla="+- 607 0 0"/>
                <a:gd name="G1" fmla="+- 21600 0 607"/>
                <a:gd name="G2" fmla="*/ 607 1 2"/>
                <a:gd name="G3" fmla="+- 21600 0 G2"/>
                <a:gd name="G4" fmla="+/ 607 21600 2"/>
                <a:gd name="G5" fmla="+/ G1 0 2"/>
                <a:gd name="G6" fmla="*/ 21600 21600 607"/>
                <a:gd name="G7" fmla="*/ G6 1 2"/>
                <a:gd name="G8" fmla="+- 21600 0 G7"/>
                <a:gd name="G9" fmla="*/ 21600 1 2"/>
                <a:gd name="G10" fmla="+- 607 0 G9"/>
                <a:gd name="G11" fmla="?: G10 G8 0"/>
                <a:gd name="G12" fmla="?: G10 G7 21600"/>
                <a:gd name="T0" fmla="*/ 21296 w 21600"/>
                <a:gd name="T1" fmla="*/ 10800 h 21600"/>
                <a:gd name="T2" fmla="*/ 10800 w 21600"/>
                <a:gd name="T3" fmla="*/ 21600 h 21600"/>
                <a:gd name="T4" fmla="*/ 304 w 21600"/>
                <a:gd name="T5" fmla="*/ 10800 h 21600"/>
                <a:gd name="T6" fmla="*/ 10800 w 21600"/>
                <a:gd name="T7" fmla="*/ 0 h 21600"/>
                <a:gd name="T8" fmla="*/ 2104 w 21600"/>
                <a:gd name="T9" fmla="*/ 2104 h 21600"/>
                <a:gd name="T10" fmla="*/ 19496 w 21600"/>
                <a:gd name="T11" fmla="*/ 19496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07" y="21600"/>
                  </a:lnTo>
                  <a:lnTo>
                    <a:pt x="20993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/>
              <a:endParaRPr kumimoji="1" lang="ru-RU"/>
            </a:p>
          </p:txBody>
        </p:sp>
      </p:grpSp>
      <p:sp>
        <p:nvSpPr>
          <p:cNvPr id="33849" name="Rectangle 57"/>
          <p:cNvSpPr>
            <a:spLocks noGrp="1" noChangeArrowheads="1"/>
          </p:cNvSpPr>
          <p:nvPr>
            <p:ph type="title"/>
          </p:nvPr>
        </p:nvSpPr>
        <p:spPr bwMode="auto">
          <a:xfrm>
            <a:off x="219075" y="227013"/>
            <a:ext cx="74771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33850" name="Rectangle 5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3525" y="1598613"/>
            <a:ext cx="7386638" cy="449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33851" name="Rectangle 5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2050"/>
            <a:ext cx="1782763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3A66AAE3-A14C-4A19-B133-E0AB780F77B2}" type="datetimeFigureOut">
              <a:rPr lang="ru-RU"/>
              <a:pPr/>
              <a:t>01.12.2016</a:t>
            </a:fld>
            <a:endParaRPr lang="ru-RU"/>
          </a:p>
        </p:txBody>
      </p:sp>
      <p:sp>
        <p:nvSpPr>
          <p:cNvPr id="33852" name="Rectangle 6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7425" y="6248400"/>
            <a:ext cx="34559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ru-RU"/>
          </a:p>
        </p:txBody>
      </p:sp>
      <p:sp>
        <p:nvSpPr>
          <p:cNvPr id="33853" name="Rectangle 6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67400" y="6248400"/>
            <a:ext cx="175577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A966E2C8-1736-48B9-A6EA-3503A295C44E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Blip>
          <a:blip r:embed="rId15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SzPct val="80000"/>
        <a:buBlip>
          <a:blip r:embed="rId16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7"/>
        </a:buBlip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%D0%A8%D0%B5%D0%BD%D0%BD%D0%BE%D0%BD,_%D0%9A%D0%BB%D0%BE%D0%B4_%D0%AD%D0%BB%D0%B2%D1%83%D0%B4" TargetMode="External"/><Relationship Id="rId2" Type="http://schemas.openxmlformats.org/officeDocument/2006/relationships/hyperlink" Target="http://ru.wikipedia.org/wiki/1937_%D0%B3%D0%BE%D0%B4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hyperlink" Target="http://ru.wikipedia.org/wiki/%D0%91%D1%83%D0%BB%D0%B5%D0%B2%D0%B0_%D0%B0%D0%BB%D0%B3%D0%B5%D0%B1%D1%80%D0%B0" TargetMode="External"/><Relationship Id="rId4" Type="http://schemas.openxmlformats.org/officeDocument/2006/relationships/hyperlink" Target="http://ru.wikipedia.org/wiki/%D0%9B%D0%BE%D0%B3%D0%B8%D1%87%D0%B5%D1%81%D0%BA%D0%B8%D0%B9_%D0%B2%D0%B5%D0%BD%D1%82%D0%B8%D0%BB%D1%8C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%D0%9C%D0%BE%D1%87%D0%BB%D0%B8,_%D0%94%D0%B6%D0%BE%D0%BD_%D0%A3%D0%B8%D0%BB%D1%8C%D1%8F%D0%BC" TargetMode="External"/><Relationship Id="rId2" Type="http://schemas.openxmlformats.org/officeDocument/2006/relationships/hyperlink" Target="http://ru.wikipedia.org/wiki/%D0%AD%D0%9D%D0%98%D0%90%D0%9A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eg"/><Relationship Id="rId4" Type="http://schemas.openxmlformats.org/officeDocument/2006/relationships/hyperlink" Target="http://ru.wikipedia.org/w/index.php?title=%D0%AD%D0%BA%D0%BA%D0%B5%D1%80%D1%82,_%D0%94%D0%B6._%D0%9F%D1%80%D0%B5%D1%81%D0%BF%D0%B5%D1%80&amp;action=edit&amp;redlink=1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%D0%9C%D0%B0%D0%BD%D1%87%D0%B5%D1%81%D1%82%D0%B5%D1%80%D1%81%D0%BA%D0%B0%D1%8F_%D0%BC%D0%B0%D0%BB%D0%B0%D1%8F_%D1%8D%D0%BA%D1%81%D0%BF%D0%B5%D1%80%D0%B8%D0%BC%D0%B5%D0%BD%D1%82%D0%B0%D0%BB%D1%8C%D0%BD%D0%B0%D1%8F_%D0%BC%D0%B0%D1%88%D0%B8%D0%BD%D0%B0" TargetMode="External"/><Relationship Id="rId7" Type="http://schemas.openxmlformats.org/officeDocument/2006/relationships/image" Target="../media/image16.jpeg"/><Relationship Id="rId2" Type="http://schemas.openxmlformats.org/officeDocument/2006/relationships/hyperlink" Target="http://ru.wikipedia.org/wiki/%D0%90%D1%80%D1%85%D0%B8%D1%82%D0%B5%D0%BA%D1%82%D1%83%D1%80%D0%B0_%D1%84%D0%BE%D0%BD_%D0%9D%D0%B5%D0%B9%D0%BC%D0%B0%D0%BD%D0%B0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ru.wikipedia.org/wiki/%D0%9C%D0%B0%D0%B3%D0%BD%D0%B8%D1%82%D0%BD%D1%8B%D0%B9_%D0%B1%D0%B0%D1%80%D0%B0%D0%B1%D0%B0%D0%BD" TargetMode="External"/><Relationship Id="rId5" Type="http://schemas.openxmlformats.org/officeDocument/2006/relationships/hyperlink" Target="http://ru.wikipedia.org/wiki/%D0%97%D0%B0%D0%BF%D0%BE%D0%BC%D0%B8%D0%BD%D0%B0%D1%8E%D1%89%D0%B0%D1%8F_%D1%8D%D0%BB%D0%B5%D0%BA%D1%82%D1%80%D0%BE%D0%BD%D0%BD%D0%BE-%D0%BB%D1%83%D1%87%D0%B5%D0%B2%D0%B0%D1%8F_%D1%82%D1%80%D1%83%D0%B1%D0%BA%D0%B0" TargetMode="External"/><Relationship Id="rId4" Type="http://schemas.openxmlformats.org/officeDocument/2006/relationships/hyperlink" Target="http://ru.wikipedia.org/wiki/%D0%9C%D0%B0%D0%BD%D1%87%D0%B5%D1%81%D1%82%D0%B5%D1%80%D1%81%D0%BA%D0%B8%D0%B9_%D0%9C%D0%B0%D1%80%D0%BA_I_(%D0%BA%D0%BE%D0%BC%D0%BF%D1%8C%D1%8E%D1%82%D0%B5%D1%80)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hyperlink" Target="http://ru.wikipedia.org/wiki/1947" TargetMode="External"/><Relationship Id="rId7" Type="http://schemas.openxmlformats.org/officeDocument/2006/relationships/hyperlink" Target="http://ru.wikipedia.org/wiki/%D0%9F%D1%80%D0%B0%D0%B2%D0%B8%D1%82%D0%B5%D0%BB%D1%8C%D1%81%D1%82%D0%B2%D0%BE" TargetMode="External"/><Relationship Id="rId2" Type="http://schemas.openxmlformats.org/officeDocument/2006/relationships/hyperlink" Target="http://ru.wikipedia.org/wiki/%D0%A2%D1%80%D0%B0%D0%BD%D0%B7%D0%B8%D1%81%D1%82%D0%BE%D1%80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ru.wikipedia.org/wiki/%D0%A1%D1%82%D0%BE%D0%BB" TargetMode="External"/><Relationship Id="rId5" Type="http://schemas.openxmlformats.org/officeDocument/2006/relationships/hyperlink" Target="http://ru.wikipedia.org/wiki/1960-%D0%B5" TargetMode="External"/><Relationship Id="rId4" Type="http://schemas.openxmlformats.org/officeDocument/2006/relationships/hyperlink" Target="http://ru.wikipedia.org/wiki/1950-%D0%B5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ru.wikipedia.org/wiki/Intel" TargetMode="External"/><Relationship Id="rId3" Type="http://schemas.openxmlformats.org/officeDocument/2006/relationships/hyperlink" Target="http://ru.wikipedia.org/wiki/%D0%9D%D0%BE%D0%B1%D0%B5%D0%BB%D0%B5%D0%B2%D1%81%D0%BA%D0%B0%D1%8F_%D0%BF%D1%80%D0%B5%D0%BC%D0%B8%D1%8F_%D0%BF%D0%BE_%D1%84%D0%B8%D0%B7%D0%B8%D0%BA%D0%B5" TargetMode="External"/><Relationship Id="rId7" Type="http://schemas.openxmlformats.org/officeDocument/2006/relationships/hyperlink" Target="http://ru.wikipedia.org/w/index.php?title=%D0%A5%D0%BE%D1%84%D1%84,_%D0%A2%D1%8D%D0%B4&amp;action=edit&amp;redlink=1" TargetMode="External"/><Relationship Id="rId2" Type="http://schemas.openxmlformats.org/officeDocument/2006/relationships/hyperlink" Target="http://ru.wikipedia.org/wiki/%D0%98%D0%BD%D1%82%D0%B5%D0%B3%D1%80%D0%B0%D0%BB%D1%8C%D0%BD%D0%B0%D1%8F_%D1%81%D1%85%D0%B5%D0%BC%D0%B0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ru.wikipedia.org/wiki/%D0%9C%D0%B8%D0%BA%D1%80%D0%BE%D0%BF%D1%80%D0%BE%D1%86%D0%B5%D1%81%D1%81%D0%BE%D1%80" TargetMode="External"/><Relationship Id="rId11" Type="http://schemas.openxmlformats.org/officeDocument/2006/relationships/hyperlink" Target="http://ru.wikipedia.org/wiki/%D0%A2%D1%80%D0%B0%D0%BD%D0%B7%D0%B8%D1%81%D1%82%D0%BE%D1%80" TargetMode="External"/><Relationship Id="rId5" Type="http://schemas.openxmlformats.org/officeDocument/2006/relationships/hyperlink" Target="http://ru.wikipedia.org/wiki/%D0%A0%D0%BE%D0%B1%D0%B5%D1%80%D1%82_%D0%9D%D0%BE%D0%B9%D1%81" TargetMode="External"/><Relationship Id="rId10" Type="http://schemas.openxmlformats.org/officeDocument/2006/relationships/hyperlink" Target="http://ru.wikipedia.org/wiki/%D0%98%D0%BD%D1%82%D0%B5%D0%B3%D1%80%D0%B0%D0%BB%D1%8C%D0%BD%D0%B0%D1%8F_%D0%BC%D0%B8%D0%BA%D1%80%D0%BE%D1%81%D1%85%D0%B5%D0%BC%D0%B0" TargetMode="External"/><Relationship Id="rId4" Type="http://schemas.openxmlformats.org/officeDocument/2006/relationships/hyperlink" Target="http://ru.wikipedia.org/wiki/%D0%94%D0%B6%D0%B5%D0%BA_%D0%9A%D0%B8%D0%BB%D0%B1%D0%B8" TargetMode="External"/><Relationship Id="rId9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ru.wikipedia.org/wiki/%D0%90%D0%BB%D0%BC%D0%B0-%D0%90%D1%82%D0%B0" TargetMode="External"/><Relationship Id="rId3" Type="http://schemas.openxmlformats.org/officeDocument/2006/relationships/hyperlink" Target="http://ru.wikipedia.org/wiki/%D0%A1%D0%BE%D1%8E%D0%B7_%D0%A1%D0%BE%D0%B2%D0%B5%D1%82%D1%81%D0%BA%D0%B8%D1%85_%D0%A1%D0%BE%D1%86%D0%B8%D0%B0%D0%BB%D0%B8%D1%81%D1%82%D0%B8%D1%87%D0%B5%D1%81%D0%BA%D0%B8%D1%85_%D0%A0%D0%B5%D1%81%D0%BF%D1%83%D0%B1%D0%BB%D0%B8%D0%BA" TargetMode="External"/><Relationship Id="rId7" Type="http://schemas.openxmlformats.org/officeDocument/2006/relationships/hyperlink" Target="http://ru.wikipedia.org/wiki/1950-%D0%B5" TargetMode="External"/><Relationship Id="rId2" Type="http://schemas.openxmlformats.org/officeDocument/2006/relationships/hyperlink" Target="http://ru.wikipedia.org/wiki/1945_%D0%B3%D0%BE%D0%B4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ru.wikipedia.org/wiki/%D0%9A%D0%BE%D0%BC%D0%BF%D1%8C%D1%8E%D1%82%D0%B5%D1%80" TargetMode="External"/><Relationship Id="rId5" Type="http://schemas.openxmlformats.org/officeDocument/2006/relationships/hyperlink" Target="http://ru.wikipedia.org/wiki/%D0%A2%D1%80%D0%B8%D0%B3%D0%B3%D0%B5%D1%80" TargetMode="External"/><Relationship Id="rId4" Type="http://schemas.openxmlformats.org/officeDocument/2006/relationships/hyperlink" Target="http://ru.wikipedia.org/wiki/%D0%90%D0%BD%D0%B0%D0%BB%D0%BE%D0%B3%D0%BE%D0%B2%D0%B0%D1%8F_%D0%B2%D1%8B%D1%87%D0%B8%D1%81%D0%BB%D0%B8%D1%82%D0%B5%D0%BB%D1%8C%D0%BD%D0%B0%D1%8F_%D0%BC%D0%B0%D1%88%D0%B8%D0%BD%D0%B0" TargetMode="External"/><Relationship Id="rId9" Type="http://schemas.openxmlformats.org/officeDocument/2006/relationships/hyperlink" Target="http://ru.wikipedia.org/wiki/%D0%9C-1_(%D1%8D%D0%BB%D0%B5%D0%BA%D1%82%D1%80%D0%BE%D0%BD%D0%BD%D0%BE-%D0%B2%D1%8B%D1%87%D0%B8%D1%81%D0%BB%D0%B8%D1%82%D0%B5%D0%BB%D1%8C%D0%BD%D0%B0%D1%8F_%D0%BC%D0%B0%D1%88%D0%B8%D0%BD%D0%B0)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ru.wikipedia.org/wiki/%D0%AD%D0%BB%D1%8C%D0%B1%D1%80%D1%83%D1%81_(%D0%BA%D0%BE%D0%BC%D0%BF%D1%8C%D1%8E%D1%82%D0%B5%D1%80)" TargetMode="External"/><Relationship Id="rId3" Type="http://schemas.openxmlformats.org/officeDocument/2006/relationships/hyperlink" Target="http://ru.wikipedia.org/wiki/%D0%9F%D0%BE%D0%BB%D1%83%D0%BF%D1%80%D0%BE%D0%B2%D0%BE%D0%B4%D0%BD%D0%B8%D0%BA%D0%BE%D0%B2%D1%8B%D0%B5_%D0%BF%D1%80%D0%B8%D0%B1%D0%BE%D1%80%D1%8B" TargetMode="External"/><Relationship Id="rId7" Type="http://schemas.openxmlformats.org/officeDocument/2006/relationships/hyperlink" Target="http://ru.wikipedia.org/wiki/%D0%91%D0%AD%D0%A1%D0%9C-6" TargetMode="External"/><Relationship Id="rId2" Type="http://schemas.openxmlformats.org/officeDocument/2006/relationships/hyperlink" Target="http://ru.wikipedia.org/wiki/1961_%D0%B3%D0%BE%D0%B4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ru.wikipedia.org/wiki/1966_%D0%B3%D0%BE%D0%B4" TargetMode="External"/><Relationship Id="rId5" Type="http://schemas.openxmlformats.org/officeDocument/2006/relationships/hyperlink" Target="http://ru.wikipedia.org/wiki/%D0%94%D0%BD%D0%B5%D0%BF%D1%80%D0%BE%D0%B2%D1%81%D0%BA%D0%B8%D0%B9_%D0%BC%D0%B5%D1%82%D0%B0%D0%BB%D0%BB%D1%83%D1%80%D0%B3%D0%B8%D1%87%D0%B5%D1%81%D0%BA%D0%B8%D0%B9_%D0%BA%D0%BE%D0%BC%D0%B1%D0%B8%D0%BD%D0%B0%D1%82_%D0%B8%D0%BC%D0%B5%D0%BD%D0%B8_%D0%A4._%D0%AD._%D0%94%D0%B7%D0%B5%D1%80%D0%B6%D0%B8%D0%BD%D1%81%D0%BA%D0%BE%D0%B3%D0%BE" TargetMode="External"/><Relationship Id="rId10" Type="http://schemas.openxmlformats.org/officeDocument/2006/relationships/hyperlink" Target="http://ru.wikipedia.org/wiki/%D0%9F%D1%80%D0%BE%D1%82%D0%B8%D0%B2%D0%BE%D1%80%D0%B0%D0%BA%D0%B5%D1%82%D0%BD%D0%B0%D1%8F_%D0%BE%D0%B1%D0%BE%D1%80%D0%BE%D0%BD%D0%B0" TargetMode="External"/><Relationship Id="rId4" Type="http://schemas.openxmlformats.org/officeDocument/2006/relationships/hyperlink" Target="http://ru.wikipedia.org/wiki/%D0%94%D0%BD%D0%B5%D0%BF%D1%80_(%D1%8D%D0%BB%D0%B5%D0%BA%D1%82%D1%80%D0%BE%D0%BD%D0%BD%D0%BE-%D0%B2%D1%8B%D1%87%D0%B8%D1%81%D0%BB%D0%B8%D1%82%D0%B5%D0%BB%D1%8C%D0%BD%D0%B0%D1%8F_%D0%BC%D0%B0%D1%88%D0%B8%D0%BD%D0%B0)" TargetMode="External"/><Relationship Id="rId9" Type="http://schemas.openxmlformats.org/officeDocument/2006/relationships/hyperlink" Target="http://ru.wikipedia.org/w/index.php?title=%D0%AF%D0%B4%D0%B5%D1%80%D0%BD%D0%B0%D1%8F_%D0%BF%D1%80%D0%BE%D0%BC%D1%8B%D1%88%D0%BB%D0%B5%D0%BD%D0%BD%D0%BE%D1%81%D1%82%D1%8C_%D0%A1%D0%A1%D0%A1%D0%A0&amp;action=edit&amp;redlink=1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%D0%A1%D0%9A%D0%98%D0%A4_%D0%9C%D0%93%D0%A3" TargetMode="External"/><Relationship Id="rId2" Type="http://schemas.openxmlformats.org/officeDocument/2006/relationships/hyperlink" Target="http://ru.wikipedia.org/wiki/2008_%D0%B3%D0%BE%D0%B4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%D0%9C%D0%B0%D1%81%D1%81%D0%B0" TargetMode="External"/><Relationship Id="rId2" Type="http://schemas.openxmlformats.org/officeDocument/2006/relationships/hyperlink" Target="http://ru.wikipedia.org/wiki/%D0%92%D0%B5%D1%81%D1%8B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%D0%9F%D0%B5%D1%80%D1%84%D0%BE%D0%BA%D0%B0%D1%80%D1%82%D0%B0" TargetMode="External"/><Relationship Id="rId2" Type="http://schemas.openxmlformats.org/officeDocument/2006/relationships/hyperlink" Target="http://ru.wikipedia.org/wiki/%D0%96%D0%B0%D0%BA%D0%BA%D0%B0%D1%80,_%D0%96%D0%BE%D0%B7%D0%B5%D1%84_%D0%9C%D0%B0%D1%80%D0%B8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%D0%90%D0%BD%D0%B0%D0%BB%D0%BE%D0%B3%D0%BE%D0%B2%D1%8B%D0%B9_%D0%BA%D0%BE%D0%BC%D0%BF%D1%8C%D1%8E%D1%82%D0%B5%D1%80" TargetMode="External"/><Relationship Id="rId2" Type="http://schemas.openxmlformats.org/officeDocument/2006/relationships/hyperlink" Target="http://ru.wikipedia.org/wiki/%D0%92%D1%82%D0%BE%D1%80%D0%B0%D1%8F_%D0%BC%D0%B8%D1%80%D0%BE%D0%B2%D0%B0%D1%8F_%D0%B2%D0%BE%D0%B9%D0%BD%D0%B0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hyperlink" Target="http://ru.wikipedia.org/wiki/%D0%AD%D0%BB%D0%B5%D0%BA%D1%82%D1%80%D0%B8%D1%87%D0%B5%D1%81%D0%BA%D0%B8%D0%B9_%D1%82%D0%BE%D0%BA" TargetMode="External"/><Relationship Id="rId4" Type="http://schemas.openxmlformats.org/officeDocument/2006/relationships/hyperlink" Target="http://ru.wikipedia.org/wiki/%D0%AD%D0%BB%D0%B5%D0%BA%D1%82%D1%80%D0%B8%D1%87%D0%B5%D1%81%D0%BA%D0%BE%D0%B5_%D0%BD%D0%B0%D0%BF%D1%80%D1%8F%D0%B6%D0%B5%D0%BD%D0%B8%D0%B5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%D0%A6%D1%83%D0%B7%D0%B5,_%D0%9A%D0%BE%D0%BD%D1%80%D0%B0%D0%B4" TargetMode="External"/><Relationship Id="rId2" Type="http://schemas.openxmlformats.org/officeDocument/2006/relationships/hyperlink" Target="http://ru.wikipedia.org/wiki/1936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hyperlink" Target="http://ru.wikipedia.org/wiki/1938_%D0%B3%D0%BE%D0%B4" TargetMode="External"/><Relationship Id="rId4" Type="http://schemas.openxmlformats.org/officeDocument/2006/relationships/hyperlink" Target="http://ru.wikipedia.org/wiki/Z1_(%D0%B2%D1%8B%D1%87%D0%B8%D1%81%D0%BB%D0%B8%D1%82%D0%B5%D0%BB%D1%8C%D0%BD%D0%B0%D1%8F_%D0%BC%D0%B0%D1%88%D0%B8%D0%BD%D0%B0)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%D0%AD%D0%BD%D0%B8%D0%B3%D0%BC%D0%B0" TargetMode="External"/><Relationship Id="rId7" Type="http://schemas.openxmlformats.org/officeDocument/2006/relationships/image" Target="../media/image13.jpeg"/><Relationship Id="rId2" Type="http://schemas.openxmlformats.org/officeDocument/2006/relationships/hyperlink" Target="http://ru.wikipedia.org/wiki/%D0%92%D1%82%D0%BE%D1%80%D0%B0%D1%8F_%D0%BC%D0%B8%D1%80%D0%BE%D0%B2%D0%B0%D1%8F_%D0%B2%D0%BE%D0%B9%D0%BD%D0%B0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ru.wikipedia.org/wiki/%D0%90%D0%BD%D0%B3%D0%BB%D0%B8%D0%B9%D1%81%D0%BA%D0%B8%D0%B9_%D1%8F%D0%B7%D1%8B%D0%BA" TargetMode="External"/><Relationship Id="rId5" Type="http://schemas.openxmlformats.org/officeDocument/2006/relationships/hyperlink" Target="http://ru.wikipedia.org/wiki/%D0%A2%D1%8C%D1%8E%D1%80%D0%B8%D0%BD%D0%B3,_%D0%90%D0%BB%D0%B0%D0%BD_%D0%9C%D0%B0%D1%82%D0%B8%D1%81%D0%BE%D0%BD" TargetMode="External"/><Relationship Id="rId4" Type="http://schemas.openxmlformats.org/officeDocument/2006/relationships/hyperlink" Target="http://ru.wikipedia.org/wiki/Turing_Bomb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ru-RU" sz="4800" i="1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История развития вычислительной              техники</a:t>
            </a:r>
          </a:p>
        </p:txBody>
      </p:sp>
      <p:sp>
        <p:nvSpPr>
          <p:cNvPr id="2051" name="Текст 2"/>
          <p:cNvSpPr>
            <a:spLocks noGrp="1"/>
          </p:cNvSpPr>
          <p:nvPr/>
        </p:nvSpPr>
        <p:spPr bwMode="auto">
          <a:xfrm>
            <a:off x="1911350" y="5753100"/>
            <a:ext cx="723265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buClr>
                <a:schemeClr val="accent1"/>
              </a:buClr>
              <a:buSzPct val="65000"/>
              <a:buFont typeface="Arial" charset="0"/>
              <a:buNone/>
            </a:pPr>
            <a:endParaRPr lang="ru-RU" sz="200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ru-RU" b="1"/>
              <a:t>Американские разработки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263525" y="1598613"/>
            <a:ext cx="7386638" cy="367665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80000"/>
              </a:lnSpc>
              <a:buFontTx/>
              <a:buNone/>
            </a:pPr>
            <a:r>
              <a:rPr lang="ru-RU" sz="2500"/>
              <a:t>	В </a:t>
            </a:r>
            <a:r>
              <a:rPr lang="ru-RU" sz="2500">
                <a:hlinkClick r:id="rId2" tooltip="1937 год"/>
              </a:rPr>
              <a:t>1937 году</a:t>
            </a:r>
            <a:r>
              <a:rPr lang="ru-RU" sz="2500"/>
              <a:t> </a:t>
            </a:r>
            <a:r>
              <a:rPr lang="ru-RU" sz="2500">
                <a:hlinkClick r:id="rId3" tooltip="Шеннон, Клод Элвуд"/>
              </a:rPr>
              <a:t>Клод Шеннон</a:t>
            </a:r>
            <a:r>
              <a:rPr lang="ru-RU" sz="2500"/>
              <a:t> показал, что существует соответствие один-к-одному между концепциями булевой логики и некоторыми электронными схемами, которые получили название </a:t>
            </a:r>
            <a:r>
              <a:rPr lang="ru-RU" sz="2500">
                <a:hlinkClick r:id="rId4" tooltip="Логический вентиль"/>
              </a:rPr>
              <a:t>«логические вентили»</a:t>
            </a:r>
            <a:r>
              <a:rPr lang="ru-RU" sz="2500"/>
              <a:t>, которые в настоящее время повсеместно используются в цифровых компьютерах. Работая в МТИ, в своей основной работе он продемонстрировал, что электронные связи и переключатели могут представлять выражение </a:t>
            </a:r>
            <a:r>
              <a:rPr lang="ru-RU" sz="2500">
                <a:hlinkClick r:id="rId5" tooltip="Булева алгебра"/>
              </a:rPr>
              <a:t>булевой алгебры</a:t>
            </a:r>
            <a:r>
              <a:rPr lang="ru-RU" sz="2500"/>
              <a:t>. Так своей работой </a:t>
            </a:r>
            <a:r>
              <a:rPr lang="ru-RU" sz="2500" i="1"/>
              <a:t>A Symbolic Analysis of Relay and Switching Circuits</a:t>
            </a:r>
            <a:r>
              <a:rPr lang="ru-RU" sz="2500"/>
              <a:t> он создал основу для практического проектирования цифровых схем.</a:t>
            </a:r>
          </a:p>
        </p:txBody>
      </p:sp>
      <p:pic>
        <p:nvPicPr>
          <p:cNvPr id="11268" name="Picture 2" descr="http://upload.wikimedia.org/wikipedia/commons/thumb/0/01/Atanasoff-Berry_Computer_at_Durhum_Center.jpg/220px-Atanasoff-Berry_Computer_at_Durhum_Center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48038" y="5084763"/>
            <a:ext cx="20955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ru-RU" b="1"/>
              <a:t>«ЭНИАК»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457200" y="1268413"/>
            <a:ext cx="8229600" cy="396081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80000"/>
              </a:lnSpc>
              <a:buFontTx/>
              <a:buNone/>
            </a:pPr>
            <a:r>
              <a:rPr lang="ru-RU" sz="2500"/>
              <a:t>	Американский </a:t>
            </a:r>
            <a:r>
              <a:rPr lang="ru-RU" sz="2500">
                <a:hlinkClick r:id="rId2" tooltip="ЭНИАК"/>
              </a:rPr>
              <a:t>ENIAC</a:t>
            </a:r>
            <a:r>
              <a:rPr lang="ru-RU" sz="2500"/>
              <a:t>, который часто называют первым электронным компьютером общего назначения, публично доказал применимость электроники для масштабных вычислений. Это стало ключевым моментом в разработке вычислительных машин, прежде всего из-за огромного прироста в скорости вычислений, но также и по причине появившихся возможностей для миниатюризации. Созданная под руководством </a:t>
            </a:r>
            <a:r>
              <a:rPr lang="ru-RU" sz="2500">
                <a:hlinkClick r:id="rId3" tooltip="Мочли, Джон Уильям"/>
              </a:rPr>
              <a:t>Джона Мочли</a:t>
            </a:r>
            <a:r>
              <a:rPr lang="ru-RU" sz="2500"/>
              <a:t> и </a:t>
            </a:r>
            <a:r>
              <a:rPr lang="ru-RU" sz="2500">
                <a:hlinkClick r:id="rId4" tooltip="Эккерт, Дж. Преспер (страница отсутствует)"/>
              </a:rPr>
              <a:t>Дж. Преспера Эккерта</a:t>
            </a:r>
            <a:r>
              <a:rPr lang="ru-RU" sz="2500"/>
              <a:t> (</a:t>
            </a:r>
            <a:r>
              <a:rPr lang="ru-RU" sz="2500" i="1"/>
              <a:t>J. Presper Eckert</a:t>
            </a:r>
            <a:r>
              <a:rPr lang="ru-RU" sz="2500"/>
              <a:t>), эта машина была в 1000 раз быстрее, чем все другие машины того времени</a:t>
            </a:r>
          </a:p>
        </p:txBody>
      </p:sp>
      <p:pic>
        <p:nvPicPr>
          <p:cNvPr id="12292" name="Picture 2" descr="http://upload.wikimedia.org/wikipedia/commons/thumb/4/4e/Eniac.jpg/250px-Eniac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43213" y="4365625"/>
            <a:ext cx="3111500" cy="237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ru-RU" sz="3600" b="1"/>
              <a:t>Первое поколение компьютеров с архитектурой фон Неймана</a:t>
            </a:r>
            <a:endParaRPr lang="ru-RU" sz="360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263525" y="1598613"/>
            <a:ext cx="7386638" cy="303371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80000"/>
              </a:lnSpc>
              <a:buFontTx/>
              <a:buNone/>
            </a:pPr>
            <a:r>
              <a:rPr lang="ru-RU" sz="2500"/>
              <a:t>	Первой работающей машиной с </a:t>
            </a:r>
            <a:r>
              <a:rPr lang="ru-RU" sz="2500">
                <a:hlinkClick r:id="rId2" tooltip="Архитектура фон Неймана"/>
              </a:rPr>
              <a:t>архитектурой фон Неймана</a:t>
            </a:r>
            <a:r>
              <a:rPr lang="ru-RU" sz="2500"/>
              <a:t> стал </a:t>
            </a:r>
            <a:r>
              <a:rPr lang="ru-RU" sz="2500">
                <a:hlinkClick r:id="rId3" tooltip="Манчестерская малая экспериментальная машина"/>
              </a:rPr>
              <a:t>манчестерский «Baby»</a:t>
            </a:r>
            <a:r>
              <a:rPr lang="ru-RU" sz="2500"/>
              <a:t> — Small-Scale Experimental Machine (Малая экспериментальная машина), созданный в Манчестерском университете в 1948 году; в 1949 году за ним последовал компьютер </a:t>
            </a:r>
            <a:r>
              <a:rPr lang="ru-RU" sz="2500">
                <a:hlinkClick r:id="rId4" tooltip="Манчестерский Марк I (компьютер)"/>
              </a:rPr>
              <a:t>Манчестерский Марк I</a:t>
            </a:r>
            <a:r>
              <a:rPr lang="ru-RU" sz="2500"/>
              <a:t>, который уже был полной системой, с </a:t>
            </a:r>
            <a:r>
              <a:rPr lang="ru-RU" sz="2500">
                <a:hlinkClick r:id="rId5" tooltip="Запоминающая электронно-лучевая трубка"/>
              </a:rPr>
              <a:t>трубками Уильямса</a:t>
            </a:r>
            <a:r>
              <a:rPr lang="ru-RU" sz="2500"/>
              <a:t> и </a:t>
            </a:r>
            <a:r>
              <a:rPr lang="ru-RU" sz="2500">
                <a:hlinkClick r:id="rId6" tooltip="Магнитный барабан"/>
              </a:rPr>
              <a:t>магнитным барабаном</a:t>
            </a:r>
            <a:r>
              <a:rPr lang="ru-RU" sz="2500"/>
              <a:t> в качестве памяти, а также с индексными регистрами. </a:t>
            </a:r>
          </a:p>
        </p:txBody>
      </p:sp>
      <p:pic>
        <p:nvPicPr>
          <p:cNvPr id="13316" name="Picture 2" descr="http://upload.wikimedia.org/wikipedia/commons/thumb/5/51/Magnetic_core.jpg/220px-Magnetic_core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563938" y="4221163"/>
            <a:ext cx="20955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7" name="Прямоугольник 3"/>
          <p:cNvSpPr>
            <a:spLocks noChangeArrowheads="1"/>
          </p:cNvSpPr>
          <p:nvPr/>
        </p:nvSpPr>
        <p:spPr bwMode="auto">
          <a:xfrm>
            <a:off x="2484438" y="5949950"/>
            <a:ext cx="4572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latin typeface="Calibri" pitchFamily="34" charset="0"/>
              </a:rPr>
              <a:t>Память на ферритовых сердечниках. Каждый сердечник — один бит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ru-RU" sz="3600" b="1"/>
              <a:t>1950-е — начало 1960-х: второе поколение</a:t>
            </a:r>
            <a:endParaRPr lang="ru-RU" sz="360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263525" y="1598613"/>
            <a:ext cx="7386638" cy="28194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80000"/>
              </a:lnSpc>
              <a:buFontTx/>
              <a:buNone/>
            </a:pPr>
            <a:r>
              <a:rPr lang="ru-RU" sz="2000"/>
              <a:t>Следующим крупным шагом в истории компьютерной техники стало изобретение </a:t>
            </a:r>
            <a:r>
              <a:rPr lang="ru-RU" sz="2000">
                <a:hlinkClick r:id="rId2" tooltip="Транзистор"/>
              </a:rPr>
              <a:t>транзистора</a:t>
            </a:r>
            <a:r>
              <a:rPr lang="ru-RU" sz="2000"/>
              <a:t> в </a:t>
            </a:r>
            <a:r>
              <a:rPr lang="ru-RU" sz="2000">
                <a:hlinkClick r:id="rId3" tooltip="1947"/>
              </a:rPr>
              <a:t>1947 году</a:t>
            </a:r>
            <a:r>
              <a:rPr lang="ru-RU" sz="2000"/>
              <a:t>. Они стали заменой хрупким и энергоёмким лампам. О компьютерах на транзисторах обычно говорят как о «втором поколении», которое доминировало в </a:t>
            </a:r>
            <a:r>
              <a:rPr lang="ru-RU" sz="2000">
                <a:hlinkClick r:id="rId4" tooltip="1950-е"/>
              </a:rPr>
              <a:t>1950-х</a:t>
            </a:r>
            <a:r>
              <a:rPr lang="ru-RU" sz="2000"/>
              <a:t> и начале </a:t>
            </a:r>
            <a:r>
              <a:rPr lang="ru-RU" sz="2000">
                <a:hlinkClick r:id="rId5" tooltip="1960-е"/>
              </a:rPr>
              <a:t>1960-х</a:t>
            </a:r>
            <a:r>
              <a:rPr lang="ru-RU" sz="2000"/>
              <a:t>. Благодаря транзисторам и печатным платам было достигнуто значительное уменьшение размеров и объёмов потребляемой энергии, а также повышение надёжности. Например, IBM 1620 на транзисторах, ставшая заменой IBM 650 на лампах, была размером с офисный </a:t>
            </a:r>
            <a:r>
              <a:rPr lang="ru-RU" sz="2000">
                <a:hlinkClick r:id="rId6" tooltip="Стол"/>
              </a:rPr>
              <a:t>стол</a:t>
            </a:r>
            <a:r>
              <a:rPr lang="ru-RU" sz="2000"/>
              <a:t>. Однако компьютеры второго поколения по-прежнему были довольно дороги и поэтому использовались только университетами, </a:t>
            </a:r>
            <a:r>
              <a:rPr lang="ru-RU" sz="2000">
                <a:hlinkClick r:id="rId7" tooltip="Правительство"/>
              </a:rPr>
              <a:t>правительствами</a:t>
            </a:r>
            <a:r>
              <a:rPr lang="ru-RU" sz="2000"/>
              <a:t>, крупными корпорациями.</a:t>
            </a:r>
          </a:p>
        </p:txBody>
      </p:sp>
      <p:pic>
        <p:nvPicPr>
          <p:cNvPr id="14340" name="Picture 2" descr="http://upload.wikimedia.org/wikipedia/commons/thumb/f/f8/Transistor-photo.JPG/250px-Transistor-photo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042988" y="4508500"/>
            <a:ext cx="3711575" cy="194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Прямоугольник 3"/>
          <p:cNvSpPr>
            <a:spLocks noChangeArrowheads="1"/>
          </p:cNvSpPr>
          <p:nvPr/>
        </p:nvSpPr>
        <p:spPr bwMode="auto">
          <a:xfrm>
            <a:off x="4762500" y="5300663"/>
            <a:ext cx="4572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latin typeface="Calibri" pitchFamily="34" charset="0"/>
                <a:hlinkClick r:id="rId2" tooltip="Транзистор"/>
              </a:rPr>
              <a:t>Транзисторы</a:t>
            </a:r>
            <a:r>
              <a:rPr lang="ru-RU">
                <a:latin typeface="Calibri" pitchFamily="34" charset="0"/>
              </a:rPr>
              <a:t>, в качестве миниатюрной и более эффективной замены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ru-RU" sz="3600" b="1"/>
              <a:t>1960-е и далее: третье и последующие поколения</a:t>
            </a:r>
            <a:endParaRPr lang="ru-RU" sz="360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263525" y="1598613"/>
            <a:ext cx="7386638" cy="28194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90000"/>
              </a:lnSpc>
              <a:buFontTx/>
              <a:buNone/>
            </a:pPr>
            <a:r>
              <a:rPr lang="ru-RU" sz="2700"/>
              <a:t>	Бурный рост использования компьютеров начался с т. н. «3-им поколением» вычислительных машин. Начало этому положило изобретение </a:t>
            </a:r>
            <a:r>
              <a:rPr lang="ru-RU" sz="2700">
                <a:hlinkClick r:id="rId2" tooltip="Интегральная схема"/>
              </a:rPr>
              <a:t>интегральных схем</a:t>
            </a:r>
            <a:r>
              <a:rPr lang="ru-RU" sz="2700"/>
              <a:t>, которые независимо друг от друга сделали лауреат </a:t>
            </a:r>
            <a:r>
              <a:rPr lang="ru-RU" sz="2700">
                <a:hlinkClick r:id="rId3" tooltip="Нобелевская премия по физике"/>
              </a:rPr>
              <a:t>Нобелевской премии</a:t>
            </a:r>
            <a:r>
              <a:rPr lang="ru-RU" sz="2700"/>
              <a:t> </a:t>
            </a:r>
            <a:r>
              <a:rPr lang="ru-RU" sz="2700">
                <a:hlinkClick r:id="rId4" tooltip="Джек Килби"/>
              </a:rPr>
              <a:t>Джек Килби</a:t>
            </a:r>
            <a:r>
              <a:rPr lang="ru-RU" sz="2700"/>
              <a:t> и </a:t>
            </a:r>
            <a:r>
              <a:rPr lang="ru-RU" sz="2700">
                <a:hlinkClick r:id="rId5" tooltip="Роберт Нойс"/>
              </a:rPr>
              <a:t>Роберт Нойс</a:t>
            </a:r>
            <a:r>
              <a:rPr lang="ru-RU" sz="2700"/>
              <a:t>. Позже это привело к изобретению </a:t>
            </a:r>
            <a:r>
              <a:rPr lang="ru-RU" sz="2700">
                <a:hlinkClick r:id="rId6" tooltip="Микропроцессор"/>
              </a:rPr>
              <a:t>микропроцессора</a:t>
            </a:r>
            <a:r>
              <a:rPr lang="ru-RU" sz="2700"/>
              <a:t> </a:t>
            </a:r>
            <a:r>
              <a:rPr lang="ru-RU" sz="2700">
                <a:hlinkClick r:id="rId7" tooltip="Хофф, Тэд (страница отсутствует)"/>
              </a:rPr>
              <a:t>Тэдом Хоффом</a:t>
            </a:r>
            <a:r>
              <a:rPr lang="ru-RU" sz="2700"/>
              <a:t> (компания </a:t>
            </a:r>
            <a:r>
              <a:rPr lang="ru-RU" sz="2700">
                <a:hlinkClick r:id="rId8" tooltip="Intel"/>
              </a:rPr>
              <a:t>Intel</a:t>
            </a:r>
            <a:r>
              <a:rPr lang="ru-RU" sz="2700"/>
              <a:t>).</a:t>
            </a:r>
          </a:p>
        </p:txBody>
      </p:sp>
      <p:pic>
        <p:nvPicPr>
          <p:cNvPr id="15364" name="Picture 2" descr="http://upload.wikimedia.org/wikipedia/commons/thumb/3/30/Photo-SMDchips.jpg/150px-Photo-SMDchips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619250" y="4437063"/>
            <a:ext cx="1873250" cy="2309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Прямоугольник 3"/>
          <p:cNvSpPr>
            <a:spLocks noChangeArrowheads="1"/>
          </p:cNvSpPr>
          <p:nvPr/>
        </p:nvSpPr>
        <p:spPr bwMode="auto">
          <a:xfrm>
            <a:off x="3851275" y="5268913"/>
            <a:ext cx="4572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latin typeface="Calibri" pitchFamily="34" charset="0"/>
                <a:hlinkClick r:id="rId10" tooltip="Интегральная микросхема"/>
              </a:rPr>
              <a:t>Интегральные микросхемы</a:t>
            </a:r>
            <a:r>
              <a:rPr lang="ru-RU">
                <a:latin typeface="Calibri" pitchFamily="34" charset="0"/>
              </a:rPr>
              <a:t> содержат многие сотни миллионов </a:t>
            </a:r>
            <a:r>
              <a:rPr lang="ru-RU">
                <a:latin typeface="Calibri" pitchFamily="34" charset="0"/>
                <a:hlinkClick r:id="rId11" tooltip="Транзистор"/>
              </a:rPr>
              <a:t>транзисторов</a:t>
            </a:r>
            <a:endParaRPr lang="ru-RU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ru-RU" b="1"/>
              <a:t>В СССР и России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244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3000"/>
              <a:t>1940-е В </a:t>
            </a:r>
            <a:r>
              <a:rPr lang="ru-RU" sz="3000">
                <a:hlinkClick r:id="rId2" tooltip="1945 год"/>
              </a:rPr>
              <a:t>1945 году</a:t>
            </a:r>
            <a:r>
              <a:rPr lang="ru-RU" sz="3000"/>
              <a:t> работала первая в </a:t>
            </a:r>
            <a:r>
              <a:rPr lang="ru-RU" sz="3000">
                <a:hlinkClick r:id="rId3" tooltip="Союз Советских Социалистических Республик"/>
              </a:rPr>
              <a:t>СССР</a:t>
            </a:r>
            <a:r>
              <a:rPr lang="ru-RU" sz="3000"/>
              <a:t> </a:t>
            </a:r>
            <a:r>
              <a:rPr lang="ru-RU" sz="3000">
                <a:hlinkClick r:id="rId4" tooltip="Аналоговая вычислительная машина"/>
              </a:rPr>
              <a:t>аналоговая машина</a:t>
            </a:r>
            <a:r>
              <a:rPr lang="ru-RU" sz="3000"/>
              <a:t>. До войны же были начаты исследования и разработки быстродействующих </a:t>
            </a:r>
            <a:r>
              <a:rPr lang="ru-RU" sz="3000">
                <a:hlinkClick r:id="rId5" tooltip="Триггер"/>
              </a:rPr>
              <a:t>триггеров</a:t>
            </a:r>
            <a:r>
              <a:rPr lang="ru-RU" sz="3000"/>
              <a:t> — основных элементов </a:t>
            </a:r>
            <a:r>
              <a:rPr lang="ru-RU" sz="3000">
                <a:hlinkClick r:id="rId6" tooltip="Компьютер"/>
              </a:rPr>
              <a:t>цифровых ЭВМ</a:t>
            </a:r>
            <a:r>
              <a:rPr lang="ru-RU" sz="3000"/>
              <a:t>.</a:t>
            </a:r>
          </a:p>
          <a:p>
            <a:pPr>
              <a:lnSpc>
                <a:spcPct val="80000"/>
              </a:lnSpc>
            </a:pPr>
            <a:endParaRPr lang="ru-RU" sz="3000"/>
          </a:p>
          <a:p>
            <a:pPr>
              <a:lnSpc>
                <a:spcPct val="80000"/>
              </a:lnSpc>
            </a:pPr>
            <a:r>
              <a:rPr lang="ru-RU" sz="3000"/>
              <a:t>1950-е В начале </a:t>
            </a:r>
            <a:r>
              <a:rPr lang="ru-RU" sz="3000">
                <a:hlinkClick r:id="rId7" tooltip="1950-е"/>
              </a:rPr>
              <a:t>50-х</a:t>
            </a:r>
            <a:r>
              <a:rPr lang="ru-RU" sz="3000"/>
              <a:t> в </a:t>
            </a:r>
            <a:r>
              <a:rPr lang="ru-RU" sz="3000">
                <a:hlinkClick r:id="rId8" tooltip="Алма-Ата"/>
              </a:rPr>
              <a:t>Алма-Ате</a:t>
            </a:r>
            <a:r>
              <a:rPr lang="ru-RU" sz="3000"/>
              <a:t> была создана лаборатория машинной и вычислительной математики. В конце 1951 г. вступила в эксплуатацию ЭВМ </a:t>
            </a:r>
            <a:r>
              <a:rPr lang="ru-RU" sz="3000">
                <a:hlinkClick r:id="rId9" tooltip="М-1 (электронно-вычислительная машина)"/>
              </a:rPr>
              <a:t>М-1</a:t>
            </a:r>
            <a:r>
              <a:rPr lang="ru-RU" sz="3000"/>
              <a:t>, разработанная в лаборатории Энергетического института АН СССР.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457200" y="333375"/>
            <a:ext cx="8229600" cy="626427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700"/>
              <a:t>1960-е В июле </a:t>
            </a:r>
            <a:r>
              <a:rPr lang="ru-RU" sz="2700">
                <a:hlinkClick r:id="rId2" tooltip="1961 год"/>
              </a:rPr>
              <a:t>1961 года</a:t>
            </a:r>
            <a:r>
              <a:rPr lang="ru-RU" sz="2700"/>
              <a:t> в СССР запустили в серию первую </a:t>
            </a:r>
            <a:r>
              <a:rPr lang="ru-RU" sz="2700">
                <a:hlinkClick r:id="rId3" tooltip="Полупроводниковые приборы"/>
              </a:rPr>
              <a:t>полупроводниковую</a:t>
            </a:r>
            <a:r>
              <a:rPr lang="ru-RU" sz="2700"/>
              <a:t> </a:t>
            </a:r>
            <a:r>
              <a:rPr lang="ru-RU" sz="2700" i="1"/>
              <a:t>универсальную</a:t>
            </a:r>
            <a:r>
              <a:rPr lang="ru-RU" sz="2700"/>
              <a:t> управляющую машину «</a:t>
            </a:r>
            <a:r>
              <a:rPr lang="ru-RU" sz="2700">
                <a:hlinkClick r:id="rId4" tooltip="Днепр (электронно-вычислительная машина)"/>
              </a:rPr>
              <a:t>Днепр</a:t>
            </a:r>
            <a:r>
              <a:rPr lang="ru-RU" sz="2700"/>
              <a:t>» (до этого были только специализированные полупроводниковые машины). Еще до начала серийного выпуска с ней проводились эксперименты по управлению сложными технологическими процессами на </a:t>
            </a:r>
            <a:r>
              <a:rPr lang="ru-RU" sz="2700">
                <a:hlinkClick r:id="rId5" tooltip="Днепровский металлургический комбинат имени Ф. Э. Дзержинского"/>
              </a:rPr>
              <a:t>металлургическом заводе имени Дзержинского</a:t>
            </a:r>
            <a:r>
              <a:rPr lang="ru-RU" sz="2700"/>
              <a:t>.</a:t>
            </a:r>
          </a:p>
          <a:p>
            <a:pPr>
              <a:lnSpc>
                <a:spcPct val="80000"/>
              </a:lnSpc>
            </a:pPr>
            <a:endParaRPr lang="ru-RU" sz="2700"/>
          </a:p>
          <a:p>
            <a:pPr>
              <a:lnSpc>
                <a:spcPct val="80000"/>
              </a:lnSpc>
            </a:pPr>
            <a:r>
              <a:rPr lang="ru-RU" sz="2700"/>
              <a:t>В </a:t>
            </a:r>
            <a:r>
              <a:rPr lang="ru-RU" sz="2700">
                <a:hlinkClick r:id="rId6" tooltip="1966 год"/>
              </a:rPr>
              <a:t>1966 году</a:t>
            </a:r>
            <a:r>
              <a:rPr lang="ru-RU" sz="2700"/>
              <a:t> создана </a:t>
            </a:r>
            <a:r>
              <a:rPr lang="ru-RU" sz="2700">
                <a:hlinkClick r:id="rId7" tooltip="БЭСМ-6"/>
              </a:rPr>
              <a:t>БЭСМ-6</a:t>
            </a:r>
            <a:r>
              <a:rPr lang="ru-RU" sz="2700"/>
              <a:t>, лучшая отечественная ЭВМ 2-го поколения. На тот момент она была самой быстрой не только в СССР, но и в Европе</a:t>
            </a:r>
          </a:p>
          <a:p>
            <a:pPr>
              <a:lnSpc>
                <a:spcPct val="80000"/>
              </a:lnSpc>
            </a:pPr>
            <a:endParaRPr lang="ru-RU" sz="2700"/>
          </a:p>
          <a:p>
            <a:pPr>
              <a:lnSpc>
                <a:spcPct val="80000"/>
              </a:lnSpc>
            </a:pPr>
            <a:r>
              <a:rPr lang="ru-RU" sz="2700"/>
              <a:t>1970-е В начале 70-х — разработка систем серии «</a:t>
            </a:r>
            <a:r>
              <a:rPr lang="ru-RU" sz="2700">
                <a:hlinkClick r:id="rId8" tooltip="Эльбрус (компьютер)"/>
              </a:rPr>
              <a:t>Эльбрус</a:t>
            </a:r>
            <a:r>
              <a:rPr lang="ru-RU" sz="2700"/>
              <a:t>». «Эльбрус-2» использовался в </a:t>
            </a:r>
            <a:r>
              <a:rPr lang="ru-RU" sz="2700">
                <a:hlinkClick r:id="rId9" tooltip="Ядерная промышленность СССР (страница отсутствует)"/>
              </a:rPr>
              <a:t>ядерных центрах</a:t>
            </a:r>
            <a:r>
              <a:rPr lang="ru-RU" sz="2700"/>
              <a:t>, системе </a:t>
            </a:r>
            <a:r>
              <a:rPr lang="ru-RU" sz="2700">
                <a:hlinkClick r:id="rId10" tooltip="Противоракетная оборона"/>
              </a:rPr>
              <a:t>противоракетной обороны</a:t>
            </a:r>
            <a:r>
              <a:rPr lang="ru-RU" sz="2700"/>
              <a:t> и других отраслях «оборонки».</a:t>
            </a:r>
          </a:p>
          <a:p>
            <a:pPr>
              <a:lnSpc>
                <a:spcPct val="80000"/>
              </a:lnSpc>
            </a:pPr>
            <a:endParaRPr lang="ru-RU" sz="2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Объект 2"/>
          <p:cNvSpPr>
            <a:spLocks noGrp="1"/>
          </p:cNvSpPr>
          <p:nvPr>
            <p:ph idx="4294967295"/>
          </p:nvPr>
        </p:nvSpPr>
        <p:spPr>
          <a:xfrm>
            <a:off x="539750" y="1125538"/>
            <a:ext cx="8229600" cy="4525962"/>
          </a:xfrm>
        </p:spPr>
        <p:txBody>
          <a:bodyPr/>
          <a:lstStyle/>
          <a:p>
            <a:pPr marL="0" indent="0" algn="just">
              <a:buFontTx/>
              <a:buNone/>
            </a:pPr>
            <a:r>
              <a:rPr lang="ru-RU">
                <a:hlinkClick r:id="rId2" tooltip="2008 год"/>
              </a:rPr>
              <a:t>2008 год</a:t>
            </a:r>
            <a:r>
              <a:rPr lang="ru-RU"/>
              <a:t> — запущен в работу </a:t>
            </a:r>
            <a:r>
              <a:rPr lang="ru-RU">
                <a:hlinkClick r:id="rId3" tooltip="СКИФ МГУ"/>
              </a:rPr>
              <a:t>СКИФ МГУ</a:t>
            </a:r>
            <a:r>
              <a:rPr lang="ru-RU"/>
              <a:t>, суперкомпьютер, способный производить десятки триллионов операций с плавающей точкой в секунду (22-е место в рейтинге Топ-500 (2009) для самых мощных компьютеров мира).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95288" y="333375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b="1"/>
              <a:t>Ранние приспособления и устройства для счёта</a:t>
            </a:r>
            <a:br>
              <a:rPr lang="ru-RU" sz="3600" b="1"/>
            </a:br>
            <a:endParaRPr lang="ru-RU" sz="3600"/>
          </a:p>
        </p:txBody>
      </p:sp>
      <p:sp>
        <p:nvSpPr>
          <p:cNvPr id="3075" name="Объект 2"/>
          <p:cNvSpPr>
            <a:spLocks noGrp="1"/>
          </p:cNvSpPr>
          <p:nvPr>
            <p:ph idx="4294967295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pPr marL="0" indent="0" algn="just">
              <a:buFontTx/>
              <a:buNone/>
            </a:pPr>
            <a:r>
              <a:rPr lang="ru-RU" sz="2400"/>
              <a:t>	Человечество научилось пользоваться простейшими счётными приспособлениями тысячи лет назад. Наиболее востребованной оказалась необходимость определять количество предметов, используемых в меновой торговле. Одним из самых простых решений было использование весового эквивалента меняемого предмета, что не требовало точного пересчёта количества его составляющих. Для этих целей использовались простейшие балансирные </a:t>
            </a:r>
            <a:r>
              <a:rPr lang="ru-RU" sz="2400">
                <a:hlinkClick r:id="rId2" tooltip="Весы"/>
              </a:rPr>
              <a:t>весы</a:t>
            </a:r>
            <a:r>
              <a:rPr lang="ru-RU" sz="2400"/>
              <a:t>, которые стали, таким образом, одним из первых устройств для количественного определения </a:t>
            </a:r>
            <a:r>
              <a:rPr lang="ru-RU" sz="2400">
                <a:hlinkClick r:id="rId3" tooltip="Масса"/>
              </a:rPr>
              <a:t>массы</a:t>
            </a:r>
            <a:r>
              <a:rPr lang="ru-RU" sz="24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Объект 2"/>
          <p:cNvSpPr>
            <a:spLocks noGrp="1"/>
          </p:cNvSpPr>
          <p:nvPr>
            <p:ph idx="4294967295"/>
          </p:nvPr>
        </p:nvSpPr>
        <p:spPr>
          <a:xfrm>
            <a:off x="520700" y="620713"/>
            <a:ext cx="8229600" cy="4525962"/>
          </a:xfrm>
        </p:spPr>
        <p:txBody>
          <a:bodyPr/>
          <a:lstStyle/>
          <a:p>
            <a:r>
              <a:rPr lang="ru-RU"/>
              <a:t>Принцип эквивалентности широко использовался и в другом, знакомом для многих, простейшем счётном устройств Абак или Счёты. Количество подсчитываемых предметов соответствовало числу передвинутых костяшек этого инструмента.</a:t>
            </a:r>
          </a:p>
        </p:txBody>
      </p:sp>
      <p:pic>
        <p:nvPicPr>
          <p:cNvPr id="4099" name="Picture 2" descr="http://upload.wikimedia.org/wikipedia/commons/a/af/Abacus_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7313" y="4292600"/>
            <a:ext cx="3313112" cy="194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ru-RU" sz="3600" b="1"/>
              <a:t>1804: появление перфокарт</a:t>
            </a:r>
            <a:br>
              <a:rPr lang="ru-RU" sz="3600" b="1"/>
            </a:br>
            <a:endParaRPr lang="ru-RU" sz="3600"/>
          </a:p>
        </p:txBody>
      </p:sp>
      <p:sp>
        <p:nvSpPr>
          <p:cNvPr id="5123" name="Объект 2"/>
          <p:cNvSpPr>
            <a:spLocks noGrp="1"/>
          </p:cNvSpPr>
          <p:nvPr>
            <p:ph idx="4294967295"/>
          </p:nvPr>
        </p:nvSpPr>
        <p:spPr>
          <a:xfrm>
            <a:off x="457200" y="1052513"/>
            <a:ext cx="8229600" cy="5073650"/>
          </a:xfrm>
        </p:spPr>
        <p:txBody>
          <a:bodyPr/>
          <a:lstStyle/>
          <a:p>
            <a:r>
              <a:rPr lang="ru-RU" sz="2800"/>
              <a:t>В 1804 году </a:t>
            </a:r>
            <a:r>
              <a:rPr lang="ru-RU" sz="2800">
                <a:hlinkClick r:id="rId2" tooltip="Жаккар, Жозеф Мари"/>
              </a:rPr>
              <a:t>Жозеф Мари Жаккар</a:t>
            </a:r>
            <a:r>
              <a:rPr lang="ru-RU" sz="2800"/>
              <a:t> разработал ткацкий станок, в котором вышиваемый узор определялся </a:t>
            </a:r>
            <a:r>
              <a:rPr lang="ru-RU" sz="2800">
                <a:hlinkClick r:id="rId3" tooltip="Перфокарта"/>
              </a:rPr>
              <a:t>перфокартами</a:t>
            </a:r>
            <a:r>
              <a:rPr lang="ru-RU" sz="2800"/>
              <a:t>. Серия карт могла быть заменена, и смена узора не требовала изменений в механике станка. Это было важной вехой в истории программирования.</a:t>
            </a:r>
          </a:p>
        </p:txBody>
      </p:sp>
      <p:pic>
        <p:nvPicPr>
          <p:cNvPr id="5124" name="Picture 2" descr="http://upload.wikimedia.org/wikipedia/commons/thumb/7/75/Lochkarte_Tanzorgel.jpg/220px-Lochkarte_Tanzorgel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19475" y="3789363"/>
            <a:ext cx="2095500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468313" y="333375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b="1"/>
              <a:t>1835—1900-е: первые программируемые машины</a:t>
            </a:r>
            <a:br>
              <a:rPr lang="ru-RU" sz="3600" b="1"/>
            </a:br>
            <a:endParaRPr lang="ru-RU" sz="3600"/>
          </a:p>
        </p:txBody>
      </p:sp>
      <p:sp>
        <p:nvSpPr>
          <p:cNvPr id="6147" name="Объект 2"/>
          <p:cNvSpPr>
            <a:spLocks noGrp="1"/>
          </p:cNvSpPr>
          <p:nvPr>
            <p:ph idx="4294967295"/>
          </p:nvPr>
        </p:nvSpPr>
        <p:spPr>
          <a:xfrm>
            <a:off x="395288" y="1268413"/>
            <a:ext cx="8229600" cy="3816350"/>
          </a:xfrm>
        </p:spPr>
        <p:txBody>
          <a:bodyPr/>
          <a:lstStyle/>
          <a:p>
            <a:r>
              <a:rPr lang="ru-RU" sz="2200"/>
              <a:t>Определяющая особенность «универсального компьютера» — это программируемость, что позволяет компьютеру эмулировать любую другую вычисляющую систему всего лишь заменой сохранённой последовательности инструкций.</a:t>
            </a:r>
          </a:p>
          <a:p>
            <a:r>
              <a:rPr lang="ru-RU" sz="2200"/>
              <a:t>В 1835 году Чарльз Бэббидж описал свою аналитическую машину. Это был проект компьютера общего назначения, с применением перфокарт в качестве носителя входных данных и программы, а также парового двигателя в качестве источника энергии. Одной из ключевых идей было использование шестерней для выполнения математических функций.</a:t>
            </a:r>
          </a:p>
          <a:p>
            <a:endParaRPr lang="ru-RU" sz="2200"/>
          </a:p>
        </p:txBody>
      </p:sp>
      <p:pic>
        <p:nvPicPr>
          <p:cNvPr id="6148" name="Picture 2" descr="http://upload.wikimedia.org/wikipedia/commons/thumb/5/53/BabbageDifferenceEngine.jpg/220px-BabbageDifferenceEngin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3575" y="4868863"/>
            <a:ext cx="2376488" cy="174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468313" y="404813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b="1"/>
              <a:t>1930-е — 1960-е: настольные калькуляторы</a:t>
            </a:r>
            <a:br>
              <a:rPr lang="ru-RU" sz="3600" b="1"/>
            </a:br>
            <a:endParaRPr lang="ru-RU" sz="360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263525" y="1598613"/>
            <a:ext cx="7386638" cy="324802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90000"/>
              </a:lnSpc>
              <a:buFontTx/>
              <a:buNone/>
            </a:pPr>
            <a:r>
              <a:rPr lang="ru-RU" sz="2200"/>
              <a:t>	К 1900-у году ранние механические калькуляторы, кассовые аппараты и счётные машины были перепроектированы с использованием электрических двигателей с представлением положения переменной как позиции шестерни.</a:t>
            </a:r>
          </a:p>
          <a:p>
            <a:pPr marL="0" indent="0" algn="just">
              <a:lnSpc>
                <a:spcPct val="90000"/>
              </a:lnSpc>
              <a:buFontTx/>
              <a:buNone/>
            </a:pPr>
            <a:r>
              <a:rPr lang="ru-RU" sz="2200"/>
              <a:t>	С 1930-х такие компании как Friden, Marchant и Monro начали выпускать настольные механические калькуляторы, которые могли складывать, вычитать, умножать и делить. Словом «computer» (буквально — «вычислитель») называлась должность — это были люди, которые использовали калькуляторы для выполнения математических вычислений.</a:t>
            </a:r>
          </a:p>
        </p:txBody>
      </p:sp>
      <p:pic>
        <p:nvPicPr>
          <p:cNvPr id="7172" name="Picture 2" descr="http://upload.wikimedia.org/wikipedia/commons/thumb/b/b7/AnitaMk8-01.jpg/220px-AnitaMk8-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5150" y="4797425"/>
            <a:ext cx="209550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4" descr="http://upload.wikimedia.org/wikipedia/commons/thumb/a/a8/%D0%A1%D1%87%D1%91%D1%82%D0%BD%D0%B0%D1%8F_%D0%BC%D0%B0%D1%88%D0%B8%D0%BD%D0%BA%D0%B0_%D0%A4%D0%B5%D0%BB%D0%B8%D0%BA%D1%81-%D0%9C.jpg/220px-%D0%A1%D1%87%D1%91%D1%82%D0%BD%D0%B0%D1%8F_%D0%BC%D0%B0%D1%88%D0%B8%D0%BD%D0%BA%D0%B0_%D0%A4%D0%B5%D0%BB%D0%B8%D0%BA%D1%81-%D0%9C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1638" y="4797425"/>
            <a:ext cx="3117850" cy="175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538163" y="404813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b="1"/>
              <a:t>Появление аналоговых вычислителей в предвоенные годы</a:t>
            </a:r>
            <a:br>
              <a:rPr lang="ru-RU" sz="3600" b="1"/>
            </a:br>
            <a:endParaRPr lang="ru-RU" sz="360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263525" y="1598613"/>
            <a:ext cx="7386638" cy="346392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80000"/>
              </a:lnSpc>
              <a:buFontTx/>
              <a:buNone/>
            </a:pPr>
            <a:r>
              <a:rPr lang="ru-RU" sz="2200"/>
              <a:t>	Перед </a:t>
            </a:r>
            <a:r>
              <a:rPr lang="ru-RU" sz="2200">
                <a:hlinkClick r:id="rId2" tooltip="Вторая мировая война"/>
              </a:rPr>
              <a:t>Второй мировой войной</a:t>
            </a:r>
            <a:r>
              <a:rPr lang="ru-RU" sz="2200"/>
              <a:t> механические и электрические </a:t>
            </a:r>
            <a:r>
              <a:rPr lang="ru-RU" sz="2200">
                <a:hlinkClick r:id="rId3" tooltip="Аналоговый компьютер"/>
              </a:rPr>
              <a:t>аналоговые компьютеры</a:t>
            </a:r>
            <a:r>
              <a:rPr lang="ru-RU" sz="2200"/>
              <a:t> считались наиболее современными машинами, и многие считали, что это будущее вычислительной техники. Аналоговые компьютеры использовали преимущества того, что математические свойства явлений малого масштаба — положения колёс или электрическое напряжение и ток — подобны математике других физических явлений, например таких как баллистические траектории, инерция, резонанс, перенос энергии, момент инерции и т. п. Они моделировали эти и другие физические явления значениями </a:t>
            </a:r>
            <a:r>
              <a:rPr lang="ru-RU" sz="2200">
                <a:hlinkClick r:id="rId4" tooltip="Электрическое напряжение"/>
              </a:rPr>
              <a:t>электрического напряжения</a:t>
            </a:r>
            <a:r>
              <a:rPr lang="ru-RU" sz="2200"/>
              <a:t> и </a:t>
            </a:r>
            <a:r>
              <a:rPr lang="ru-RU" sz="2200">
                <a:hlinkClick r:id="rId5" tooltip="Электрический ток"/>
              </a:rPr>
              <a:t>тока</a:t>
            </a:r>
            <a:r>
              <a:rPr lang="ru-RU" sz="2200"/>
              <a:t>.</a:t>
            </a:r>
          </a:p>
        </p:txBody>
      </p:sp>
      <p:pic>
        <p:nvPicPr>
          <p:cNvPr id="8196" name="Picture 2" descr="http://upload.wikimedia.org/wikipedia/commons/thumb/4/43/Cambridge_differential_analyser.jpg/220px-Cambridge_differential_analyser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76600" y="4508500"/>
            <a:ext cx="2754313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468313" y="476250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b="1"/>
              <a:t>Первые электромеханические цифровые компьютеры</a:t>
            </a:r>
            <a:br>
              <a:rPr lang="ru-RU" sz="3600" b="1"/>
            </a:br>
            <a:endParaRPr lang="ru-RU" sz="360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80000"/>
              </a:lnSpc>
              <a:buFontTx/>
              <a:buNone/>
            </a:pPr>
            <a:r>
              <a:rPr lang="ru-RU" sz="2200" b="1"/>
              <a:t>Z-серия Конрада Цузе</a:t>
            </a:r>
          </a:p>
          <a:p>
            <a:pPr marL="0" indent="0" algn="just">
              <a:lnSpc>
                <a:spcPct val="80000"/>
              </a:lnSpc>
              <a:buFontTx/>
              <a:buNone/>
            </a:pPr>
            <a:r>
              <a:rPr lang="ru-RU" sz="2200"/>
              <a:t>	Репродукция компьютера Zuse Z1 в Музее техники, Берлин</a:t>
            </a:r>
          </a:p>
          <a:p>
            <a:pPr marL="0" indent="0" algn="just">
              <a:lnSpc>
                <a:spcPct val="80000"/>
              </a:lnSpc>
              <a:buFontTx/>
              <a:buNone/>
            </a:pPr>
            <a:r>
              <a:rPr lang="ru-RU" sz="2200"/>
              <a:t>	В </a:t>
            </a:r>
            <a:r>
              <a:rPr lang="ru-RU" sz="2200">
                <a:hlinkClick r:id="rId2" tooltip="1936"/>
              </a:rPr>
              <a:t>1936 году</a:t>
            </a:r>
            <a:r>
              <a:rPr lang="ru-RU" sz="2200"/>
              <a:t> молодой немецкий инженер-энтузиаст </a:t>
            </a:r>
            <a:r>
              <a:rPr lang="ru-RU" sz="2200">
                <a:hlinkClick r:id="rId3" tooltip="Цузе, Конрад"/>
              </a:rPr>
              <a:t>Конрад Цузе</a:t>
            </a:r>
            <a:r>
              <a:rPr lang="ru-RU" sz="2200"/>
              <a:t> начал работу над своим первым вычислителем серии Z, имеющим память и (пока ограниченную) возможность программирования. Созданная, в основном, на механической основе, но уже на базе двоичной логики, модель </a:t>
            </a:r>
            <a:r>
              <a:rPr lang="ru-RU" sz="2200">
                <a:hlinkClick r:id="rId4" tooltip="Z1 (вычислительная машина)"/>
              </a:rPr>
              <a:t>Z1</a:t>
            </a:r>
            <a:r>
              <a:rPr lang="ru-RU" sz="2200"/>
              <a:t>, завершённая в </a:t>
            </a:r>
            <a:r>
              <a:rPr lang="ru-RU" sz="2200">
                <a:hlinkClick r:id="rId5" tooltip="1938 год"/>
              </a:rPr>
              <a:t>1938 году</a:t>
            </a:r>
            <a:r>
              <a:rPr lang="ru-RU" sz="2200"/>
              <a:t>, так и не заработала достаточно надёжно, из-за недостаточной точности выполнения составных частей. Ввод команд и данных осуществлялся при помощи клавиатуры, а вывод, — с помощью маленькой панели на лампочках. Память вычислителя организовывалась при помощи конденсатора.</a:t>
            </a:r>
          </a:p>
          <a:p>
            <a:pPr marL="0" indent="0" algn="just">
              <a:lnSpc>
                <a:spcPct val="80000"/>
              </a:lnSpc>
            </a:pPr>
            <a:endParaRPr lang="ru-RU" sz="2200"/>
          </a:p>
        </p:txBody>
      </p:sp>
      <p:pic>
        <p:nvPicPr>
          <p:cNvPr id="9220" name="Picture 2" descr="http://upload.wikimedia.org/wikipedia/commons/thumb/6/6f/Zuse_Z1.jpg/250px-Zuse_Z1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492500" y="5157788"/>
            <a:ext cx="2663825" cy="157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219075" y="227013"/>
            <a:ext cx="7477125" cy="706437"/>
          </a:xfrm>
        </p:spPr>
        <p:txBody>
          <a:bodyPr>
            <a:normAutofit/>
          </a:bodyPr>
          <a:lstStyle/>
          <a:p>
            <a:r>
              <a:rPr lang="ru-RU" sz="3600" b="1"/>
              <a:t>Британский </a:t>
            </a:r>
            <a:r>
              <a:rPr lang="en-US" sz="3600" b="1"/>
              <a:t>Colossus</a:t>
            </a:r>
            <a:br>
              <a:rPr lang="en-US" sz="3600" b="1"/>
            </a:br>
            <a:endParaRPr lang="ru-RU" sz="360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468313" y="692150"/>
            <a:ext cx="8229600" cy="410527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90000"/>
              </a:lnSpc>
              <a:buFontTx/>
              <a:buNone/>
            </a:pPr>
            <a:r>
              <a:rPr lang="ru-RU" sz="2400"/>
              <a:t>	Во время </a:t>
            </a:r>
            <a:r>
              <a:rPr lang="ru-RU" sz="2400">
                <a:hlinkClick r:id="rId2" tooltip="Вторая мировая война"/>
              </a:rPr>
              <a:t>Второй мировой войны</a:t>
            </a:r>
            <a:r>
              <a:rPr lang="ru-RU" sz="2400"/>
              <a:t>, Великобритания достигла определённых успехов во взломе зашифрованных немецких переговоров. Код немецкой шифровальной машины «</a:t>
            </a:r>
            <a:r>
              <a:rPr lang="ru-RU" sz="2400">
                <a:hlinkClick r:id="rId3" tooltip="Энигма"/>
              </a:rPr>
              <a:t>Энигма</a:t>
            </a:r>
            <a:r>
              <a:rPr lang="ru-RU" sz="2400"/>
              <a:t>» был подвергнут анализу с помощью электромеханических машин, которые носили название </a:t>
            </a:r>
            <a:r>
              <a:rPr lang="ru-RU" sz="2400">
                <a:hlinkClick r:id="rId4" tooltip="Turing Bombe"/>
              </a:rPr>
              <a:t>«бомбы»</a:t>
            </a:r>
            <a:r>
              <a:rPr lang="ru-RU" sz="2400"/>
              <a:t>. Такая «бомба», разработанная </a:t>
            </a:r>
            <a:r>
              <a:rPr lang="ru-RU" sz="2400">
                <a:hlinkClick r:id="rId5" tooltip="Тьюринг, Алан Матисон"/>
              </a:rPr>
              <a:t>Аланом Тьюрингом</a:t>
            </a:r>
            <a:r>
              <a:rPr lang="ru-RU" sz="2400"/>
              <a:t> и Гордоном Уэлшманом (</a:t>
            </a:r>
            <a:r>
              <a:rPr lang="ru-RU" sz="2400">
                <a:hlinkClick r:id="rId6" tooltip="Английский язык"/>
              </a:rPr>
              <a:t>англ.</a:t>
            </a:r>
            <a:r>
              <a:rPr lang="ru-RU" sz="2400"/>
              <a:t> </a:t>
            </a:r>
            <a:r>
              <a:rPr lang="ru-RU" sz="2400" i="1"/>
              <a:t>Gordon Welchman</a:t>
            </a:r>
            <a:r>
              <a:rPr lang="ru-RU" sz="2400"/>
              <a:t>) . Большинство вариантов приводило к противоречию, несколько оставшихся уже можно было протестировать вручную. Это были электро-механические дешифраторы, работающие методом простого перебора.</a:t>
            </a:r>
          </a:p>
        </p:txBody>
      </p:sp>
      <p:pic>
        <p:nvPicPr>
          <p:cNvPr id="10244" name="Picture 2" descr="http://upload.wikimedia.org/wikipedia/commons/thumb/4/4b/Colossus.jpg/250px-Colossus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987675" y="4437063"/>
            <a:ext cx="3357563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Кимоно">
  <a:themeElements>
    <a:clrScheme name="Кимоно 1">
      <a:dk1>
        <a:srgbClr val="2F1311"/>
      </a:dk1>
      <a:lt1>
        <a:srgbClr val="C16059"/>
      </a:lt1>
      <a:dk2>
        <a:srgbClr val="F7D47D"/>
      </a:dk2>
      <a:lt2>
        <a:srgbClr val="000000"/>
      </a:lt2>
      <a:accent1>
        <a:srgbClr val="D5B781"/>
      </a:accent1>
      <a:accent2>
        <a:srgbClr val="79AF7D"/>
      </a:accent2>
      <a:accent3>
        <a:srgbClr val="DDB6B5"/>
      </a:accent3>
      <a:accent4>
        <a:srgbClr val="270E0D"/>
      </a:accent4>
      <a:accent5>
        <a:srgbClr val="E7D8C1"/>
      </a:accent5>
      <a:accent6>
        <a:srgbClr val="6D9E71"/>
      </a:accent6>
      <a:hlink>
        <a:srgbClr val="F0B854"/>
      </a:hlink>
      <a:folHlink>
        <a:srgbClr val="DC893E"/>
      </a:folHlink>
    </a:clrScheme>
    <a:fontScheme name="Кимоно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Кимоно 1">
        <a:dk1>
          <a:srgbClr val="2F1311"/>
        </a:dk1>
        <a:lt1>
          <a:srgbClr val="C16059"/>
        </a:lt1>
        <a:dk2>
          <a:srgbClr val="F7D47D"/>
        </a:dk2>
        <a:lt2>
          <a:srgbClr val="000000"/>
        </a:lt2>
        <a:accent1>
          <a:srgbClr val="D5B781"/>
        </a:accent1>
        <a:accent2>
          <a:srgbClr val="79AF7D"/>
        </a:accent2>
        <a:accent3>
          <a:srgbClr val="DDB6B5"/>
        </a:accent3>
        <a:accent4>
          <a:srgbClr val="270E0D"/>
        </a:accent4>
        <a:accent5>
          <a:srgbClr val="E7D8C1"/>
        </a:accent5>
        <a:accent6>
          <a:srgbClr val="6D9E71"/>
        </a:accent6>
        <a:hlink>
          <a:srgbClr val="F0B854"/>
        </a:hlink>
        <a:folHlink>
          <a:srgbClr val="DC8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имоно 2">
        <a:dk1>
          <a:srgbClr val="000000"/>
        </a:dk1>
        <a:lt1>
          <a:srgbClr val="FFFFFF"/>
        </a:lt1>
        <a:dk2>
          <a:srgbClr val="000000"/>
        </a:dk2>
        <a:lt2>
          <a:srgbClr val="F7D47D"/>
        </a:lt2>
        <a:accent1>
          <a:srgbClr val="C19341"/>
        </a:accent1>
        <a:accent2>
          <a:srgbClr val="60A265"/>
        </a:accent2>
        <a:accent3>
          <a:srgbClr val="AAAAAA"/>
        </a:accent3>
        <a:accent4>
          <a:srgbClr val="DADADA"/>
        </a:accent4>
        <a:accent5>
          <a:srgbClr val="DDC8B0"/>
        </a:accent5>
        <a:accent6>
          <a:srgbClr val="56925B"/>
        </a:accent6>
        <a:hlink>
          <a:srgbClr val="EB9F17"/>
        </a:hlink>
        <a:folHlink>
          <a:srgbClr val="CF762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имоно 3">
        <a:dk1>
          <a:srgbClr val="00002E"/>
        </a:dk1>
        <a:lt1>
          <a:srgbClr val="FFFFFF"/>
        </a:lt1>
        <a:dk2>
          <a:srgbClr val="003399"/>
        </a:dk2>
        <a:lt2>
          <a:srgbClr val="F4BC40"/>
        </a:lt2>
        <a:accent1>
          <a:srgbClr val="9280CC"/>
        </a:accent1>
        <a:accent2>
          <a:srgbClr val="BD51A1"/>
        </a:accent2>
        <a:accent3>
          <a:srgbClr val="AAADCA"/>
        </a:accent3>
        <a:accent4>
          <a:srgbClr val="DADADA"/>
        </a:accent4>
        <a:accent5>
          <a:srgbClr val="C7C0E2"/>
        </a:accent5>
        <a:accent6>
          <a:srgbClr val="AB4991"/>
        </a:accent6>
        <a:hlink>
          <a:srgbClr val="CC66FF"/>
        </a:hlink>
        <a:folHlink>
          <a:srgbClr val="824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имоно 4">
        <a:dk1>
          <a:srgbClr val="2F1311"/>
        </a:dk1>
        <a:lt1>
          <a:srgbClr val="7A8E9C"/>
        </a:lt1>
        <a:dk2>
          <a:srgbClr val="FDF4DF"/>
        </a:dk2>
        <a:lt2>
          <a:srgbClr val="3E4A52"/>
        </a:lt2>
        <a:accent1>
          <a:srgbClr val="81ABA0"/>
        </a:accent1>
        <a:accent2>
          <a:srgbClr val="CD817B"/>
        </a:accent2>
        <a:accent3>
          <a:srgbClr val="BEC6CB"/>
        </a:accent3>
        <a:accent4>
          <a:srgbClr val="270E0D"/>
        </a:accent4>
        <a:accent5>
          <a:srgbClr val="C1D2CD"/>
        </a:accent5>
        <a:accent6>
          <a:srgbClr val="BA746F"/>
        </a:accent6>
        <a:hlink>
          <a:srgbClr val="BEBC76"/>
        </a:hlink>
        <a:folHlink>
          <a:srgbClr val="668E6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имоно 5">
        <a:dk1>
          <a:srgbClr val="2F1311"/>
        </a:dk1>
        <a:lt1>
          <a:srgbClr val="7A9C7C"/>
        </a:lt1>
        <a:dk2>
          <a:srgbClr val="FBEBC3"/>
        </a:dk2>
        <a:lt2>
          <a:srgbClr val="3C503D"/>
        </a:lt2>
        <a:accent1>
          <a:srgbClr val="D5B781"/>
        </a:accent1>
        <a:accent2>
          <a:srgbClr val="C16059"/>
        </a:accent2>
        <a:accent3>
          <a:srgbClr val="BECBBF"/>
        </a:accent3>
        <a:accent4>
          <a:srgbClr val="270E0D"/>
        </a:accent4>
        <a:accent5>
          <a:srgbClr val="E7D8C1"/>
        </a:accent5>
        <a:accent6>
          <a:srgbClr val="AF5650"/>
        </a:accent6>
        <a:hlink>
          <a:srgbClr val="F0B854"/>
        </a:hlink>
        <a:folHlink>
          <a:srgbClr val="DC8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имоно 6">
        <a:dk1>
          <a:srgbClr val="000000"/>
        </a:dk1>
        <a:lt1>
          <a:srgbClr val="D9EFE0"/>
        </a:lt1>
        <a:dk2>
          <a:srgbClr val="30605A"/>
        </a:dk2>
        <a:lt2>
          <a:srgbClr val="15331E"/>
        </a:lt2>
        <a:accent1>
          <a:srgbClr val="A4C6BA"/>
        </a:accent1>
        <a:accent2>
          <a:srgbClr val="558F7D"/>
        </a:accent2>
        <a:accent3>
          <a:srgbClr val="E9F6ED"/>
        </a:accent3>
        <a:accent4>
          <a:srgbClr val="000000"/>
        </a:accent4>
        <a:accent5>
          <a:srgbClr val="CFDFD9"/>
        </a:accent5>
        <a:accent6>
          <a:srgbClr val="4C8171"/>
        </a:accent6>
        <a:hlink>
          <a:srgbClr val="C1C177"/>
        </a:hlink>
        <a:folHlink>
          <a:srgbClr val="A08F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имоно 7">
        <a:dk1>
          <a:srgbClr val="2F1311"/>
        </a:dk1>
        <a:lt1>
          <a:srgbClr val="CFC7B5"/>
        </a:lt1>
        <a:dk2>
          <a:srgbClr val="853F35"/>
        </a:dk2>
        <a:lt2>
          <a:srgbClr val="8E7F5E"/>
        </a:lt2>
        <a:accent1>
          <a:srgbClr val="EBD2A5"/>
        </a:accent1>
        <a:accent2>
          <a:srgbClr val="A5C9A8"/>
        </a:accent2>
        <a:accent3>
          <a:srgbClr val="E4E0D7"/>
        </a:accent3>
        <a:accent4>
          <a:srgbClr val="270E0D"/>
        </a:accent4>
        <a:accent5>
          <a:srgbClr val="F3E5CF"/>
        </a:accent5>
        <a:accent6>
          <a:srgbClr val="95B698"/>
        </a:accent6>
        <a:hlink>
          <a:srgbClr val="C68510"/>
        </a:hlink>
        <a:folHlink>
          <a:srgbClr val="E5A87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имоно 8">
        <a:dk1>
          <a:srgbClr val="000000"/>
        </a:dk1>
        <a:lt1>
          <a:srgbClr val="F0EED8"/>
        </a:lt1>
        <a:dk2>
          <a:srgbClr val="666729"/>
        </a:dk2>
        <a:lt2>
          <a:srgbClr val="3F3B19"/>
        </a:lt2>
        <a:accent1>
          <a:srgbClr val="E9D47D"/>
        </a:accent1>
        <a:accent2>
          <a:srgbClr val="D4DD91"/>
        </a:accent2>
        <a:accent3>
          <a:srgbClr val="F6F5E9"/>
        </a:accent3>
        <a:accent4>
          <a:srgbClr val="000000"/>
        </a:accent4>
        <a:accent5>
          <a:srgbClr val="F2E6BF"/>
        </a:accent5>
        <a:accent6>
          <a:srgbClr val="C0C883"/>
        </a:accent6>
        <a:hlink>
          <a:srgbClr val="9D943F"/>
        </a:hlink>
        <a:folHlink>
          <a:srgbClr val="C9C1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Kimono</Template>
  <TotalTime>34</TotalTime>
  <Words>332</Words>
  <Application>Microsoft Office PowerPoint</Application>
  <PresentationFormat>On-screen Show (4:3)</PresentationFormat>
  <Paragraphs>43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Calibri</vt:lpstr>
      <vt:lpstr>Arial</vt:lpstr>
      <vt:lpstr>Кимоно</vt:lpstr>
      <vt:lpstr>История развития вычислительной              техники</vt:lpstr>
      <vt:lpstr>Ранние приспособления и устройства для счёта </vt:lpstr>
      <vt:lpstr>Slide 3</vt:lpstr>
      <vt:lpstr>1804: появление перфокарт </vt:lpstr>
      <vt:lpstr>1835—1900-е: первые программируемые машины </vt:lpstr>
      <vt:lpstr>1930-е — 1960-е: настольные калькуляторы </vt:lpstr>
      <vt:lpstr>Появление аналоговых вычислителей в предвоенные годы </vt:lpstr>
      <vt:lpstr>Первые электромеханические цифровые компьютеры </vt:lpstr>
      <vt:lpstr>Британский Colossus </vt:lpstr>
      <vt:lpstr>Американские разработки</vt:lpstr>
      <vt:lpstr>«ЭНИАК»</vt:lpstr>
      <vt:lpstr>Первое поколение компьютеров с архитектурой фон Неймана</vt:lpstr>
      <vt:lpstr>1950-е — начало 1960-х: второе поколение</vt:lpstr>
      <vt:lpstr>1960-е и далее: третье и последующие поколения</vt:lpstr>
      <vt:lpstr>В СССР и России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История развития вычислительной техники</dc:title>
  <dc:creator>Шарипов</dc:creator>
  <cp:lastModifiedBy>Windows User</cp:lastModifiedBy>
  <cp:revision>7</cp:revision>
  <dcterms:created xsi:type="dcterms:W3CDTF">2012-09-06T17:51:41Z</dcterms:created>
  <dcterms:modified xsi:type="dcterms:W3CDTF">2016-12-01T10:55:34Z</dcterms:modified>
</cp:coreProperties>
</file>