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73" r:id="rId3"/>
    <p:sldId id="271" r:id="rId4"/>
    <p:sldId id="260" r:id="rId5"/>
    <p:sldId id="259" r:id="rId6"/>
    <p:sldId id="272" r:id="rId7"/>
    <p:sldId id="261" r:id="rId8"/>
    <p:sldId id="262" r:id="rId9"/>
    <p:sldId id="263" r:id="rId10"/>
    <p:sldId id="264" r:id="rId11"/>
    <p:sldId id="269" r:id="rId12"/>
    <p:sldId id="266" r:id="rId13"/>
    <p:sldId id="265" r:id="rId14"/>
    <p:sldId id="270" r:id="rId15"/>
    <p:sldId id="267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网络结构" id="{50D54034-4EF4-47F0-8C7E-A44D5D86E518}">
          <p14:sldIdLst>
            <p14:sldId id="257"/>
            <p14:sldId id="273"/>
          </p14:sldIdLst>
        </p14:section>
        <p14:section name="本方法实验结果" id="{84AF8BC1-85BB-49F4-841E-D9E0F5558280}">
          <p14:sldIdLst>
            <p14:sldId id="271"/>
            <p14:sldId id="260"/>
            <p14:sldId id="259"/>
            <p14:sldId id="272"/>
          </p14:sldIdLst>
        </p14:section>
        <p14:section name="TransformerLayer" id="{53EDC13B-AFBA-4111-A69D-3DBD8BDB719B}">
          <p14:sldIdLst>
            <p14:sldId id="261"/>
            <p14:sldId id="262"/>
          </p14:sldIdLst>
        </p14:section>
        <p14:section name="Dataset" id="{E5C7D1C3-1329-4C99-8B65-6A008FBC21EB}">
          <p14:sldIdLst>
            <p14:sldId id="263"/>
            <p14:sldId id="264"/>
          </p14:sldIdLst>
        </p14:section>
        <p14:section name="Different bottom layer" id="{E52DB436-ED0B-4052-8ACB-DBF4A003F14E}">
          <p14:sldIdLst>
            <p14:sldId id="269"/>
            <p14:sldId id="266"/>
            <p14:sldId id="265"/>
            <p14:sldId id="270"/>
          </p14:sldIdLst>
        </p14:section>
        <p14:section name="Different lossfunc" id="{7473AE71-73F6-4D7F-8FF7-45F1A4ECA2D0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qun Huang" initials="LH" lastIdx="1" clrIdx="0">
    <p:extLst>
      <p:ext uri="{19B8F6BF-5375-455C-9EA6-DF929625EA0E}">
        <p15:presenceInfo xmlns:p15="http://schemas.microsoft.com/office/powerpoint/2012/main" userId="d549dfd1c6b6d2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0" autoAdjust="0"/>
  </p:normalViewPr>
  <p:slideViewPr>
    <p:cSldViewPr snapToGrid="0">
      <p:cViewPr varScale="1">
        <p:scale>
          <a:sx n="51" d="100"/>
          <a:sy n="51" d="100"/>
        </p:scale>
        <p:origin x="90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7286\Nutstore\1\BraTS\Result\ablation\different_lossfunc_val_dice_curv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7286\Nutstore\1\BraTS\Result\ablation\different_lossfunc_val_dice_curv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7286\Nutstore\1\BraTS\Result\ablation\different_lossfunc_val_dice_curv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WT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Our method</c:v>
                </c:pt>
              </c:strCache>
            </c:strRef>
          </c:tx>
          <c:spPr>
            <a:ln w="19050" cap="rnd">
              <a:solidFill>
                <a:schemeClr val="accent1">
                  <a:alpha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Sheet1!$A$3:$A$72</c:f>
              <c:numCache>
                <c:formatCode>General</c:formatCode>
                <c:ptCount val="70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  <c:pt idx="14">
                  <c:v>42</c:v>
                </c:pt>
                <c:pt idx="15">
                  <c:v>45</c:v>
                </c:pt>
                <c:pt idx="16">
                  <c:v>48</c:v>
                </c:pt>
                <c:pt idx="17">
                  <c:v>51</c:v>
                </c:pt>
                <c:pt idx="18">
                  <c:v>54</c:v>
                </c:pt>
                <c:pt idx="19">
                  <c:v>57</c:v>
                </c:pt>
                <c:pt idx="20">
                  <c:v>60</c:v>
                </c:pt>
                <c:pt idx="21">
                  <c:v>63</c:v>
                </c:pt>
                <c:pt idx="22">
                  <c:v>66</c:v>
                </c:pt>
                <c:pt idx="23">
                  <c:v>69</c:v>
                </c:pt>
                <c:pt idx="24">
                  <c:v>72</c:v>
                </c:pt>
                <c:pt idx="25">
                  <c:v>75</c:v>
                </c:pt>
                <c:pt idx="26">
                  <c:v>78</c:v>
                </c:pt>
                <c:pt idx="27">
                  <c:v>81</c:v>
                </c:pt>
                <c:pt idx="28">
                  <c:v>84</c:v>
                </c:pt>
                <c:pt idx="29">
                  <c:v>87</c:v>
                </c:pt>
                <c:pt idx="30">
                  <c:v>90</c:v>
                </c:pt>
                <c:pt idx="31">
                  <c:v>93</c:v>
                </c:pt>
                <c:pt idx="32">
                  <c:v>96</c:v>
                </c:pt>
                <c:pt idx="33">
                  <c:v>99</c:v>
                </c:pt>
                <c:pt idx="34">
                  <c:v>102</c:v>
                </c:pt>
                <c:pt idx="35">
                  <c:v>105</c:v>
                </c:pt>
                <c:pt idx="36">
                  <c:v>108</c:v>
                </c:pt>
                <c:pt idx="37">
                  <c:v>111</c:v>
                </c:pt>
                <c:pt idx="38">
                  <c:v>114</c:v>
                </c:pt>
                <c:pt idx="39">
                  <c:v>117</c:v>
                </c:pt>
                <c:pt idx="40">
                  <c:v>120</c:v>
                </c:pt>
                <c:pt idx="41">
                  <c:v>123</c:v>
                </c:pt>
                <c:pt idx="42">
                  <c:v>126</c:v>
                </c:pt>
                <c:pt idx="43">
                  <c:v>129</c:v>
                </c:pt>
                <c:pt idx="44">
                  <c:v>132</c:v>
                </c:pt>
                <c:pt idx="45">
                  <c:v>135</c:v>
                </c:pt>
                <c:pt idx="46">
                  <c:v>138</c:v>
                </c:pt>
                <c:pt idx="47">
                  <c:v>141</c:v>
                </c:pt>
                <c:pt idx="48">
                  <c:v>144</c:v>
                </c:pt>
                <c:pt idx="49">
                  <c:v>147</c:v>
                </c:pt>
                <c:pt idx="50">
                  <c:v>150</c:v>
                </c:pt>
                <c:pt idx="51">
                  <c:v>153</c:v>
                </c:pt>
                <c:pt idx="52">
                  <c:v>156</c:v>
                </c:pt>
                <c:pt idx="53">
                  <c:v>159</c:v>
                </c:pt>
                <c:pt idx="54">
                  <c:v>162</c:v>
                </c:pt>
                <c:pt idx="55">
                  <c:v>165</c:v>
                </c:pt>
                <c:pt idx="56">
                  <c:v>168</c:v>
                </c:pt>
                <c:pt idx="57">
                  <c:v>171</c:v>
                </c:pt>
                <c:pt idx="58">
                  <c:v>174</c:v>
                </c:pt>
                <c:pt idx="59">
                  <c:v>177</c:v>
                </c:pt>
                <c:pt idx="60">
                  <c:v>180</c:v>
                </c:pt>
                <c:pt idx="61">
                  <c:v>183</c:v>
                </c:pt>
                <c:pt idx="62">
                  <c:v>186</c:v>
                </c:pt>
                <c:pt idx="63">
                  <c:v>189</c:v>
                </c:pt>
                <c:pt idx="64">
                  <c:v>192</c:v>
                </c:pt>
                <c:pt idx="65">
                  <c:v>195</c:v>
                </c:pt>
                <c:pt idx="66">
                  <c:v>198</c:v>
                </c:pt>
                <c:pt idx="67">
                  <c:v>201</c:v>
                </c:pt>
                <c:pt idx="68">
                  <c:v>204</c:v>
                </c:pt>
                <c:pt idx="69">
                  <c:v>207</c:v>
                </c:pt>
              </c:numCache>
            </c:numRef>
          </c:xVal>
          <c:yVal>
            <c:numRef>
              <c:f>Sheet1!$B$3:$B$72</c:f>
              <c:numCache>
                <c:formatCode>General</c:formatCode>
                <c:ptCount val="70"/>
                <c:pt idx="0">
                  <c:v>0.76347498000000003</c:v>
                </c:pt>
                <c:pt idx="1">
                  <c:v>0.75350583000000004</c:v>
                </c:pt>
                <c:pt idx="2">
                  <c:v>0.78230376000000001</c:v>
                </c:pt>
                <c:pt idx="3">
                  <c:v>0.79972785999999996</c:v>
                </c:pt>
                <c:pt idx="4">
                  <c:v>0.80782958999999999</c:v>
                </c:pt>
                <c:pt idx="5">
                  <c:v>0.81855065000000005</c:v>
                </c:pt>
                <c:pt idx="6">
                  <c:v>0.82255111999999997</c:v>
                </c:pt>
                <c:pt idx="7">
                  <c:v>0.85933360999999997</c:v>
                </c:pt>
                <c:pt idx="8">
                  <c:v>0.87293725</c:v>
                </c:pt>
                <c:pt idx="9">
                  <c:v>0.88377768000000001</c:v>
                </c:pt>
                <c:pt idx="10">
                  <c:v>0.88161307</c:v>
                </c:pt>
                <c:pt idx="11">
                  <c:v>0.87822272999999995</c:v>
                </c:pt>
                <c:pt idx="12">
                  <c:v>0.88383197000000002</c:v>
                </c:pt>
                <c:pt idx="13">
                  <c:v>0.89071299999999998</c:v>
                </c:pt>
                <c:pt idx="14">
                  <c:v>0.87515993999999997</c:v>
                </c:pt>
                <c:pt idx="15">
                  <c:v>0.88176498000000003</c:v>
                </c:pt>
                <c:pt idx="16">
                  <c:v>0.89926022000000005</c:v>
                </c:pt>
                <c:pt idx="17">
                  <c:v>0.87967505999999995</c:v>
                </c:pt>
                <c:pt idx="18">
                  <c:v>0.89489647000000005</c:v>
                </c:pt>
                <c:pt idx="19">
                  <c:v>0.88903792000000004</c:v>
                </c:pt>
                <c:pt idx="20">
                  <c:v>0.89091953999999995</c:v>
                </c:pt>
                <c:pt idx="21">
                  <c:v>0.87321952999999997</c:v>
                </c:pt>
                <c:pt idx="22">
                  <c:v>0.89521324999999996</c:v>
                </c:pt>
                <c:pt idx="23">
                  <c:v>0.89674692</c:v>
                </c:pt>
                <c:pt idx="24">
                  <c:v>0.90230593999999997</c:v>
                </c:pt>
                <c:pt idx="25">
                  <c:v>0.90232009999999996</c:v>
                </c:pt>
                <c:pt idx="26">
                  <c:v>0.89475536</c:v>
                </c:pt>
                <c:pt idx="27">
                  <c:v>0.8953778</c:v>
                </c:pt>
                <c:pt idx="28">
                  <c:v>0.89525215000000002</c:v>
                </c:pt>
                <c:pt idx="29">
                  <c:v>0.90046892000000001</c:v>
                </c:pt>
                <c:pt idx="30">
                  <c:v>0.89781942999999997</c:v>
                </c:pt>
                <c:pt idx="31">
                  <c:v>0.89943019000000002</c:v>
                </c:pt>
                <c:pt idx="32">
                  <c:v>0.90787814</c:v>
                </c:pt>
                <c:pt idx="33">
                  <c:v>0.90430723000000002</c:v>
                </c:pt>
                <c:pt idx="34">
                  <c:v>0.89723854999999997</c:v>
                </c:pt>
                <c:pt idx="35">
                  <c:v>0.89955631000000003</c:v>
                </c:pt>
                <c:pt idx="36">
                  <c:v>0.89673380999999996</c:v>
                </c:pt>
                <c:pt idx="37">
                  <c:v>0.90258450999999995</c:v>
                </c:pt>
                <c:pt idx="38">
                  <c:v>0.89813465000000003</c:v>
                </c:pt>
                <c:pt idx="39">
                  <c:v>0.90550375000000005</c:v>
                </c:pt>
                <c:pt idx="40">
                  <c:v>0.90601896999999998</c:v>
                </c:pt>
                <c:pt idx="41">
                  <c:v>0.90703387999999996</c:v>
                </c:pt>
                <c:pt idx="42">
                  <c:v>0.90004622999999995</c:v>
                </c:pt>
                <c:pt idx="43">
                  <c:v>0.90757051</c:v>
                </c:pt>
                <c:pt idx="44">
                  <c:v>0.9031962</c:v>
                </c:pt>
                <c:pt idx="45">
                  <c:v>0.90711635999999995</c:v>
                </c:pt>
                <c:pt idx="46">
                  <c:v>0.90416436</c:v>
                </c:pt>
                <c:pt idx="47">
                  <c:v>0.90101423999999997</c:v>
                </c:pt>
                <c:pt idx="48">
                  <c:v>0.90741123000000001</c:v>
                </c:pt>
                <c:pt idx="49">
                  <c:v>0.90456614999999996</c:v>
                </c:pt>
                <c:pt idx="50">
                  <c:v>0.90668930999999997</c:v>
                </c:pt>
                <c:pt idx="51">
                  <c:v>0.90721960999999995</c:v>
                </c:pt>
                <c:pt idx="52">
                  <c:v>0.90696007999999995</c:v>
                </c:pt>
                <c:pt idx="53">
                  <c:v>0.90422407000000005</c:v>
                </c:pt>
                <c:pt idx="54">
                  <c:v>0.90738255000000001</c:v>
                </c:pt>
                <c:pt idx="55">
                  <c:v>0.90588807999999998</c:v>
                </c:pt>
                <c:pt idx="56">
                  <c:v>0.90803</c:v>
                </c:pt>
                <c:pt idx="57">
                  <c:v>0.90810634000000001</c:v>
                </c:pt>
                <c:pt idx="58">
                  <c:v>0.90499731000000005</c:v>
                </c:pt>
                <c:pt idx="59">
                  <c:v>0.90715610000000002</c:v>
                </c:pt>
                <c:pt idx="60">
                  <c:v>0.90862107000000003</c:v>
                </c:pt>
                <c:pt idx="61">
                  <c:v>0.90310027000000004</c:v>
                </c:pt>
                <c:pt idx="62">
                  <c:v>0.90797808000000002</c:v>
                </c:pt>
                <c:pt idx="63">
                  <c:v>0.90744716999999997</c:v>
                </c:pt>
                <c:pt idx="64">
                  <c:v>0.90641123000000001</c:v>
                </c:pt>
                <c:pt idx="65">
                  <c:v>0.90537763000000004</c:v>
                </c:pt>
                <c:pt idx="66">
                  <c:v>0.90571689</c:v>
                </c:pt>
                <c:pt idx="67">
                  <c:v>0.90271573999999999</c:v>
                </c:pt>
                <c:pt idx="68">
                  <c:v>0.90508429000000001</c:v>
                </c:pt>
                <c:pt idx="69">
                  <c:v>0.90437117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B02-4CBC-AF74-1D51F7779B27}"/>
            </c:ext>
          </c:extLst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w/o deep supervision</c:v>
                </c:pt>
              </c:strCache>
            </c:strRef>
          </c:tx>
          <c:spPr>
            <a:ln w="19050" cap="rnd">
              <a:solidFill>
                <a:schemeClr val="accent2">
                  <a:alpha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Sheet1!$F$3:$F$72</c:f>
              <c:numCache>
                <c:formatCode>General</c:formatCode>
                <c:ptCount val="70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  <c:pt idx="14">
                  <c:v>42</c:v>
                </c:pt>
                <c:pt idx="15">
                  <c:v>45</c:v>
                </c:pt>
                <c:pt idx="16">
                  <c:v>48</c:v>
                </c:pt>
                <c:pt idx="17">
                  <c:v>51</c:v>
                </c:pt>
                <c:pt idx="18">
                  <c:v>54</c:v>
                </c:pt>
                <c:pt idx="19">
                  <c:v>57</c:v>
                </c:pt>
                <c:pt idx="20">
                  <c:v>60</c:v>
                </c:pt>
                <c:pt idx="21">
                  <c:v>63</c:v>
                </c:pt>
                <c:pt idx="22">
                  <c:v>66</c:v>
                </c:pt>
                <c:pt idx="23">
                  <c:v>69</c:v>
                </c:pt>
                <c:pt idx="24">
                  <c:v>72</c:v>
                </c:pt>
                <c:pt idx="25">
                  <c:v>75</c:v>
                </c:pt>
                <c:pt idx="26">
                  <c:v>78</c:v>
                </c:pt>
                <c:pt idx="27">
                  <c:v>81</c:v>
                </c:pt>
                <c:pt idx="28">
                  <c:v>84</c:v>
                </c:pt>
                <c:pt idx="29">
                  <c:v>87</c:v>
                </c:pt>
                <c:pt idx="30">
                  <c:v>90</c:v>
                </c:pt>
                <c:pt idx="31">
                  <c:v>93</c:v>
                </c:pt>
                <c:pt idx="32">
                  <c:v>96</c:v>
                </c:pt>
                <c:pt idx="33">
                  <c:v>99</c:v>
                </c:pt>
                <c:pt idx="34">
                  <c:v>102</c:v>
                </c:pt>
                <c:pt idx="35">
                  <c:v>105</c:v>
                </c:pt>
                <c:pt idx="36">
                  <c:v>108</c:v>
                </c:pt>
                <c:pt idx="37">
                  <c:v>111</c:v>
                </c:pt>
                <c:pt idx="38">
                  <c:v>114</c:v>
                </c:pt>
                <c:pt idx="39">
                  <c:v>117</c:v>
                </c:pt>
                <c:pt idx="40">
                  <c:v>120</c:v>
                </c:pt>
                <c:pt idx="41">
                  <c:v>123</c:v>
                </c:pt>
                <c:pt idx="42">
                  <c:v>126</c:v>
                </c:pt>
                <c:pt idx="43">
                  <c:v>129</c:v>
                </c:pt>
                <c:pt idx="44">
                  <c:v>132</c:v>
                </c:pt>
                <c:pt idx="45">
                  <c:v>135</c:v>
                </c:pt>
                <c:pt idx="46">
                  <c:v>138</c:v>
                </c:pt>
                <c:pt idx="47">
                  <c:v>141</c:v>
                </c:pt>
                <c:pt idx="48">
                  <c:v>144</c:v>
                </c:pt>
                <c:pt idx="49">
                  <c:v>147</c:v>
                </c:pt>
                <c:pt idx="50">
                  <c:v>150</c:v>
                </c:pt>
                <c:pt idx="51">
                  <c:v>153</c:v>
                </c:pt>
                <c:pt idx="52">
                  <c:v>156</c:v>
                </c:pt>
                <c:pt idx="53">
                  <c:v>159</c:v>
                </c:pt>
                <c:pt idx="54">
                  <c:v>162</c:v>
                </c:pt>
                <c:pt idx="55">
                  <c:v>165</c:v>
                </c:pt>
                <c:pt idx="56">
                  <c:v>168</c:v>
                </c:pt>
                <c:pt idx="57">
                  <c:v>171</c:v>
                </c:pt>
                <c:pt idx="58">
                  <c:v>174</c:v>
                </c:pt>
                <c:pt idx="59">
                  <c:v>177</c:v>
                </c:pt>
                <c:pt idx="60">
                  <c:v>180</c:v>
                </c:pt>
                <c:pt idx="61">
                  <c:v>183</c:v>
                </c:pt>
                <c:pt idx="62">
                  <c:v>186</c:v>
                </c:pt>
                <c:pt idx="63">
                  <c:v>189</c:v>
                </c:pt>
                <c:pt idx="64">
                  <c:v>192</c:v>
                </c:pt>
                <c:pt idx="65">
                  <c:v>195</c:v>
                </c:pt>
                <c:pt idx="66">
                  <c:v>198</c:v>
                </c:pt>
                <c:pt idx="67">
                  <c:v>201</c:v>
                </c:pt>
                <c:pt idx="68">
                  <c:v>204</c:v>
                </c:pt>
                <c:pt idx="69">
                  <c:v>207</c:v>
                </c:pt>
              </c:numCache>
            </c:numRef>
          </c:xVal>
          <c:yVal>
            <c:numRef>
              <c:f>Sheet1!$G$3:$G$72</c:f>
              <c:numCache>
                <c:formatCode>General</c:formatCode>
                <c:ptCount val="70"/>
                <c:pt idx="0">
                  <c:v>0.75536177000000004</c:v>
                </c:pt>
                <c:pt idx="1">
                  <c:v>0.75716059999999996</c:v>
                </c:pt>
                <c:pt idx="2">
                  <c:v>0.80538330000000002</c:v>
                </c:pt>
                <c:pt idx="3">
                  <c:v>0.81270810000000004</c:v>
                </c:pt>
                <c:pt idx="4">
                  <c:v>0.79180452000000001</c:v>
                </c:pt>
                <c:pt idx="5">
                  <c:v>0.81795631999999996</c:v>
                </c:pt>
                <c:pt idx="6">
                  <c:v>0.84758109999999998</c:v>
                </c:pt>
                <c:pt idx="7">
                  <c:v>0.86539485999999999</c:v>
                </c:pt>
                <c:pt idx="8">
                  <c:v>0.86976770999999997</c:v>
                </c:pt>
                <c:pt idx="9">
                  <c:v>0.88069407</c:v>
                </c:pt>
                <c:pt idx="10">
                  <c:v>0.87961785000000003</c:v>
                </c:pt>
                <c:pt idx="11">
                  <c:v>0.86198821999999997</c:v>
                </c:pt>
                <c:pt idx="12">
                  <c:v>0.88282172000000003</c:v>
                </c:pt>
                <c:pt idx="13">
                  <c:v>0.87934811000000002</c:v>
                </c:pt>
                <c:pt idx="14">
                  <c:v>0.86772464999999999</c:v>
                </c:pt>
                <c:pt idx="15">
                  <c:v>0.87393184999999995</c:v>
                </c:pt>
                <c:pt idx="16">
                  <c:v>0.88320259000000001</c:v>
                </c:pt>
                <c:pt idx="17">
                  <c:v>0.89515285</c:v>
                </c:pt>
                <c:pt idx="18">
                  <c:v>0.87740843000000002</c:v>
                </c:pt>
                <c:pt idx="19">
                  <c:v>0.85798441999999997</c:v>
                </c:pt>
                <c:pt idx="20">
                  <c:v>0.87288580000000004</c:v>
                </c:pt>
                <c:pt idx="21">
                  <c:v>0.89455695999999996</c:v>
                </c:pt>
                <c:pt idx="22">
                  <c:v>0.89276880000000003</c:v>
                </c:pt>
                <c:pt idx="23">
                  <c:v>0.87567834</c:v>
                </c:pt>
                <c:pt idx="24">
                  <c:v>0.88334345999999997</c:v>
                </c:pt>
                <c:pt idx="25">
                  <c:v>0.89144937999999996</c:v>
                </c:pt>
                <c:pt idx="26">
                  <c:v>0.88589445</c:v>
                </c:pt>
                <c:pt idx="27">
                  <c:v>0.88838466000000005</c:v>
                </c:pt>
                <c:pt idx="28">
                  <c:v>0.87894914000000002</c:v>
                </c:pt>
                <c:pt idx="29">
                  <c:v>0.87294956999999995</c:v>
                </c:pt>
                <c:pt idx="30">
                  <c:v>0.87905999000000001</c:v>
                </c:pt>
                <c:pt idx="31">
                  <c:v>0.87406623000000006</c:v>
                </c:pt>
                <c:pt idx="32">
                  <c:v>0.86721696000000004</c:v>
                </c:pt>
                <c:pt idx="33">
                  <c:v>0.87375265000000002</c:v>
                </c:pt>
                <c:pt idx="34">
                  <c:v>0.87014720999999995</c:v>
                </c:pt>
                <c:pt idx="35">
                  <c:v>0.86424049999999997</c:v>
                </c:pt>
                <c:pt idx="36">
                  <c:v>0.87908220000000004</c:v>
                </c:pt>
                <c:pt idx="37">
                  <c:v>0.87107878000000005</c:v>
                </c:pt>
                <c:pt idx="38">
                  <c:v>0.86902833000000002</c:v>
                </c:pt>
                <c:pt idx="39">
                  <c:v>0.86447803999999995</c:v>
                </c:pt>
                <c:pt idx="40">
                  <c:v>0.87274282999999997</c:v>
                </c:pt>
                <c:pt idx="41">
                  <c:v>0.87386682000000004</c:v>
                </c:pt>
                <c:pt idx="42">
                  <c:v>0.88075501</c:v>
                </c:pt>
                <c:pt idx="43">
                  <c:v>0.87579854999999995</c:v>
                </c:pt>
                <c:pt idx="44">
                  <c:v>0.87120757000000004</c:v>
                </c:pt>
                <c:pt idx="45">
                  <c:v>0.88191839999999999</c:v>
                </c:pt>
                <c:pt idx="46">
                  <c:v>0.89224557000000004</c:v>
                </c:pt>
                <c:pt idx="47">
                  <c:v>0.87682870000000002</c:v>
                </c:pt>
                <c:pt idx="48">
                  <c:v>0.87486459000000005</c:v>
                </c:pt>
                <c:pt idx="49">
                  <c:v>0.88212794000000005</c:v>
                </c:pt>
                <c:pt idx="50">
                  <c:v>0.88389410999999996</c:v>
                </c:pt>
                <c:pt idx="51">
                  <c:v>0.87767231000000001</c:v>
                </c:pt>
                <c:pt idx="52">
                  <c:v>0.88210131999999997</c:v>
                </c:pt>
                <c:pt idx="53">
                  <c:v>0.87670055999999996</c:v>
                </c:pt>
                <c:pt idx="54">
                  <c:v>0.88416627999999997</c:v>
                </c:pt>
                <c:pt idx="55">
                  <c:v>0.88343601999999999</c:v>
                </c:pt>
                <c:pt idx="56">
                  <c:v>0.88152388000000004</c:v>
                </c:pt>
                <c:pt idx="57">
                  <c:v>0.87530806000000005</c:v>
                </c:pt>
                <c:pt idx="58">
                  <c:v>0.89019064000000003</c:v>
                </c:pt>
                <c:pt idx="59">
                  <c:v>0.87926788</c:v>
                </c:pt>
                <c:pt idx="60">
                  <c:v>0.88072764000000003</c:v>
                </c:pt>
                <c:pt idx="61">
                  <c:v>0.87602480000000005</c:v>
                </c:pt>
                <c:pt idx="62">
                  <c:v>0.88412807000000004</c:v>
                </c:pt>
                <c:pt idx="63">
                  <c:v>0.87604572999999997</c:v>
                </c:pt>
                <c:pt idx="64">
                  <c:v>0.88724528999999996</c:v>
                </c:pt>
                <c:pt idx="65">
                  <c:v>0.88543470000000002</c:v>
                </c:pt>
                <c:pt idx="66">
                  <c:v>0.87557161999999999</c:v>
                </c:pt>
                <c:pt idx="67">
                  <c:v>0.87439040000000001</c:v>
                </c:pt>
                <c:pt idx="68">
                  <c:v>0.87622253000000005</c:v>
                </c:pt>
                <c:pt idx="69">
                  <c:v>0.88954635999999998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B02-4CBC-AF74-1D51F7779B27}"/>
            </c:ext>
          </c:extLst>
        </c:ser>
        <c:ser>
          <c:idx val="2"/>
          <c:order val="2"/>
          <c:tx>
            <c:strRef>
              <c:f>Sheet1!$K$1</c:f>
              <c:strCache>
                <c:ptCount val="1"/>
                <c:pt idx="0">
                  <c:v>Single-scale L1 loss</c:v>
                </c:pt>
              </c:strCache>
            </c:strRef>
          </c:tx>
          <c:spPr>
            <a:ln w="19050" cap="rnd">
              <a:solidFill>
                <a:schemeClr val="accent3">
                  <a:alpha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Sheet1!$K$3:$K$72</c:f>
              <c:numCache>
                <c:formatCode>General</c:formatCode>
                <c:ptCount val="70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  <c:pt idx="14">
                  <c:v>42</c:v>
                </c:pt>
                <c:pt idx="15">
                  <c:v>45</c:v>
                </c:pt>
                <c:pt idx="16">
                  <c:v>48</c:v>
                </c:pt>
                <c:pt idx="17">
                  <c:v>51</c:v>
                </c:pt>
                <c:pt idx="18">
                  <c:v>54</c:v>
                </c:pt>
                <c:pt idx="19">
                  <c:v>57</c:v>
                </c:pt>
                <c:pt idx="20">
                  <c:v>60</c:v>
                </c:pt>
                <c:pt idx="21">
                  <c:v>63</c:v>
                </c:pt>
                <c:pt idx="22">
                  <c:v>66</c:v>
                </c:pt>
                <c:pt idx="23">
                  <c:v>69</c:v>
                </c:pt>
                <c:pt idx="24">
                  <c:v>72</c:v>
                </c:pt>
                <c:pt idx="25">
                  <c:v>75</c:v>
                </c:pt>
                <c:pt idx="26">
                  <c:v>78</c:v>
                </c:pt>
                <c:pt idx="27">
                  <c:v>81</c:v>
                </c:pt>
                <c:pt idx="28">
                  <c:v>84</c:v>
                </c:pt>
                <c:pt idx="29">
                  <c:v>87</c:v>
                </c:pt>
                <c:pt idx="30">
                  <c:v>90</c:v>
                </c:pt>
                <c:pt idx="31">
                  <c:v>93</c:v>
                </c:pt>
                <c:pt idx="32">
                  <c:v>96</c:v>
                </c:pt>
                <c:pt idx="33">
                  <c:v>99</c:v>
                </c:pt>
                <c:pt idx="34">
                  <c:v>102</c:v>
                </c:pt>
                <c:pt idx="35">
                  <c:v>105</c:v>
                </c:pt>
                <c:pt idx="36">
                  <c:v>108</c:v>
                </c:pt>
                <c:pt idx="37">
                  <c:v>111</c:v>
                </c:pt>
                <c:pt idx="38">
                  <c:v>114</c:v>
                </c:pt>
                <c:pt idx="39">
                  <c:v>117</c:v>
                </c:pt>
                <c:pt idx="40">
                  <c:v>120</c:v>
                </c:pt>
                <c:pt idx="41">
                  <c:v>123</c:v>
                </c:pt>
                <c:pt idx="42">
                  <c:v>126</c:v>
                </c:pt>
                <c:pt idx="43">
                  <c:v>129</c:v>
                </c:pt>
                <c:pt idx="44">
                  <c:v>132</c:v>
                </c:pt>
                <c:pt idx="45">
                  <c:v>135</c:v>
                </c:pt>
                <c:pt idx="46">
                  <c:v>138</c:v>
                </c:pt>
                <c:pt idx="47">
                  <c:v>141</c:v>
                </c:pt>
                <c:pt idx="48">
                  <c:v>144</c:v>
                </c:pt>
                <c:pt idx="49">
                  <c:v>147</c:v>
                </c:pt>
                <c:pt idx="50">
                  <c:v>150</c:v>
                </c:pt>
                <c:pt idx="51">
                  <c:v>153</c:v>
                </c:pt>
                <c:pt idx="52">
                  <c:v>156</c:v>
                </c:pt>
                <c:pt idx="53">
                  <c:v>159</c:v>
                </c:pt>
                <c:pt idx="54">
                  <c:v>162</c:v>
                </c:pt>
                <c:pt idx="55">
                  <c:v>165</c:v>
                </c:pt>
                <c:pt idx="56">
                  <c:v>168</c:v>
                </c:pt>
                <c:pt idx="57">
                  <c:v>171</c:v>
                </c:pt>
                <c:pt idx="58">
                  <c:v>174</c:v>
                </c:pt>
                <c:pt idx="59">
                  <c:v>177</c:v>
                </c:pt>
                <c:pt idx="60">
                  <c:v>180</c:v>
                </c:pt>
                <c:pt idx="61">
                  <c:v>183</c:v>
                </c:pt>
                <c:pt idx="62">
                  <c:v>186</c:v>
                </c:pt>
                <c:pt idx="63">
                  <c:v>189</c:v>
                </c:pt>
                <c:pt idx="64">
                  <c:v>192</c:v>
                </c:pt>
                <c:pt idx="65">
                  <c:v>195</c:v>
                </c:pt>
                <c:pt idx="66">
                  <c:v>198</c:v>
                </c:pt>
                <c:pt idx="67">
                  <c:v>201</c:v>
                </c:pt>
                <c:pt idx="68">
                  <c:v>204</c:v>
                </c:pt>
                <c:pt idx="69">
                  <c:v>207</c:v>
                </c:pt>
              </c:numCache>
            </c:numRef>
          </c:xVal>
          <c:yVal>
            <c:numRef>
              <c:f>Sheet1!$L$3:$L$72</c:f>
              <c:numCache>
                <c:formatCode>General</c:formatCode>
                <c:ptCount val="70"/>
                <c:pt idx="0">
                  <c:v>0.64045061999999997</c:v>
                </c:pt>
                <c:pt idx="1">
                  <c:v>0.62077983000000003</c:v>
                </c:pt>
                <c:pt idx="2">
                  <c:v>0.64788752000000005</c:v>
                </c:pt>
                <c:pt idx="3">
                  <c:v>0.67563507</c:v>
                </c:pt>
                <c:pt idx="4">
                  <c:v>0.66868718000000005</c:v>
                </c:pt>
                <c:pt idx="5">
                  <c:v>0.70114851</c:v>
                </c:pt>
                <c:pt idx="6">
                  <c:v>0.68727563999999997</c:v>
                </c:pt>
                <c:pt idx="7">
                  <c:v>0.75843987000000002</c:v>
                </c:pt>
                <c:pt idx="8">
                  <c:v>0.77962032000000003</c:v>
                </c:pt>
                <c:pt idx="9">
                  <c:v>0.80864714999999998</c:v>
                </c:pt>
                <c:pt idx="10">
                  <c:v>0.78355551999999995</c:v>
                </c:pt>
                <c:pt idx="11">
                  <c:v>0.86943917999999998</c:v>
                </c:pt>
                <c:pt idx="12">
                  <c:v>0.84598256999999999</c:v>
                </c:pt>
                <c:pt idx="13">
                  <c:v>0.85843385000000005</c:v>
                </c:pt>
                <c:pt idx="14">
                  <c:v>0.83686358000000005</c:v>
                </c:pt>
                <c:pt idx="15">
                  <c:v>0.86723260000000002</c:v>
                </c:pt>
                <c:pt idx="16">
                  <c:v>0.83156350999999995</c:v>
                </c:pt>
                <c:pt idx="17">
                  <c:v>0.87851391999999995</c:v>
                </c:pt>
                <c:pt idx="18">
                  <c:v>0.85817352000000002</c:v>
                </c:pt>
                <c:pt idx="19">
                  <c:v>0.86722213999999997</c:v>
                </c:pt>
                <c:pt idx="20">
                  <c:v>0.87404141000000002</c:v>
                </c:pt>
                <c:pt idx="21">
                  <c:v>0.86026497000000002</c:v>
                </c:pt>
                <c:pt idx="22">
                  <c:v>0.88291202000000002</c:v>
                </c:pt>
                <c:pt idx="23">
                  <c:v>0.87617648000000004</c:v>
                </c:pt>
                <c:pt idx="24">
                  <c:v>0.87466608000000001</c:v>
                </c:pt>
                <c:pt idx="25">
                  <c:v>0.88180188000000004</c:v>
                </c:pt>
                <c:pt idx="26">
                  <c:v>0.88384282999999997</c:v>
                </c:pt>
                <c:pt idx="27">
                  <c:v>0.87530350999999995</c:v>
                </c:pt>
                <c:pt idx="28">
                  <c:v>0.87313426999999999</c:v>
                </c:pt>
                <c:pt idx="29">
                  <c:v>0.88312995000000005</c:v>
                </c:pt>
                <c:pt idx="30">
                  <c:v>0.87606961999999999</c:v>
                </c:pt>
                <c:pt idx="31">
                  <c:v>0.87085674999999996</c:v>
                </c:pt>
                <c:pt idx="32">
                  <c:v>0.87533057000000003</c:v>
                </c:pt>
                <c:pt idx="33">
                  <c:v>0.87649964000000002</c:v>
                </c:pt>
                <c:pt idx="34">
                  <c:v>0.87492605999999995</c:v>
                </c:pt>
                <c:pt idx="35">
                  <c:v>0.87485464000000002</c:v>
                </c:pt>
                <c:pt idx="36">
                  <c:v>0.87357682999999997</c:v>
                </c:pt>
                <c:pt idx="37">
                  <c:v>0.88112042999999995</c:v>
                </c:pt>
                <c:pt idx="38">
                  <c:v>0.87951219999999997</c:v>
                </c:pt>
                <c:pt idx="39">
                  <c:v>0.87950552999999998</c:v>
                </c:pt>
                <c:pt idx="40">
                  <c:v>0.87333194999999997</c:v>
                </c:pt>
                <c:pt idx="41">
                  <c:v>0.88716002000000005</c:v>
                </c:pt>
                <c:pt idx="42">
                  <c:v>0.87924678000000001</c:v>
                </c:pt>
                <c:pt idx="43">
                  <c:v>0.87600825999999998</c:v>
                </c:pt>
                <c:pt idx="44">
                  <c:v>0.87769553</c:v>
                </c:pt>
                <c:pt idx="45">
                  <c:v>0.87437631000000005</c:v>
                </c:pt>
                <c:pt idx="46">
                  <c:v>0.87514077999999995</c:v>
                </c:pt>
                <c:pt idx="47">
                  <c:v>0.88488703999999996</c:v>
                </c:pt>
                <c:pt idx="48">
                  <c:v>0.88181863000000005</c:v>
                </c:pt>
                <c:pt idx="49">
                  <c:v>0.87704804000000003</c:v>
                </c:pt>
                <c:pt idx="50">
                  <c:v>0.88240136000000002</c:v>
                </c:pt>
                <c:pt idx="51">
                  <c:v>0.88026473000000005</c:v>
                </c:pt>
                <c:pt idx="52">
                  <c:v>0.88008792000000002</c:v>
                </c:pt>
                <c:pt idx="53">
                  <c:v>0.87713390999999996</c:v>
                </c:pt>
                <c:pt idx="54">
                  <c:v>0.87896437999999999</c:v>
                </c:pt>
                <c:pt idx="55">
                  <c:v>0.87756942000000004</c:v>
                </c:pt>
                <c:pt idx="56">
                  <c:v>0.87830085000000002</c:v>
                </c:pt>
                <c:pt idx="57">
                  <c:v>0.87893513999999995</c:v>
                </c:pt>
                <c:pt idx="58">
                  <c:v>0.88143647999999997</c:v>
                </c:pt>
                <c:pt idx="59">
                  <c:v>0.88072843999999995</c:v>
                </c:pt>
                <c:pt idx="60">
                  <c:v>0.88348636999999997</c:v>
                </c:pt>
                <c:pt idx="61">
                  <c:v>0.88182850000000002</c:v>
                </c:pt>
                <c:pt idx="62">
                  <c:v>0.88014879000000001</c:v>
                </c:pt>
                <c:pt idx="63">
                  <c:v>0.87964114999999998</c:v>
                </c:pt>
                <c:pt idx="64">
                  <c:v>0.88054975000000002</c:v>
                </c:pt>
                <c:pt idx="65">
                  <c:v>0.88201286000000001</c:v>
                </c:pt>
                <c:pt idx="66">
                  <c:v>0.87924924999999998</c:v>
                </c:pt>
                <c:pt idx="67">
                  <c:v>0.88075976</c:v>
                </c:pt>
                <c:pt idx="68">
                  <c:v>0.87496377999999997</c:v>
                </c:pt>
                <c:pt idx="69">
                  <c:v>0.88110166000000001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B02-4CBC-AF74-1D51F7779B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8383760"/>
        <c:axId val="1478395408"/>
      </c:scatterChart>
      <c:valAx>
        <c:axId val="1478383760"/>
        <c:scaling>
          <c:orientation val="minMax"/>
          <c:max val="2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78395408"/>
        <c:crosses val="autoZero"/>
        <c:crossBetween val="midCat"/>
      </c:valAx>
      <c:valAx>
        <c:axId val="1478395408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78383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Our method</c:v>
                </c:pt>
              </c:strCache>
            </c:strRef>
          </c:tx>
          <c:spPr>
            <a:ln w="19050" cap="rnd">
              <a:solidFill>
                <a:schemeClr val="accent1">
                  <a:alpha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Sheet1!$A$3:$A$72</c:f>
              <c:numCache>
                <c:formatCode>General</c:formatCode>
                <c:ptCount val="70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  <c:pt idx="14">
                  <c:v>42</c:v>
                </c:pt>
                <c:pt idx="15">
                  <c:v>45</c:v>
                </c:pt>
                <c:pt idx="16">
                  <c:v>48</c:v>
                </c:pt>
                <c:pt idx="17">
                  <c:v>51</c:v>
                </c:pt>
                <c:pt idx="18">
                  <c:v>54</c:v>
                </c:pt>
                <c:pt idx="19">
                  <c:v>57</c:v>
                </c:pt>
                <c:pt idx="20">
                  <c:v>60</c:v>
                </c:pt>
                <c:pt idx="21">
                  <c:v>63</c:v>
                </c:pt>
                <c:pt idx="22">
                  <c:v>66</c:v>
                </c:pt>
                <c:pt idx="23">
                  <c:v>69</c:v>
                </c:pt>
                <c:pt idx="24">
                  <c:v>72</c:v>
                </c:pt>
                <c:pt idx="25">
                  <c:v>75</c:v>
                </c:pt>
                <c:pt idx="26">
                  <c:v>78</c:v>
                </c:pt>
                <c:pt idx="27">
                  <c:v>81</c:v>
                </c:pt>
                <c:pt idx="28">
                  <c:v>84</c:v>
                </c:pt>
                <c:pt idx="29">
                  <c:v>87</c:v>
                </c:pt>
                <c:pt idx="30">
                  <c:v>90</c:v>
                </c:pt>
                <c:pt idx="31">
                  <c:v>93</c:v>
                </c:pt>
                <c:pt idx="32">
                  <c:v>96</c:v>
                </c:pt>
                <c:pt idx="33">
                  <c:v>99</c:v>
                </c:pt>
                <c:pt idx="34">
                  <c:v>102</c:v>
                </c:pt>
                <c:pt idx="35">
                  <c:v>105</c:v>
                </c:pt>
                <c:pt idx="36">
                  <c:v>108</c:v>
                </c:pt>
                <c:pt idx="37">
                  <c:v>111</c:v>
                </c:pt>
                <c:pt idx="38">
                  <c:v>114</c:v>
                </c:pt>
                <c:pt idx="39">
                  <c:v>117</c:v>
                </c:pt>
                <c:pt idx="40">
                  <c:v>120</c:v>
                </c:pt>
                <c:pt idx="41">
                  <c:v>123</c:v>
                </c:pt>
                <c:pt idx="42">
                  <c:v>126</c:v>
                </c:pt>
                <c:pt idx="43">
                  <c:v>129</c:v>
                </c:pt>
                <c:pt idx="44">
                  <c:v>132</c:v>
                </c:pt>
                <c:pt idx="45">
                  <c:v>135</c:v>
                </c:pt>
                <c:pt idx="46">
                  <c:v>138</c:v>
                </c:pt>
                <c:pt idx="47">
                  <c:v>141</c:v>
                </c:pt>
                <c:pt idx="48">
                  <c:v>144</c:v>
                </c:pt>
                <c:pt idx="49">
                  <c:v>147</c:v>
                </c:pt>
                <c:pt idx="50">
                  <c:v>150</c:v>
                </c:pt>
                <c:pt idx="51">
                  <c:v>153</c:v>
                </c:pt>
                <c:pt idx="52">
                  <c:v>156</c:v>
                </c:pt>
                <c:pt idx="53">
                  <c:v>159</c:v>
                </c:pt>
                <c:pt idx="54">
                  <c:v>162</c:v>
                </c:pt>
                <c:pt idx="55">
                  <c:v>165</c:v>
                </c:pt>
                <c:pt idx="56">
                  <c:v>168</c:v>
                </c:pt>
                <c:pt idx="57">
                  <c:v>171</c:v>
                </c:pt>
                <c:pt idx="58">
                  <c:v>174</c:v>
                </c:pt>
                <c:pt idx="59">
                  <c:v>177</c:v>
                </c:pt>
                <c:pt idx="60">
                  <c:v>180</c:v>
                </c:pt>
                <c:pt idx="61">
                  <c:v>183</c:v>
                </c:pt>
                <c:pt idx="62">
                  <c:v>186</c:v>
                </c:pt>
                <c:pt idx="63">
                  <c:v>189</c:v>
                </c:pt>
                <c:pt idx="64">
                  <c:v>192</c:v>
                </c:pt>
                <c:pt idx="65">
                  <c:v>195</c:v>
                </c:pt>
                <c:pt idx="66">
                  <c:v>198</c:v>
                </c:pt>
                <c:pt idx="67">
                  <c:v>201</c:v>
                </c:pt>
                <c:pt idx="68">
                  <c:v>204</c:v>
                </c:pt>
                <c:pt idx="69">
                  <c:v>207</c:v>
                </c:pt>
              </c:numCache>
            </c:numRef>
          </c:xVal>
          <c:yVal>
            <c:numRef>
              <c:f>Sheet1!$C$3:$C$72</c:f>
              <c:numCache>
                <c:formatCode>General</c:formatCode>
                <c:ptCount val="70"/>
                <c:pt idx="0">
                  <c:v>0.36348016</c:v>
                </c:pt>
                <c:pt idx="1">
                  <c:v>0.50603122</c:v>
                </c:pt>
                <c:pt idx="2">
                  <c:v>0.56706696000000001</c:v>
                </c:pt>
                <c:pt idx="3">
                  <c:v>0.60572552999999996</c:v>
                </c:pt>
                <c:pt idx="4">
                  <c:v>0.63826428999999996</c:v>
                </c:pt>
                <c:pt idx="5">
                  <c:v>0.64056586999999998</c:v>
                </c:pt>
                <c:pt idx="6">
                  <c:v>0.66476309</c:v>
                </c:pt>
                <c:pt idx="7">
                  <c:v>0.64895468000000001</c:v>
                </c:pt>
                <c:pt idx="8">
                  <c:v>0.70150170000000001</c:v>
                </c:pt>
                <c:pt idx="9">
                  <c:v>0.70891568999999999</c:v>
                </c:pt>
                <c:pt idx="10">
                  <c:v>0.72992124999999997</c:v>
                </c:pt>
                <c:pt idx="11">
                  <c:v>0.72279711999999996</c:v>
                </c:pt>
                <c:pt idx="12">
                  <c:v>0.73132498999999995</c:v>
                </c:pt>
                <c:pt idx="13">
                  <c:v>0.74892362999999995</c:v>
                </c:pt>
                <c:pt idx="14">
                  <c:v>0.72766204000000001</c:v>
                </c:pt>
                <c:pt idx="15">
                  <c:v>0.73530046000000004</c:v>
                </c:pt>
                <c:pt idx="16">
                  <c:v>0.75920107999999997</c:v>
                </c:pt>
                <c:pt idx="17">
                  <c:v>0.76921976000000003</c:v>
                </c:pt>
                <c:pt idx="18">
                  <c:v>0.76284012000000001</c:v>
                </c:pt>
                <c:pt idx="19">
                  <c:v>0.76997806000000002</c:v>
                </c:pt>
                <c:pt idx="20">
                  <c:v>0.76672070000000003</c:v>
                </c:pt>
                <c:pt idx="21">
                  <c:v>0.75997608000000005</c:v>
                </c:pt>
                <c:pt idx="22">
                  <c:v>0.77385455000000003</c:v>
                </c:pt>
                <c:pt idx="23">
                  <c:v>0.77532234</c:v>
                </c:pt>
                <c:pt idx="24">
                  <c:v>0.78027694999999997</c:v>
                </c:pt>
                <c:pt idx="25">
                  <c:v>0.78647493000000002</c:v>
                </c:pt>
                <c:pt idx="26">
                  <c:v>0.78567792999999997</c:v>
                </c:pt>
                <c:pt idx="27">
                  <c:v>0.78767091</c:v>
                </c:pt>
                <c:pt idx="28">
                  <c:v>0.7833772</c:v>
                </c:pt>
                <c:pt idx="29">
                  <c:v>0.78683678999999995</c:v>
                </c:pt>
                <c:pt idx="30">
                  <c:v>0.78224033999999998</c:v>
                </c:pt>
                <c:pt idx="31">
                  <c:v>0.78471581999999995</c:v>
                </c:pt>
                <c:pt idx="32">
                  <c:v>0.78980114999999995</c:v>
                </c:pt>
                <c:pt idx="33">
                  <c:v>0.78221823999999995</c:v>
                </c:pt>
                <c:pt idx="34">
                  <c:v>0.78402053000000005</c:v>
                </c:pt>
                <c:pt idx="35">
                  <c:v>0.79026932000000005</c:v>
                </c:pt>
                <c:pt idx="36">
                  <c:v>0.78949692999999999</c:v>
                </c:pt>
                <c:pt idx="37">
                  <c:v>0.78691489000000003</c:v>
                </c:pt>
                <c:pt idx="38">
                  <c:v>0.78851673</c:v>
                </c:pt>
                <c:pt idx="39">
                  <c:v>0.79247005000000004</c:v>
                </c:pt>
                <c:pt idx="40">
                  <c:v>0.79319620000000002</c:v>
                </c:pt>
                <c:pt idx="41">
                  <c:v>0.79374135000000001</c:v>
                </c:pt>
                <c:pt idx="42">
                  <c:v>0.79522636000000002</c:v>
                </c:pt>
                <c:pt idx="43">
                  <c:v>0.79577218999999999</c:v>
                </c:pt>
                <c:pt idx="44">
                  <c:v>0.78998676999999995</c:v>
                </c:pt>
                <c:pt idx="45">
                  <c:v>0.79446198000000001</c:v>
                </c:pt>
                <c:pt idx="46">
                  <c:v>0.79420570000000001</c:v>
                </c:pt>
                <c:pt idx="47">
                  <c:v>0.79343392000000001</c:v>
                </c:pt>
                <c:pt idx="48">
                  <c:v>0.79752016000000003</c:v>
                </c:pt>
                <c:pt idx="49">
                  <c:v>0.79626375000000005</c:v>
                </c:pt>
                <c:pt idx="50">
                  <c:v>0.79697921999999999</c:v>
                </c:pt>
                <c:pt idx="51">
                  <c:v>0.79514063000000001</c:v>
                </c:pt>
                <c:pt idx="52">
                  <c:v>0.79646788000000002</c:v>
                </c:pt>
                <c:pt idx="53">
                  <c:v>0.79504589000000003</c:v>
                </c:pt>
                <c:pt idx="54">
                  <c:v>0.79169741000000005</c:v>
                </c:pt>
                <c:pt idx="55">
                  <c:v>0.79339040000000005</c:v>
                </c:pt>
                <c:pt idx="56">
                  <c:v>0.79377964000000001</c:v>
                </c:pt>
                <c:pt idx="57">
                  <c:v>0.79387456000000001</c:v>
                </c:pt>
                <c:pt idx="58">
                  <c:v>0.79541921999999998</c:v>
                </c:pt>
                <c:pt idx="59">
                  <c:v>0.79310174</c:v>
                </c:pt>
                <c:pt idx="60">
                  <c:v>0.79587523999999998</c:v>
                </c:pt>
                <c:pt idx="61">
                  <c:v>0.79614043000000001</c:v>
                </c:pt>
                <c:pt idx="62">
                  <c:v>0.79483786000000001</c:v>
                </c:pt>
                <c:pt idx="63">
                  <c:v>0.7946396</c:v>
                </c:pt>
                <c:pt idx="64">
                  <c:v>0.79332665999999996</c:v>
                </c:pt>
                <c:pt idx="65">
                  <c:v>0.79632007000000005</c:v>
                </c:pt>
                <c:pt idx="66">
                  <c:v>0.79188756999999999</c:v>
                </c:pt>
                <c:pt idx="67">
                  <c:v>0.79471422999999997</c:v>
                </c:pt>
                <c:pt idx="68">
                  <c:v>0.79482193000000001</c:v>
                </c:pt>
                <c:pt idx="69">
                  <c:v>0.79407609000000001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8E8-4F6F-9048-A7BA0EF1F576}"/>
            </c:ext>
          </c:extLst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w/o deep supervision</c:v>
                </c:pt>
              </c:strCache>
            </c:strRef>
          </c:tx>
          <c:spPr>
            <a:ln w="19050" cap="rnd">
              <a:solidFill>
                <a:schemeClr val="accent2">
                  <a:alpha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Sheet1!$F$3:$F$72</c:f>
              <c:numCache>
                <c:formatCode>General</c:formatCode>
                <c:ptCount val="70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  <c:pt idx="14">
                  <c:v>42</c:v>
                </c:pt>
                <c:pt idx="15">
                  <c:v>45</c:v>
                </c:pt>
                <c:pt idx="16">
                  <c:v>48</c:v>
                </c:pt>
                <c:pt idx="17">
                  <c:v>51</c:v>
                </c:pt>
                <c:pt idx="18">
                  <c:v>54</c:v>
                </c:pt>
                <c:pt idx="19">
                  <c:v>57</c:v>
                </c:pt>
                <c:pt idx="20">
                  <c:v>60</c:v>
                </c:pt>
                <c:pt idx="21">
                  <c:v>63</c:v>
                </c:pt>
                <c:pt idx="22">
                  <c:v>66</c:v>
                </c:pt>
                <c:pt idx="23">
                  <c:v>69</c:v>
                </c:pt>
                <c:pt idx="24">
                  <c:v>72</c:v>
                </c:pt>
                <c:pt idx="25">
                  <c:v>75</c:v>
                </c:pt>
                <c:pt idx="26">
                  <c:v>78</c:v>
                </c:pt>
                <c:pt idx="27">
                  <c:v>81</c:v>
                </c:pt>
                <c:pt idx="28">
                  <c:v>84</c:v>
                </c:pt>
                <c:pt idx="29">
                  <c:v>87</c:v>
                </c:pt>
                <c:pt idx="30">
                  <c:v>90</c:v>
                </c:pt>
                <c:pt idx="31">
                  <c:v>93</c:v>
                </c:pt>
                <c:pt idx="32">
                  <c:v>96</c:v>
                </c:pt>
                <c:pt idx="33">
                  <c:v>99</c:v>
                </c:pt>
                <c:pt idx="34">
                  <c:v>102</c:v>
                </c:pt>
                <c:pt idx="35">
                  <c:v>105</c:v>
                </c:pt>
                <c:pt idx="36">
                  <c:v>108</c:v>
                </c:pt>
                <c:pt idx="37">
                  <c:v>111</c:v>
                </c:pt>
                <c:pt idx="38">
                  <c:v>114</c:v>
                </c:pt>
                <c:pt idx="39">
                  <c:v>117</c:v>
                </c:pt>
                <c:pt idx="40">
                  <c:v>120</c:v>
                </c:pt>
                <c:pt idx="41">
                  <c:v>123</c:v>
                </c:pt>
                <c:pt idx="42">
                  <c:v>126</c:v>
                </c:pt>
                <c:pt idx="43">
                  <c:v>129</c:v>
                </c:pt>
                <c:pt idx="44">
                  <c:v>132</c:v>
                </c:pt>
                <c:pt idx="45">
                  <c:v>135</c:v>
                </c:pt>
                <c:pt idx="46">
                  <c:v>138</c:v>
                </c:pt>
                <c:pt idx="47">
                  <c:v>141</c:v>
                </c:pt>
                <c:pt idx="48">
                  <c:v>144</c:v>
                </c:pt>
                <c:pt idx="49">
                  <c:v>147</c:v>
                </c:pt>
                <c:pt idx="50">
                  <c:v>150</c:v>
                </c:pt>
                <c:pt idx="51">
                  <c:v>153</c:v>
                </c:pt>
                <c:pt idx="52">
                  <c:v>156</c:v>
                </c:pt>
                <c:pt idx="53">
                  <c:v>159</c:v>
                </c:pt>
                <c:pt idx="54">
                  <c:v>162</c:v>
                </c:pt>
                <c:pt idx="55">
                  <c:v>165</c:v>
                </c:pt>
                <c:pt idx="56">
                  <c:v>168</c:v>
                </c:pt>
                <c:pt idx="57">
                  <c:v>171</c:v>
                </c:pt>
                <c:pt idx="58">
                  <c:v>174</c:v>
                </c:pt>
                <c:pt idx="59">
                  <c:v>177</c:v>
                </c:pt>
                <c:pt idx="60">
                  <c:v>180</c:v>
                </c:pt>
                <c:pt idx="61">
                  <c:v>183</c:v>
                </c:pt>
                <c:pt idx="62">
                  <c:v>186</c:v>
                </c:pt>
                <c:pt idx="63">
                  <c:v>189</c:v>
                </c:pt>
                <c:pt idx="64">
                  <c:v>192</c:v>
                </c:pt>
                <c:pt idx="65">
                  <c:v>195</c:v>
                </c:pt>
                <c:pt idx="66">
                  <c:v>198</c:v>
                </c:pt>
                <c:pt idx="67">
                  <c:v>201</c:v>
                </c:pt>
                <c:pt idx="68">
                  <c:v>204</c:v>
                </c:pt>
                <c:pt idx="69">
                  <c:v>207</c:v>
                </c:pt>
              </c:numCache>
            </c:numRef>
          </c:xVal>
          <c:yVal>
            <c:numRef>
              <c:f>Sheet1!$H$3:$H$72</c:f>
              <c:numCache>
                <c:formatCode>General</c:formatCode>
                <c:ptCount val="70"/>
                <c:pt idx="0">
                  <c:v>0.35529115</c:v>
                </c:pt>
                <c:pt idx="1">
                  <c:v>0.50029562999999999</c:v>
                </c:pt>
                <c:pt idx="2">
                  <c:v>0.56816767000000001</c:v>
                </c:pt>
                <c:pt idx="3">
                  <c:v>0.63334356000000003</c:v>
                </c:pt>
                <c:pt idx="4">
                  <c:v>0.62114751000000001</c:v>
                </c:pt>
                <c:pt idx="5">
                  <c:v>0.64947173999999996</c:v>
                </c:pt>
                <c:pt idx="6">
                  <c:v>0.66320771000000001</c:v>
                </c:pt>
                <c:pt idx="7">
                  <c:v>0.69739666</c:v>
                </c:pt>
                <c:pt idx="8">
                  <c:v>0.70393366000000002</c:v>
                </c:pt>
                <c:pt idx="9">
                  <c:v>0.71445263999999997</c:v>
                </c:pt>
                <c:pt idx="10">
                  <c:v>0.73251401999999999</c:v>
                </c:pt>
                <c:pt idx="11">
                  <c:v>0.73477917000000004</c:v>
                </c:pt>
                <c:pt idx="12">
                  <c:v>0.73458129000000005</c:v>
                </c:pt>
                <c:pt idx="13">
                  <c:v>0.74731035000000001</c:v>
                </c:pt>
                <c:pt idx="14">
                  <c:v>0.73267225000000002</c:v>
                </c:pt>
                <c:pt idx="15">
                  <c:v>0.76280815000000002</c:v>
                </c:pt>
                <c:pt idx="16">
                  <c:v>0.75885659000000005</c:v>
                </c:pt>
                <c:pt idx="17">
                  <c:v>0.75503509000000002</c:v>
                </c:pt>
                <c:pt idx="18">
                  <c:v>0.74205812999999998</c:v>
                </c:pt>
                <c:pt idx="19">
                  <c:v>0.76429298999999995</c:v>
                </c:pt>
                <c:pt idx="20">
                  <c:v>0.77388305000000002</c:v>
                </c:pt>
                <c:pt idx="21">
                  <c:v>0.76830339999999997</c:v>
                </c:pt>
                <c:pt idx="22">
                  <c:v>0.74999519999999997</c:v>
                </c:pt>
                <c:pt idx="23">
                  <c:v>0.76424468000000001</c:v>
                </c:pt>
                <c:pt idx="24">
                  <c:v>0.78250306000000003</c:v>
                </c:pt>
                <c:pt idx="25">
                  <c:v>0.77143273999999995</c:v>
                </c:pt>
                <c:pt idx="26">
                  <c:v>0.77005827000000004</c:v>
                </c:pt>
                <c:pt idx="27">
                  <c:v>0.77666526000000002</c:v>
                </c:pt>
                <c:pt idx="28">
                  <c:v>0.76995974</c:v>
                </c:pt>
                <c:pt idx="29">
                  <c:v>0.77803328000000005</c:v>
                </c:pt>
                <c:pt idx="30">
                  <c:v>0.77993254000000001</c:v>
                </c:pt>
                <c:pt idx="31">
                  <c:v>0.78023014999999996</c:v>
                </c:pt>
                <c:pt idx="32">
                  <c:v>0.78521965999999999</c:v>
                </c:pt>
                <c:pt idx="33">
                  <c:v>0.77966749999999996</c:v>
                </c:pt>
                <c:pt idx="34">
                  <c:v>0.78256806000000001</c:v>
                </c:pt>
                <c:pt idx="35">
                  <c:v>0.78215031000000002</c:v>
                </c:pt>
                <c:pt idx="36">
                  <c:v>0.77824355999999995</c:v>
                </c:pt>
                <c:pt idx="37">
                  <c:v>0.78107201999999998</c:v>
                </c:pt>
                <c:pt idx="38">
                  <c:v>0.78467911999999995</c:v>
                </c:pt>
                <c:pt idx="39">
                  <c:v>0.78153410000000001</c:v>
                </c:pt>
                <c:pt idx="40">
                  <c:v>0.77961939999999996</c:v>
                </c:pt>
                <c:pt idx="41">
                  <c:v>0.78799337000000003</c:v>
                </c:pt>
                <c:pt idx="42">
                  <c:v>0.78321355999999998</c:v>
                </c:pt>
                <c:pt idx="43">
                  <c:v>0.78590044999999997</c:v>
                </c:pt>
                <c:pt idx="44">
                  <c:v>0.78689597</c:v>
                </c:pt>
                <c:pt idx="45">
                  <c:v>0.78616677000000001</c:v>
                </c:pt>
                <c:pt idx="46">
                  <c:v>0.78371254999999995</c:v>
                </c:pt>
                <c:pt idx="47">
                  <c:v>0.78032053999999995</c:v>
                </c:pt>
                <c:pt idx="48">
                  <c:v>0.78336475999999999</c:v>
                </c:pt>
                <c:pt idx="49">
                  <c:v>0.78216381999999995</c:v>
                </c:pt>
                <c:pt idx="50">
                  <c:v>0.78369723999999996</c:v>
                </c:pt>
                <c:pt idx="51">
                  <c:v>0.78718321999999996</c:v>
                </c:pt>
                <c:pt idx="52">
                  <c:v>0.78231329000000005</c:v>
                </c:pt>
                <c:pt idx="53">
                  <c:v>0.78430540999999998</c:v>
                </c:pt>
                <c:pt idx="54">
                  <c:v>0.78570600000000002</c:v>
                </c:pt>
                <c:pt idx="55">
                  <c:v>0.78437508</c:v>
                </c:pt>
                <c:pt idx="56">
                  <c:v>0.78498920999999999</c:v>
                </c:pt>
                <c:pt idx="57">
                  <c:v>0.78686619000000002</c:v>
                </c:pt>
                <c:pt idx="58">
                  <c:v>0.78609879999999999</c:v>
                </c:pt>
                <c:pt idx="59">
                  <c:v>0.78793298000000001</c:v>
                </c:pt>
                <c:pt idx="60">
                  <c:v>0.78683367999999998</c:v>
                </c:pt>
                <c:pt idx="61">
                  <c:v>0.78780570000000005</c:v>
                </c:pt>
                <c:pt idx="62">
                  <c:v>0.78420025999999998</c:v>
                </c:pt>
                <c:pt idx="63">
                  <c:v>0.78086186000000002</c:v>
                </c:pt>
                <c:pt idx="64">
                  <c:v>0.78333976000000005</c:v>
                </c:pt>
                <c:pt idx="65">
                  <c:v>0.78382194000000005</c:v>
                </c:pt>
                <c:pt idx="66">
                  <c:v>0.78641928999999999</c:v>
                </c:pt>
                <c:pt idx="67">
                  <c:v>0.78621078</c:v>
                </c:pt>
                <c:pt idx="68">
                  <c:v>0.78577982000000002</c:v>
                </c:pt>
                <c:pt idx="69">
                  <c:v>0.78671625999999995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8E8-4F6F-9048-A7BA0EF1F576}"/>
            </c:ext>
          </c:extLst>
        </c:ser>
        <c:ser>
          <c:idx val="2"/>
          <c:order val="2"/>
          <c:tx>
            <c:strRef>
              <c:f>Sheet1!$K$1</c:f>
              <c:strCache>
                <c:ptCount val="1"/>
                <c:pt idx="0">
                  <c:v>Single-scale L1 loss</c:v>
                </c:pt>
              </c:strCache>
            </c:strRef>
          </c:tx>
          <c:spPr>
            <a:ln w="19050" cap="rnd">
              <a:solidFill>
                <a:schemeClr val="accent3">
                  <a:alpha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Sheet1!$K$3:$K$72</c:f>
              <c:numCache>
                <c:formatCode>General</c:formatCode>
                <c:ptCount val="70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  <c:pt idx="14">
                  <c:v>42</c:v>
                </c:pt>
                <c:pt idx="15">
                  <c:v>45</c:v>
                </c:pt>
                <c:pt idx="16">
                  <c:v>48</c:v>
                </c:pt>
                <c:pt idx="17">
                  <c:v>51</c:v>
                </c:pt>
                <c:pt idx="18">
                  <c:v>54</c:v>
                </c:pt>
                <c:pt idx="19">
                  <c:v>57</c:v>
                </c:pt>
                <c:pt idx="20">
                  <c:v>60</c:v>
                </c:pt>
                <c:pt idx="21">
                  <c:v>63</c:v>
                </c:pt>
                <c:pt idx="22">
                  <c:v>66</c:v>
                </c:pt>
                <c:pt idx="23">
                  <c:v>69</c:v>
                </c:pt>
                <c:pt idx="24">
                  <c:v>72</c:v>
                </c:pt>
                <c:pt idx="25">
                  <c:v>75</c:v>
                </c:pt>
                <c:pt idx="26">
                  <c:v>78</c:v>
                </c:pt>
                <c:pt idx="27">
                  <c:v>81</c:v>
                </c:pt>
                <c:pt idx="28">
                  <c:v>84</c:v>
                </c:pt>
                <c:pt idx="29">
                  <c:v>87</c:v>
                </c:pt>
                <c:pt idx="30">
                  <c:v>90</c:v>
                </c:pt>
                <c:pt idx="31">
                  <c:v>93</c:v>
                </c:pt>
                <c:pt idx="32">
                  <c:v>96</c:v>
                </c:pt>
                <c:pt idx="33">
                  <c:v>99</c:v>
                </c:pt>
                <c:pt idx="34">
                  <c:v>102</c:v>
                </c:pt>
                <c:pt idx="35">
                  <c:v>105</c:v>
                </c:pt>
                <c:pt idx="36">
                  <c:v>108</c:v>
                </c:pt>
                <c:pt idx="37">
                  <c:v>111</c:v>
                </c:pt>
                <c:pt idx="38">
                  <c:v>114</c:v>
                </c:pt>
                <c:pt idx="39">
                  <c:v>117</c:v>
                </c:pt>
                <c:pt idx="40">
                  <c:v>120</c:v>
                </c:pt>
                <c:pt idx="41">
                  <c:v>123</c:v>
                </c:pt>
                <c:pt idx="42">
                  <c:v>126</c:v>
                </c:pt>
                <c:pt idx="43">
                  <c:v>129</c:v>
                </c:pt>
                <c:pt idx="44">
                  <c:v>132</c:v>
                </c:pt>
                <c:pt idx="45">
                  <c:v>135</c:v>
                </c:pt>
                <c:pt idx="46">
                  <c:v>138</c:v>
                </c:pt>
                <c:pt idx="47">
                  <c:v>141</c:v>
                </c:pt>
                <c:pt idx="48">
                  <c:v>144</c:v>
                </c:pt>
                <c:pt idx="49">
                  <c:v>147</c:v>
                </c:pt>
                <c:pt idx="50">
                  <c:v>150</c:v>
                </c:pt>
                <c:pt idx="51">
                  <c:v>153</c:v>
                </c:pt>
                <c:pt idx="52">
                  <c:v>156</c:v>
                </c:pt>
                <c:pt idx="53">
                  <c:v>159</c:v>
                </c:pt>
                <c:pt idx="54">
                  <c:v>162</c:v>
                </c:pt>
                <c:pt idx="55">
                  <c:v>165</c:v>
                </c:pt>
                <c:pt idx="56">
                  <c:v>168</c:v>
                </c:pt>
                <c:pt idx="57">
                  <c:v>171</c:v>
                </c:pt>
                <c:pt idx="58">
                  <c:v>174</c:v>
                </c:pt>
                <c:pt idx="59">
                  <c:v>177</c:v>
                </c:pt>
                <c:pt idx="60">
                  <c:v>180</c:v>
                </c:pt>
                <c:pt idx="61">
                  <c:v>183</c:v>
                </c:pt>
                <c:pt idx="62">
                  <c:v>186</c:v>
                </c:pt>
                <c:pt idx="63">
                  <c:v>189</c:v>
                </c:pt>
                <c:pt idx="64">
                  <c:v>192</c:v>
                </c:pt>
                <c:pt idx="65">
                  <c:v>195</c:v>
                </c:pt>
                <c:pt idx="66">
                  <c:v>198</c:v>
                </c:pt>
                <c:pt idx="67">
                  <c:v>201</c:v>
                </c:pt>
                <c:pt idx="68">
                  <c:v>204</c:v>
                </c:pt>
                <c:pt idx="69">
                  <c:v>207</c:v>
                </c:pt>
              </c:numCache>
            </c:numRef>
          </c:xVal>
          <c:yVal>
            <c:numRef>
              <c:f>Sheet1!$M$3:$M$72</c:f>
              <c:numCache>
                <c:formatCode>General</c:formatCode>
                <c:ptCount val="70"/>
                <c:pt idx="0">
                  <c:v>0.23933297000000001</c:v>
                </c:pt>
                <c:pt idx="1">
                  <c:v>0.35805604000000002</c:v>
                </c:pt>
                <c:pt idx="2">
                  <c:v>0.41249860999999999</c:v>
                </c:pt>
                <c:pt idx="3">
                  <c:v>0.42174956000000002</c:v>
                </c:pt>
                <c:pt idx="4">
                  <c:v>0.43830639999999998</c:v>
                </c:pt>
                <c:pt idx="5">
                  <c:v>0.47776180000000001</c:v>
                </c:pt>
                <c:pt idx="6">
                  <c:v>0.47645177</c:v>
                </c:pt>
                <c:pt idx="7">
                  <c:v>0.49084718999999999</c:v>
                </c:pt>
                <c:pt idx="8">
                  <c:v>0.53286770000000006</c:v>
                </c:pt>
                <c:pt idx="9">
                  <c:v>0.56158153</c:v>
                </c:pt>
                <c:pt idx="10">
                  <c:v>0.59872826000000001</c:v>
                </c:pt>
                <c:pt idx="11">
                  <c:v>0.62819804000000001</c:v>
                </c:pt>
                <c:pt idx="12">
                  <c:v>0.63649834999999999</c:v>
                </c:pt>
                <c:pt idx="13">
                  <c:v>0.64487232000000005</c:v>
                </c:pt>
                <c:pt idx="14">
                  <c:v>0.62018740999999999</c:v>
                </c:pt>
                <c:pt idx="15">
                  <c:v>0.67253819999999997</c:v>
                </c:pt>
                <c:pt idx="16">
                  <c:v>0.63712261999999997</c:v>
                </c:pt>
                <c:pt idx="17">
                  <c:v>0.67947623000000001</c:v>
                </c:pt>
                <c:pt idx="18">
                  <c:v>0.65234755</c:v>
                </c:pt>
                <c:pt idx="19">
                  <c:v>0.68247389000000003</c:v>
                </c:pt>
                <c:pt idx="20">
                  <c:v>0.67895689999999997</c:v>
                </c:pt>
                <c:pt idx="21">
                  <c:v>0.66853255</c:v>
                </c:pt>
                <c:pt idx="22">
                  <c:v>0.63170729000000003</c:v>
                </c:pt>
                <c:pt idx="23">
                  <c:v>0.66668428000000002</c:v>
                </c:pt>
                <c:pt idx="24">
                  <c:v>0.67608352999999999</c:v>
                </c:pt>
                <c:pt idx="25">
                  <c:v>0.68659398999999999</c:v>
                </c:pt>
                <c:pt idx="26">
                  <c:v>0.68989396999999997</c:v>
                </c:pt>
                <c:pt idx="27">
                  <c:v>0.69005611</c:v>
                </c:pt>
                <c:pt idx="28">
                  <c:v>0.69248580999999998</c:v>
                </c:pt>
                <c:pt idx="29">
                  <c:v>0.70255869999999998</c:v>
                </c:pt>
                <c:pt idx="30">
                  <c:v>0.69349762000000004</c:v>
                </c:pt>
                <c:pt idx="31">
                  <c:v>0.69493501000000002</c:v>
                </c:pt>
                <c:pt idx="32">
                  <c:v>0.69224302000000004</c:v>
                </c:pt>
                <c:pt idx="33">
                  <c:v>0.68882259999999995</c:v>
                </c:pt>
                <c:pt idx="34">
                  <c:v>0.69330247</c:v>
                </c:pt>
                <c:pt idx="35">
                  <c:v>0.68764972000000002</c:v>
                </c:pt>
                <c:pt idx="36">
                  <c:v>0.69204935999999995</c:v>
                </c:pt>
                <c:pt idx="37">
                  <c:v>0.68897752000000001</c:v>
                </c:pt>
                <c:pt idx="38">
                  <c:v>0.68249747000000005</c:v>
                </c:pt>
                <c:pt idx="39">
                  <c:v>0.69859313999999995</c:v>
                </c:pt>
                <c:pt idx="40">
                  <c:v>0.69790874999999997</c:v>
                </c:pt>
                <c:pt idx="41">
                  <c:v>0.68898512000000001</c:v>
                </c:pt>
                <c:pt idx="42">
                  <c:v>0.69599473000000001</c:v>
                </c:pt>
                <c:pt idx="43">
                  <c:v>0.69621628999999996</c:v>
                </c:pt>
                <c:pt idx="44">
                  <c:v>0.68815336999999999</c:v>
                </c:pt>
                <c:pt idx="45">
                  <c:v>0.69239525999999996</c:v>
                </c:pt>
                <c:pt idx="46">
                  <c:v>0.67777255000000003</c:v>
                </c:pt>
                <c:pt idx="47">
                  <c:v>0.69744360000000005</c:v>
                </c:pt>
                <c:pt idx="48">
                  <c:v>0.69879376000000004</c:v>
                </c:pt>
                <c:pt idx="49">
                  <c:v>0.68988258000000002</c:v>
                </c:pt>
                <c:pt idx="50">
                  <c:v>0.69298422999999998</c:v>
                </c:pt>
                <c:pt idx="51">
                  <c:v>0.69903704</c:v>
                </c:pt>
                <c:pt idx="52">
                  <c:v>0.70066856</c:v>
                </c:pt>
                <c:pt idx="53">
                  <c:v>0.69709480000000001</c:v>
                </c:pt>
                <c:pt idx="54">
                  <c:v>0.68620632999999998</c:v>
                </c:pt>
                <c:pt idx="55">
                  <c:v>0.69476532999999996</c:v>
                </c:pt>
                <c:pt idx="56">
                  <c:v>0.69603331999999996</c:v>
                </c:pt>
                <c:pt idx="57">
                  <c:v>0.69231341999999996</c:v>
                </c:pt>
                <c:pt idx="58">
                  <c:v>0.69729163999999999</c:v>
                </c:pt>
                <c:pt idx="59">
                  <c:v>0.68893455999999997</c:v>
                </c:pt>
                <c:pt idx="60">
                  <c:v>0.70083125000000002</c:v>
                </c:pt>
                <c:pt idx="61">
                  <c:v>0.70018789000000003</c:v>
                </c:pt>
                <c:pt idx="62">
                  <c:v>0.69363450000000004</c:v>
                </c:pt>
                <c:pt idx="63">
                  <c:v>0.70221151999999998</c:v>
                </c:pt>
                <c:pt idx="64">
                  <c:v>0.69593678000000003</c:v>
                </c:pt>
                <c:pt idx="65">
                  <c:v>0.70167816999999999</c:v>
                </c:pt>
                <c:pt idx="66">
                  <c:v>0.69347451999999998</c:v>
                </c:pt>
                <c:pt idx="67">
                  <c:v>0.69764948000000004</c:v>
                </c:pt>
                <c:pt idx="68">
                  <c:v>0.69316995999999997</c:v>
                </c:pt>
                <c:pt idx="69">
                  <c:v>0.69676042999999999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8E8-4F6F-9048-A7BA0EF1F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2559936"/>
        <c:axId val="1392579072"/>
      </c:scatterChart>
      <c:valAx>
        <c:axId val="1392559936"/>
        <c:scaling>
          <c:orientation val="minMax"/>
          <c:max val="2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2579072"/>
        <c:crosses val="autoZero"/>
        <c:crossBetween val="midCat"/>
      </c:valAx>
      <c:valAx>
        <c:axId val="1392579072"/>
        <c:scaling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Dice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25599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Our method</c:v>
                </c:pt>
              </c:strCache>
            </c:strRef>
          </c:tx>
          <c:spPr>
            <a:ln w="19050" cap="rnd">
              <a:solidFill>
                <a:schemeClr val="accent1">
                  <a:alpha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Sheet1!$A$3:$A$72</c:f>
              <c:numCache>
                <c:formatCode>General</c:formatCode>
                <c:ptCount val="70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  <c:pt idx="14">
                  <c:v>42</c:v>
                </c:pt>
                <c:pt idx="15">
                  <c:v>45</c:v>
                </c:pt>
                <c:pt idx="16">
                  <c:v>48</c:v>
                </c:pt>
                <c:pt idx="17">
                  <c:v>51</c:v>
                </c:pt>
                <c:pt idx="18">
                  <c:v>54</c:v>
                </c:pt>
                <c:pt idx="19">
                  <c:v>57</c:v>
                </c:pt>
                <c:pt idx="20">
                  <c:v>60</c:v>
                </c:pt>
                <c:pt idx="21">
                  <c:v>63</c:v>
                </c:pt>
                <c:pt idx="22">
                  <c:v>66</c:v>
                </c:pt>
                <c:pt idx="23">
                  <c:v>69</c:v>
                </c:pt>
                <c:pt idx="24">
                  <c:v>72</c:v>
                </c:pt>
                <c:pt idx="25">
                  <c:v>75</c:v>
                </c:pt>
                <c:pt idx="26">
                  <c:v>78</c:v>
                </c:pt>
                <c:pt idx="27">
                  <c:v>81</c:v>
                </c:pt>
                <c:pt idx="28">
                  <c:v>84</c:v>
                </c:pt>
                <c:pt idx="29">
                  <c:v>87</c:v>
                </c:pt>
                <c:pt idx="30">
                  <c:v>90</c:v>
                </c:pt>
                <c:pt idx="31">
                  <c:v>93</c:v>
                </c:pt>
                <c:pt idx="32">
                  <c:v>96</c:v>
                </c:pt>
                <c:pt idx="33">
                  <c:v>99</c:v>
                </c:pt>
                <c:pt idx="34">
                  <c:v>102</c:v>
                </c:pt>
                <c:pt idx="35">
                  <c:v>105</c:v>
                </c:pt>
                <c:pt idx="36">
                  <c:v>108</c:v>
                </c:pt>
                <c:pt idx="37">
                  <c:v>111</c:v>
                </c:pt>
                <c:pt idx="38">
                  <c:v>114</c:v>
                </c:pt>
                <c:pt idx="39">
                  <c:v>117</c:v>
                </c:pt>
                <c:pt idx="40">
                  <c:v>120</c:v>
                </c:pt>
                <c:pt idx="41">
                  <c:v>123</c:v>
                </c:pt>
                <c:pt idx="42">
                  <c:v>126</c:v>
                </c:pt>
                <c:pt idx="43">
                  <c:v>129</c:v>
                </c:pt>
                <c:pt idx="44">
                  <c:v>132</c:v>
                </c:pt>
                <c:pt idx="45">
                  <c:v>135</c:v>
                </c:pt>
                <c:pt idx="46">
                  <c:v>138</c:v>
                </c:pt>
                <c:pt idx="47">
                  <c:v>141</c:v>
                </c:pt>
                <c:pt idx="48">
                  <c:v>144</c:v>
                </c:pt>
                <c:pt idx="49">
                  <c:v>147</c:v>
                </c:pt>
                <c:pt idx="50">
                  <c:v>150</c:v>
                </c:pt>
                <c:pt idx="51">
                  <c:v>153</c:v>
                </c:pt>
                <c:pt idx="52">
                  <c:v>156</c:v>
                </c:pt>
                <c:pt idx="53">
                  <c:v>159</c:v>
                </c:pt>
                <c:pt idx="54">
                  <c:v>162</c:v>
                </c:pt>
                <c:pt idx="55">
                  <c:v>165</c:v>
                </c:pt>
                <c:pt idx="56">
                  <c:v>168</c:v>
                </c:pt>
                <c:pt idx="57">
                  <c:v>171</c:v>
                </c:pt>
                <c:pt idx="58">
                  <c:v>174</c:v>
                </c:pt>
                <c:pt idx="59">
                  <c:v>177</c:v>
                </c:pt>
                <c:pt idx="60">
                  <c:v>180</c:v>
                </c:pt>
                <c:pt idx="61">
                  <c:v>183</c:v>
                </c:pt>
                <c:pt idx="62">
                  <c:v>186</c:v>
                </c:pt>
                <c:pt idx="63">
                  <c:v>189</c:v>
                </c:pt>
                <c:pt idx="64">
                  <c:v>192</c:v>
                </c:pt>
                <c:pt idx="65">
                  <c:v>195</c:v>
                </c:pt>
                <c:pt idx="66">
                  <c:v>198</c:v>
                </c:pt>
                <c:pt idx="67">
                  <c:v>201</c:v>
                </c:pt>
                <c:pt idx="68">
                  <c:v>204</c:v>
                </c:pt>
                <c:pt idx="69">
                  <c:v>207</c:v>
                </c:pt>
              </c:numCache>
            </c:numRef>
          </c:xVal>
          <c:yVal>
            <c:numRef>
              <c:f>Sheet1!$D$3:$D$72</c:f>
              <c:numCache>
                <c:formatCode>General</c:formatCode>
                <c:ptCount val="70"/>
                <c:pt idx="0">
                  <c:v>0.34557376000000001</c:v>
                </c:pt>
                <c:pt idx="1">
                  <c:v>0.46112386</c:v>
                </c:pt>
                <c:pt idx="2">
                  <c:v>0.52571984000000005</c:v>
                </c:pt>
                <c:pt idx="3">
                  <c:v>0.54805026999999995</c:v>
                </c:pt>
                <c:pt idx="4">
                  <c:v>0.56161461000000001</c:v>
                </c:pt>
                <c:pt idx="5">
                  <c:v>0.60488419000000004</c:v>
                </c:pt>
                <c:pt idx="6">
                  <c:v>0.62735821999999997</c:v>
                </c:pt>
                <c:pt idx="7">
                  <c:v>0.58920832999999995</c:v>
                </c:pt>
                <c:pt idx="8">
                  <c:v>0.66162792000000004</c:v>
                </c:pt>
                <c:pt idx="9">
                  <c:v>0.66740314000000001</c:v>
                </c:pt>
                <c:pt idx="10">
                  <c:v>0.69925230000000005</c:v>
                </c:pt>
                <c:pt idx="11">
                  <c:v>0.70149943999999997</c:v>
                </c:pt>
                <c:pt idx="12">
                  <c:v>0.69616646000000004</c:v>
                </c:pt>
                <c:pt idx="13">
                  <c:v>0.70040628999999999</c:v>
                </c:pt>
                <c:pt idx="14">
                  <c:v>0.66508697999999999</c:v>
                </c:pt>
                <c:pt idx="15">
                  <c:v>0.69697799000000005</c:v>
                </c:pt>
                <c:pt idx="16">
                  <c:v>0.70000240999999996</c:v>
                </c:pt>
                <c:pt idx="17">
                  <c:v>0.73737195</c:v>
                </c:pt>
                <c:pt idx="18">
                  <c:v>0.70693382000000005</c:v>
                </c:pt>
                <c:pt idx="19">
                  <c:v>0.74016053999999998</c:v>
                </c:pt>
                <c:pt idx="20">
                  <c:v>0.71698041000000001</c:v>
                </c:pt>
                <c:pt idx="21">
                  <c:v>0.71840683999999999</c:v>
                </c:pt>
                <c:pt idx="22">
                  <c:v>0.73850346</c:v>
                </c:pt>
                <c:pt idx="23">
                  <c:v>0.73869187999999997</c:v>
                </c:pt>
                <c:pt idx="24">
                  <c:v>0.72765667999999994</c:v>
                </c:pt>
                <c:pt idx="25">
                  <c:v>0.73166967000000005</c:v>
                </c:pt>
                <c:pt idx="26">
                  <c:v>0.72036535999999995</c:v>
                </c:pt>
                <c:pt idx="27">
                  <c:v>0.72132817999999999</c:v>
                </c:pt>
                <c:pt idx="28">
                  <c:v>0.71426288999999998</c:v>
                </c:pt>
                <c:pt idx="29">
                  <c:v>0.72800065999999997</c:v>
                </c:pt>
                <c:pt idx="30">
                  <c:v>0.71777254999999995</c:v>
                </c:pt>
                <c:pt idx="31">
                  <c:v>0.72579727000000005</c:v>
                </c:pt>
                <c:pt idx="32">
                  <c:v>0.72232894999999997</c:v>
                </c:pt>
                <c:pt idx="33">
                  <c:v>0.71151967999999999</c:v>
                </c:pt>
                <c:pt idx="34">
                  <c:v>0.71952875999999999</c:v>
                </c:pt>
                <c:pt idx="35">
                  <c:v>0.72668792000000004</c:v>
                </c:pt>
                <c:pt idx="36">
                  <c:v>0.72643420000000003</c:v>
                </c:pt>
                <c:pt idx="37">
                  <c:v>0.72131659000000004</c:v>
                </c:pt>
                <c:pt idx="38">
                  <c:v>0.72545493000000005</c:v>
                </c:pt>
                <c:pt idx="39">
                  <c:v>0.72985719999999998</c:v>
                </c:pt>
                <c:pt idx="40">
                  <c:v>0.72791309000000004</c:v>
                </c:pt>
                <c:pt idx="41">
                  <c:v>0.72917500999999996</c:v>
                </c:pt>
                <c:pt idx="42">
                  <c:v>0.72550371999999996</c:v>
                </c:pt>
                <c:pt idx="43">
                  <c:v>0.72886625000000005</c:v>
                </c:pt>
                <c:pt idx="44">
                  <c:v>0.72820015999999999</c:v>
                </c:pt>
                <c:pt idx="45">
                  <c:v>0.73593960000000003</c:v>
                </c:pt>
                <c:pt idx="46">
                  <c:v>0.72791910000000004</c:v>
                </c:pt>
                <c:pt idx="47">
                  <c:v>0.72694583000000002</c:v>
                </c:pt>
                <c:pt idx="48">
                  <c:v>0.72812226000000002</c:v>
                </c:pt>
                <c:pt idx="49">
                  <c:v>0.72588461999999998</c:v>
                </c:pt>
                <c:pt idx="50">
                  <c:v>0.72710629000000004</c:v>
                </c:pt>
                <c:pt idx="51">
                  <c:v>0.72367599999999999</c:v>
                </c:pt>
                <c:pt idx="52">
                  <c:v>0.72589906999999998</c:v>
                </c:pt>
                <c:pt idx="53">
                  <c:v>0.72818503999999995</c:v>
                </c:pt>
                <c:pt idx="54">
                  <c:v>0.72537488000000006</c:v>
                </c:pt>
                <c:pt idx="55">
                  <c:v>0.72116385999999999</c:v>
                </c:pt>
                <c:pt idx="56">
                  <c:v>0.72861007</c:v>
                </c:pt>
                <c:pt idx="57">
                  <c:v>0.72812063000000005</c:v>
                </c:pt>
                <c:pt idx="58">
                  <c:v>0.72681026999999998</c:v>
                </c:pt>
                <c:pt idx="59">
                  <c:v>0.72697486</c:v>
                </c:pt>
                <c:pt idx="60">
                  <c:v>0.72639582000000003</c:v>
                </c:pt>
                <c:pt idx="61">
                  <c:v>0.72834264999999998</c:v>
                </c:pt>
                <c:pt idx="62">
                  <c:v>0.72593514999999997</c:v>
                </c:pt>
                <c:pt idx="63">
                  <c:v>0.72534215999999996</c:v>
                </c:pt>
                <c:pt idx="64">
                  <c:v>0.72782236</c:v>
                </c:pt>
                <c:pt idx="65">
                  <c:v>0.73116035999999995</c:v>
                </c:pt>
                <c:pt idx="66">
                  <c:v>0.72546451999999995</c:v>
                </c:pt>
                <c:pt idx="67">
                  <c:v>0.72812209999999999</c:v>
                </c:pt>
                <c:pt idx="68">
                  <c:v>0.72703698000000005</c:v>
                </c:pt>
                <c:pt idx="69">
                  <c:v>0.73005595000000001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148-4F8B-BD36-141B91DD9D33}"/>
            </c:ext>
          </c:extLst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w/o deep supervision</c:v>
                </c:pt>
              </c:strCache>
            </c:strRef>
          </c:tx>
          <c:spPr>
            <a:ln w="19050" cap="rnd">
              <a:solidFill>
                <a:schemeClr val="accent2">
                  <a:alpha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Sheet1!$F$3:$F$72</c:f>
              <c:numCache>
                <c:formatCode>General</c:formatCode>
                <c:ptCount val="70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  <c:pt idx="14">
                  <c:v>42</c:v>
                </c:pt>
                <c:pt idx="15">
                  <c:v>45</c:v>
                </c:pt>
                <c:pt idx="16">
                  <c:v>48</c:v>
                </c:pt>
                <c:pt idx="17">
                  <c:v>51</c:v>
                </c:pt>
                <c:pt idx="18">
                  <c:v>54</c:v>
                </c:pt>
                <c:pt idx="19">
                  <c:v>57</c:v>
                </c:pt>
                <c:pt idx="20">
                  <c:v>60</c:v>
                </c:pt>
                <c:pt idx="21">
                  <c:v>63</c:v>
                </c:pt>
                <c:pt idx="22">
                  <c:v>66</c:v>
                </c:pt>
                <c:pt idx="23">
                  <c:v>69</c:v>
                </c:pt>
                <c:pt idx="24">
                  <c:v>72</c:v>
                </c:pt>
                <c:pt idx="25">
                  <c:v>75</c:v>
                </c:pt>
                <c:pt idx="26">
                  <c:v>78</c:v>
                </c:pt>
                <c:pt idx="27">
                  <c:v>81</c:v>
                </c:pt>
                <c:pt idx="28">
                  <c:v>84</c:v>
                </c:pt>
                <c:pt idx="29">
                  <c:v>87</c:v>
                </c:pt>
                <c:pt idx="30">
                  <c:v>90</c:v>
                </c:pt>
                <c:pt idx="31">
                  <c:v>93</c:v>
                </c:pt>
                <c:pt idx="32">
                  <c:v>96</c:v>
                </c:pt>
                <c:pt idx="33">
                  <c:v>99</c:v>
                </c:pt>
                <c:pt idx="34">
                  <c:v>102</c:v>
                </c:pt>
                <c:pt idx="35">
                  <c:v>105</c:v>
                </c:pt>
                <c:pt idx="36">
                  <c:v>108</c:v>
                </c:pt>
                <c:pt idx="37">
                  <c:v>111</c:v>
                </c:pt>
                <c:pt idx="38">
                  <c:v>114</c:v>
                </c:pt>
                <c:pt idx="39">
                  <c:v>117</c:v>
                </c:pt>
                <c:pt idx="40">
                  <c:v>120</c:v>
                </c:pt>
                <c:pt idx="41">
                  <c:v>123</c:v>
                </c:pt>
                <c:pt idx="42">
                  <c:v>126</c:v>
                </c:pt>
                <c:pt idx="43">
                  <c:v>129</c:v>
                </c:pt>
                <c:pt idx="44">
                  <c:v>132</c:v>
                </c:pt>
                <c:pt idx="45">
                  <c:v>135</c:v>
                </c:pt>
                <c:pt idx="46">
                  <c:v>138</c:v>
                </c:pt>
                <c:pt idx="47">
                  <c:v>141</c:v>
                </c:pt>
                <c:pt idx="48">
                  <c:v>144</c:v>
                </c:pt>
                <c:pt idx="49">
                  <c:v>147</c:v>
                </c:pt>
                <c:pt idx="50">
                  <c:v>150</c:v>
                </c:pt>
                <c:pt idx="51">
                  <c:v>153</c:v>
                </c:pt>
                <c:pt idx="52">
                  <c:v>156</c:v>
                </c:pt>
                <c:pt idx="53">
                  <c:v>159</c:v>
                </c:pt>
                <c:pt idx="54">
                  <c:v>162</c:v>
                </c:pt>
                <c:pt idx="55">
                  <c:v>165</c:v>
                </c:pt>
                <c:pt idx="56">
                  <c:v>168</c:v>
                </c:pt>
                <c:pt idx="57">
                  <c:v>171</c:v>
                </c:pt>
                <c:pt idx="58">
                  <c:v>174</c:v>
                </c:pt>
                <c:pt idx="59">
                  <c:v>177</c:v>
                </c:pt>
                <c:pt idx="60">
                  <c:v>180</c:v>
                </c:pt>
                <c:pt idx="61">
                  <c:v>183</c:v>
                </c:pt>
                <c:pt idx="62">
                  <c:v>186</c:v>
                </c:pt>
                <c:pt idx="63">
                  <c:v>189</c:v>
                </c:pt>
                <c:pt idx="64">
                  <c:v>192</c:v>
                </c:pt>
                <c:pt idx="65">
                  <c:v>195</c:v>
                </c:pt>
                <c:pt idx="66">
                  <c:v>198</c:v>
                </c:pt>
                <c:pt idx="67">
                  <c:v>201</c:v>
                </c:pt>
                <c:pt idx="68">
                  <c:v>204</c:v>
                </c:pt>
                <c:pt idx="69">
                  <c:v>207</c:v>
                </c:pt>
              </c:numCache>
            </c:numRef>
          </c:xVal>
          <c:yVal>
            <c:numRef>
              <c:f>Sheet1!$I$3:$I$72</c:f>
              <c:numCache>
                <c:formatCode>General</c:formatCode>
                <c:ptCount val="70"/>
                <c:pt idx="0">
                  <c:v>0.33465901999999997</c:v>
                </c:pt>
                <c:pt idx="1">
                  <c:v>0.43695806999999998</c:v>
                </c:pt>
                <c:pt idx="2">
                  <c:v>0.53402963000000003</c:v>
                </c:pt>
                <c:pt idx="3">
                  <c:v>0.57669904000000005</c:v>
                </c:pt>
                <c:pt idx="4">
                  <c:v>0.55491579000000002</c:v>
                </c:pt>
                <c:pt idx="5">
                  <c:v>0.61547801000000002</c:v>
                </c:pt>
                <c:pt idx="6">
                  <c:v>0.60263281999999996</c:v>
                </c:pt>
                <c:pt idx="7">
                  <c:v>0.63917327000000002</c:v>
                </c:pt>
                <c:pt idx="8">
                  <c:v>0.65515718999999994</c:v>
                </c:pt>
                <c:pt idx="9">
                  <c:v>0.64823054000000002</c:v>
                </c:pt>
                <c:pt idx="10">
                  <c:v>0.69741204000000001</c:v>
                </c:pt>
                <c:pt idx="11">
                  <c:v>0.71494566000000004</c:v>
                </c:pt>
                <c:pt idx="12">
                  <c:v>0.68116513000000001</c:v>
                </c:pt>
                <c:pt idx="13">
                  <c:v>0.69050036999999997</c:v>
                </c:pt>
                <c:pt idx="14">
                  <c:v>0.68928630000000002</c:v>
                </c:pt>
                <c:pt idx="15">
                  <c:v>0.71499714999999997</c:v>
                </c:pt>
                <c:pt idx="16">
                  <c:v>0.70690812999999997</c:v>
                </c:pt>
                <c:pt idx="17">
                  <c:v>0.72351710000000002</c:v>
                </c:pt>
                <c:pt idx="18">
                  <c:v>0.69422158</c:v>
                </c:pt>
                <c:pt idx="19">
                  <c:v>0.73350221999999998</c:v>
                </c:pt>
                <c:pt idx="20">
                  <c:v>0.77657087000000002</c:v>
                </c:pt>
                <c:pt idx="21">
                  <c:v>0.73620602999999996</c:v>
                </c:pt>
                <c:pt idx="22">
                  <c:v>0.71591382000000003</c:v>
                </c:pt>
                <c:pt idx="23">
                  <c:v>0.76609720999999997</c:v>
                </c:pt>
                <c:pt idx="24">
                  <c:v>0.74318956999999997</c:v>
                </c:pt>
                <c:pt idx="25">
                  <c:v>0.72967605000000002</c:v>
                </c:pt>
                <c:pt idx="26">
                  <c:v>0.72910005</c:v>
                </c:pt>
                <c:pt idx="27">
                  <c:v>0.73677344</c:v>
                </c:pt>
                <c:pt idx="28">
                  <c:v>0.71995397000000005</c:v>
                </c:pt>
                <c:pt idx="29">
                  <c:v>0.73705191999999997</c:v>
                </c:pt>
                <c:pt idx="30">
                  <c:v>0.74036495999999996</c:v>
                </c:pt>
                <c:pt idx="31">
                  <c:v>0.74575652999999997</c:v>
                </c:pt>
                <c:pt idx="32">
                  <c:v>0.74667607000000003</c:v>
                </c:pt>
                <c:pt idx="33">
                  <c:v>0.731491</c:v>
                </c:pt>
                <c:pt idx="34">
                  <c:v>0.73611565999999995</c:v>
                </c:pt>
                <c:pt idx="35">
                  <c:v>0.72833683000000005</c:v>
                </c:pt>
                <c:pt idx="36">
                  <c:v>0.73631347000000003</c:v>
                </c:pt>
                <c:pt idx="37">
                  <c:v>0.73242242000000002</c:v>
                </c:pt>
                <c:pt idx="38">
                  <c:v>0.74035382000000005</c:v>
                </c:pt>
                <c:pt idx="39">
                  <c:v>0.74064653000000003</c:v>
                </c:pt>
                <c:pt idx="40">
                  <c:v>0.73957344999999997</c:v>
                </c:pt>
                <c:pt idx="41">
                  <c:v>0.73864724999999998</c:v>
                </c:pt>
                <c:pt idx="42">
                  <c:v>0.73517829999999995</c:v>
                </c:pt>
                <c:pt idx="43">
                  <c:v>0.73516017</c:v>
                </c:pt>
                <c:pt idx="44">
                  <c:v>0.74940077999999999</c:v>
                </c:pt>
                <c:pt idx="45">
                  <c:v>0.74160630000000005</c:v>
                </c:pt>
                <c:pt idx="46">
                  <c:v>0.73783301000000001</c:v>
                </c:pt>
                <c:pt idx="47">
                  <c:v>0.74349556000000006</c:v>
                </c:pt>
                <c:pt idx="48">
                  <c:v>0.73773219000000001</c:v>
                </c:pt>
                <c:pt idx="49">
                  <c:v>0.73809153000000005</c:v>
                </c:pt>
                <c:pt idx="50">
                  <c:v>0.73894727000000004</c:v>
                </c:pt>
                <c:pt idx="51">
                  <c:v>0.74146911999999998</c:v>
                </c:pt>
                <c:pt idx="52">
                  <c:v>0.74098847000000001</c:v>
                </c:pt>
                <c:pt idx="53">
                  <c:v>0.73754098999999995</c:v>
                </c:pt>
                <c:pt idx="54">
                  <c:v>0.74114495000000002</c:v>
                </c:pt>
                <c:pt idx="55">
                  <c:v>0.73405253000000004</c:v>
                </c:pt>
                <c:pt idx="56">
                  <c:v>0.73685135999999996</c:v>
                </c:pt>
                <c:pt idx="57">
                  <c:v>0.73761675000000004</c:v>
                </c:pt>
                <c:pt idx="58">
                  <c:v>0.73906203999999998</c:v>
                </c:pt>
                <c:pt idx="59">
                  <c:v>0.74389388000000001</c:v>
                </c:pt>
                <c:pt idx="60">
                  <c:v>0.74190363999999998</c:v>
                </c:pt>
                <c:pt idx="61">
                  <c:v>0.73926382999999996</c:v>
                </c:pt>
                <c:pt idx="62">
                  <c:v>0.74142735000000004</c:v>
                </c:pt>
                <c:pt idx="63">
                  <c:v>0.73416561000000002</c:v>
                </c:pt>
                <c:pt idx="64">
                  <c:v>0.73817997000000002</c:v>
                </c:pt>
                <c:pt idx="65">
                  <c:v>0.73946387000000002</c:v>
                </c:pt>
                <c:pt idx="66">
                  <c:v>0.74244845999999998</c:v>
                </c:pt>
                <c:pt idx="67">
                  <c:v>0.73465247</c:v>
                </c:pt>
                <c:pt idx="68">
                  <c:v>0.7452299</c:v>
                </c:pt>
                <c:pt idx="69">
                  <c:v>0.73765108999999995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148-4F8B-BD36-141B91DD9D33}"/>
            </c:ext>
          </c:extLst>
        </c:ser>
        <c:ser>
          <c:idx val="2"/>
          <c:order val="2"/>
          <c:tx>
            <c:strRef>
              <c:f>Sheet1!$K$1</c:f>
              <c:strCache>
                <c:ptCount val="1"/>
                <c:pt idx="0">
                  <c:v>Single-scale L1 loss</c:v>
                </c:pt>
              </c:strCache>
            </c:strRef>
          </c:tx>
          <c:spPr>
            <a:ln w="19050" cap="rnd">
              <a:solidFill>
                <a:schemeClr val="accent3">
                  <a:alpha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Sheet1!$K$3:$K$72</c:f>
              <c:numCache>
                <c:formatCode>General</c:formatCode>
                <c:ptCount val="70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  <c:pt idx="14">
                  <c:v>42</c:v>
                </c:pt>
                <c:pt idx="15">
                  <c:v>45</c:v>
                </c:pt>
                <c:pt idx="16">
                  <c:v>48</c:v>
                </c:pt>
                <c:pt idx="17">
                  <c:v>51</c:v>
                </c:pt>
                <c:pt idx="18">
                  <c:v>54</c:v>
                </c:pt>
                <c:pt idx="19">
                  <c:v>57</c:v>
                </c:pt>
                <c:pt idx="20">
                  <c:v>60</c:v>
                </c:pt>
                <c:pt idx="21">
                  <c:v>63</c:v>
                </c:pt>
                <c:pt idx="22">
                  <c:v>66</c:v>
                </c:pt>
                <c:pt idx="23">
                  <c:v>69</c:v>
                </c:pt>
                <c:pt idx="24">
                  <c:v>72</c:v>
                </c:pt>
                <c:pt idx="25">
                  <c:v>75</c:v>
                </c:pt>
                <c:pt idx="26">
                  <c:v>78</c:v>
                </c:pt>
                <c:pt idx="27">
                  <c:v>81</c:v>
                </c:pt>
                <c:pt idx="28">
                  <c:v>84</c:v>
                </c:pt>
                <c:pt idx="29">
                  <c:v>87</c:v>
                </c:pt>
                <c:pt idx="30">
                  <c:v>90</c:v>
                </c:pt>
                <c:pt idx="31">
                  <c:v>93</c:v>
                </c:pt>
                <c:pt idx="32">
                  <c:v>96</c:v>
                </c:pt>
                <c:pt idx="33">
                  <c:v>99</c:v>
                </c:pt>
                <c:pt idx="34">
                  <c:v>102</c:v>
                </c:pt>
                <c:pt idx="35">
                  <c:v>105</c:v>
                </c:pt>
                <c:pt idx="36">
                  <c:v>108</c:v>
                </c:pt>
                <c:pt idx="37">
                  <c:v>111</c:v>
                </c:pt>
                <c:pt idx="38">
                  <c:v>114</c:v>
                </c:pt>
                <c:pt idx="39">
                  <c:v>117</c:v>
                </c:pt>
                <c:pt idx="40">
                  <c:v>120</c:v>
                </c:pt>
                <c:pt idx="41">
                  <c:v>123</c:v>
                </c:pt>
                <c:pt idx="42">
                  <c:v>126</c:v>
                </c:pt>
                <c:pt idx="43">
                  <c:v>129</c:v>
                </c:pt>
                <c:pt idx="44">
                  <c:v>132</c:v>
                </c:pt>
                <c:pt idx="45">
                  <c:v>135</c:v>
                </c:pt>
                <c:pt idx="46">
                  <c:v>138</c:v>
                </c:pt>
                <c:pt idx="47">
                  <c:v>141</c:v>
                </c:pt>
                <c:pt idx="48">
                  <c:v>144</c:v>
                </c:pt>
                <c:pt idx="49">
                  <c:v>147</c:v>
                </c:pt>
                <c:pt idx="50">
                  <c:v>150</c:v>
                </c:pt>
                <c:pt idx="51">
                  <c:v>153</c:v>
                </c:pt>
                <c:pt idx="52">
                  <c:v>156</c:v>
                </c:pt>
                <c:pt idx="53">
                  <c:v>159</c:v>
                </c:pt>
                <c:pt idx="54">
                  <c:v>162</c:v>
                </c:pt>
                <c:pt idx="55">
                  <c:v>165</c:v>
                </c:pt>
                <c:pt idx="56">
                  <c:v>168</c:v>
                </c:pt>
                <c:pt idx="57">
                  <c:v>171</c:v>
                </c:pt>
                <c:pt idx="58">
                  <c:v>174</c:v>
                </c:pt>
                <c:pt idx="59">
                  <c:v>177</c:v>
                </c:pt>
                <c:pt idx="60">
                  <c:v>180</c:v>
                </c:pt>
                <c:pt idx="61">
                  <c:v>183</c:v>
                </c:pt>
                <c:pt idx="62">
                  <c:v>186</c:v>
                </c:pt>
                <c:pt idx="63">
                  <c:v>189</c:v>
                </c:pt>
                <c:pt idx="64">
                  <c:v>192</c:v>
                </c:pt>
                <c:pt idx="65">
                  <c:v>195</c:v>
                </c:pt>
                <c:pt idx="66">
                  <c:v>198</c:v>
                </c:pt>
                <c:pt idx="67">
                  <c:v>201</c:v>
                </c:pt>
                <c:pt idx="68">
                  <c:v>204</c:v>
                </c:pt>
                <c:pt idx="69">
                  <c:v>207</c:v>
                </c:pt>
              </c:numCache>
            </c:numRef>
          </c:xVal>
          <c:yVal>
            <c:numRef>
              <c:f>Sheet1!$N$3:$N$72</c:f>
              <c:numCache>
                <c:formatCode>General</c:formatCode>
                <c:ptCount val="70"/>
                <c:pt idx="0">
                  <c:v>0.15252806999999999</c:v>
                </c:pt>
                <c:pt idx="1">
                  <c:v>0.19811274000000001</c:v>
                </c:pt>
                <c:pt idx="2">
                  <c:v>0.24506928</c:v>
                </c:pt>
                <c:pt idx="3">
                  <c:v>0.27867098000000001</c:v>
                </c:pt>
                <c:pt idx="4">
                  <c:v>0.28875846999999999</c:v>
                </c:pt>
                <c:pt idx="5">
                  <c:v>0.38765688999999998</c:v>
                </c:pt>
                <c:pt idx="6">
                  <c:v>0.35984652</c:v>
                </c:pt>
                <c:pt idx="7">
                  <c:v>0.35339601999999998</c:v>
                </c:pt>
                <c:pt idx="8">
                  <c:v>0.45118946999999998</c:v>
                </c:pt>
                <c:pt idx="9">
                  <c:v>0.45627994999999999</c:v>
                </c:pt>
                <c:pt idx="10">
                  <c:v>0.48434418000000001</c:v>
                </c:pt>
                <c:pt idx="11">
                  <c:v>0.48698469</c:v>
                </c:pt>
                <c:pt idx="12">
                  <c:v>0.49507705000000002</c:v>
                </c:pt>
                <c:pt idx="13">
                  <c:v>0.49211002999999998</c:v>
                </c:pt>
                <c:pt idx="14">
                  <c:v>0.48894468000000002</c:v>
                </c:pt>
                <c:pt idx="15">
                  <c:v>0.49477143000000001</c:v>
                </c:pt>
                <c:pt idx="16">
                  <c:v>0.50331749999999997</c:v>
                </c:pt>
                <c:pt idx="17">
                  <c:v>0.51381027000000001</c:v>
                </c:pt>
                <c:pt idx="18">
                  <c:v>0.51371445000000004</c:v>
                </c:pt>
                <c:pt idx="19">
                  <c:v>0.51044937000000001</c:v>
                </c:pt>
                <c:pt idx="20">
                  <c:v>0.50848590999999999</c:v>
                </c:pt>
                <c:pt idx="21">
                  <c:v>0.49720687000000002</c:v>
                </c:pt>
                <c:pt idx="22">
                  <c:v>0.43933128999999999</c:v>
                </c:pt>
                <c:pt idx="23">
                  <c:v>0.50899791000000005</c:v>
                </c:pt>
                <c:pt idx="24">
                  <c:v>0.51200577000000003</c:v>
                </c:pt>
                <c:pt idx="25">
                  <c:v>0.52139597999999998</c:v>
                </c:pt>
                <c:pt idx="26">
                  <c:v>0.51946800000000004</c:v>
                </c:pt>
                <c:pt idx="27">
                  <c:v>0.52087114000000001</c:v>
                </c:pt>
                <c:pt idx="28">
                  <c:v>0.52156259000000005</c:v>
                </c:pt>
                <c:pt idx="29">
                  <c:v>0.52456128000000002</c:v>
                </c:pt>
                <c:pt idx="30">
                  <c:v>0.52792388999999995</c:v>
                </c:pt>
                <c:pt idx="31">
                  <c:v>0.52204779999999995</c:v>
                </c:pt>
                <c:pt idx="32">
                  <c:v>0.52503104</c:v>
                </c:pt>
                <c:pt idx="33">
                  <c:v>0.52277558999999996</c:v>
                </c:pt>
                <c:pt idx="34">
                  <c:v>0.52455927000000002</c:v>
                </c:pt>
                <c:pt idx="35">
                  <c:v>0.52325427999999996</c:v>
                </c:pt>
                <c:pt idx="36">
                  <c:v>0.52387497999999999</c:v>
                </c:pt>
                <c:pt idx="37">
                  <c:v>0.52302455000000003</c:v>
                </c:pt>
                <c:pt idx="38">
                  <c:v>0.52103149000000004</c:v>
                </c:pt>
                <c:pt idx="39">
                  <c:v>0.52288783999999999</c:v>
                </c:pt>
                <c:pt idx="40">
                  <c:v>0.52492287999999998</c:v>
                </c:pt>
                <c:pt idx="41">
                  <c:v>0.52470333999999996</c:v>
                </c:pt>
                <c:pt idx="42">
                  <c:v>0.52540958999999998</c:v>
                </c:pt>
                <c:pt idx="43">
                  <c:v>0.52370134999999995</c:v>
                </c:pt>
                <c:pt idx="44">
                  <c:v>0.51697696999999998</c:v>
                </c:pt>
                <c:pt idx="45">
                  <c:v>0.51711865999999995</c:v>
                </c:pt>
                <c:pt idx="46">
                  <c:v>0.51995605</c:v>
                </c:pt>
                <c:pt idx="47">
                  <c:v>0.52059882999999996</c:v>
                </c:pt>
                <c:pt idx="48">
                  <c:v>0.52442100999999997</c:v>
                </c:pt>
                <c:pt idx="49">
                  <c:v>0.52116288</c:v>
                </c:pt>
                <c:pt idx="50">
                  <c:v>0.52289753000000005</c:v>
                </c:pt>
                <c:pt idx="51">
                  <c:v>0.52156608000000004</c:v>
                </c:pt>
                <c:pt idx="52">
                  <c:v>0.52025049000000001</c:v>
                </c:pt>
                <c:pt idx="53">
                  <c:v>0.52474445000000003</c:v>
                </c:pt>
                <c:pt idx="54">
                  <c:v>0.52792684000000001</c:v>
                </c:pt>
                <c:pt idx="55">
                  <c:v>0.52562580999999997</c:v>
                </c:pt>
                <c:pt idx="56">
                  <c:v>0.52474100000000001</c:v>
                </c:pt>
                <c:pt idx="57">
                  <c:v>0.52916947000000003</c:v>
                </c:pt>
                <c:pt idx="58">
                  <c:v>0.52335887000000003</c:v>
                </c:pt>
                <c:pt idx="59">
                  <c:v>0.52185546999999999</c:v>
                </c:pt>
                <c:pt idx="60">
                  <c:v>0.51908357999999999</c:v>
                </c:pt>
                <c:pt idx="61">
                  <c:v>0.52664677000000004</c:v>
                </c:pt>
                <c:pt idx="62">
                  <c:v>0.52334493999999998</c:v>
                </c:pt>
                <c:pt idx="63">
                  <c:v>0.52639665000000002</c:v>
                </c:pt>
                <c:pt idx="64">
                  <c:v>0.52193785999999998</c:v>
                </c:pt>
                <c:pt idx="65">
                  <c:v>0.51905237999999998</c:v>
                </c:pt>
                <c:pt idx="66">
                  <c:v>0.52062944</c:v>
                </c:pt>
                <c:pt idx="67">
                  <c:v>0.52305159000000001</c:v>
                </c:pt>
                <c:pt idx="68">
                  <c:v>0.52641046000000002</c:v>
                </c:pt>
                <c:pt idx="69">
                  <c:v>0.52533761999999995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148-4F8B-BD36-141B91DD9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5857152"/>
        <c:axId val="1485860480"/>
      </c:scatterChart>
      <c:valAx>
        <c:axId val="1485857152"/>
        <c:scaling>
          <c:orientation val="minMax"/>
          <c:max val="2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85860480"/>
        <c:crosses val="autoZero"/>
        <c:crossBetween val="midCat"/>
      </c:valAx>
      <c:valAx>
        <c:axId val="1485860480"/>
        <c:scaling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858571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942AA-CBDA-4B19-8CED-48D758E8E4D2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370F5-E816-46EF-9907-2E25564F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85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图片来自于</a:t>
            </a:r>
            <a:r>
              <a:rPr lang="sv-SE" altLang="zh-CN" dirty="0"/>
              <a:t>brats_tcia_pat478_0001.36587__</a:t>
            </a:r>
            <a:r>
              <a:rPr lang="en-US" altLang="zh-CN" dirty="0" err="1"/>
              <a:t>slice_z</a:t>
            </a:r>
            <a:r>
              <a:rPr lang="en-US" altLang="zh-CN"/>
              <a:t>_</a:t>
            </a:r>
            <a:r>
              <a:rPr lang="sv-SE" altLang="zh-CN"/>
              <a:t>79</a:t>
            </a:r>
            <a:r>
              <a:rPr lang="sv-SE" altLang="zh-CN" dirty="0"/>
              <a:t>__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370F5-E816-46EF-9907-2E25564FB87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15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B104D-6ABA-BAB8-E3BE-DAC982D77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36BD2E-BF46-D6D9-521E-261576334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B5FD5-AF8F-E1CC-1D95-AC7D6260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100-6CA3-4EA4-879E-D7383C6CFF22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6A2E0-7888-8B38-7CB8-EE4A8C0C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6D580F-BDCC-1697-F314-AFD31610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13F9-3B4E-4775-9F5E-212AED4FB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96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51112-6C72-6802-5AB2-C5B092E7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B98485-0D7E-4E2C-9CD6-291B6E3E2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117D4-2807-C1DD-9209-37BC645B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100-6CA3-4EA4-879E-D7383C6CFF22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C8DCF0-D06F-4805-CC7E-ACCBEFC1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1C288-2604-AF2A-C5FB-6379E4F2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13F9-3B4E-4775-9F5E-212AED4FB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90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8C0716-61E7-FD5F-61DF-DA2E1478F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6238AF-981E-B1BF-A68F-A0C724899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BBD33-05AE-8917-00F0-A8E0302F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100-6CA3-4EA4-879E-D7383C6CFF22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BC7BB-DE8E-C109-516B-1D44565F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F04E4E-3EF3-7425-10BB-F21F6339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13F9-3B4E-4775-9F5E-212AED4FB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14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08BEB-A65B-BD3F-71B9-67FD1EE8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4DD34-E061-7DE0-51F4-758A472C7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633C0-0694-8396-77C7-355BC776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100-6CA3-4EA4-879E-D7383C6CFF22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7102C7-A3C6-CE65-83AB-6642B980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ABA45-255C-600E-E176-57D9C136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13F9-3B4E-4775-9F5E-212AED4FB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96AC7-4BA6-E8E7-2FF8-C43A0DD3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11B3A-8511-1E77-492F-A71A66451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3ADB3-256C-4E34-4CD8-D6867293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100-6CA3-4EA4-879E-D7383C6CFF22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116D9-97F8-C549-569B-A252321A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47E70-EE3F-7508-CD11-F2EF2315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13F9-3B4E-4775-9F5E-212AED4FB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0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B8ABA-0462-AD19-228D-E3779A83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782C9-C05F-DAFB-77A8-8238B8D26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3BF3AB-039A-E6AB-2B1C-1D76AEC66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C02C36-1046-BF74-9F9C-FF6133E1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100-6CA3-4EA4-879E-D7383C6CFF22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387CDC-0E6C-DCA5-C5F5-7E2DA268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93B838-1B03-8B77-FC27-4712BBF8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13F9-3B4E-4775-9F5E-212AED4FB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4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963A4-DEEC-53F5-B196-3C60BF024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DE45CA-F982-E5D4-90B3-7A3433325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AB5193-FAB4-C8DF-8135-73956DB7D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5C6765-E040-BE3A-3574-12A477C5C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12E579-2A0B-9C77-93D3-BABF1050A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CBDB02-5F0E-7499-A4B2-4C8578DF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100-6CA3-4EA4-879E-D7383C6CFF22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705D58-9CEB-D05B-F5A2-F86802EE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427C0C-C5E1-2EBF-40A8-815B99CA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13F9-3B4E-4775-9F5E-212AED4FB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94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18ABF-4326-59E0-DAF9-70920A17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350927-FEF1-1D6B-BBD3-75197B8C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100-6CA3-4EA4-879E-D7383C6CFF22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30C830-55FB-3C6A-DE0D-D1BC3048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D2AC76-23D0-943A-C64C-640A675E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13F9-3B4E-4775-9F5E-212AED4FB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8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572142-5A8F-6761-6AA7-8BAF53BF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100-6CA3-4EA4-879E-D7383C6CFF22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07D178-73BC-3E4D-14D3-E9A5470C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BF8A5D-2B3C-6644-1E73-501EB6B6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13F9-3B4E-4775-9F5E-212AED4FB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40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DAD00-BACA-54DF-FE5A-0B872E10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6B808-7EA5-FB7A-EC67-912F315AD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82E4A3-B17A-57F2-7EFD-02CE1453D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4FE666-EC98-21F6-0D75-2228A5A9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100-6CA3-4EA4-879E-D7383C6CFF22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D3C823-CB15-1D55-B70A-698BBD85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1519D0-3719-72DC-8A2A-3D8E8DDE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13F9-3B4E-4775-9F5E-212AED4FB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93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851B1-6B2C-8DF4-500C-EEBD58CC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1E2E2F-26C5-139B-6F33-EEFB78580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871343-FA69-6380-ED18-BF50BB2AE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D8EDC0-9FFC-6975-E133-09D1FF0B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100-6CA3-4EA4-879E-D7383C6CFF22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CD4CDF-6653-FCA1-9BE6-0CA2115F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77383B-7037-1ACE-ED6C-993C1488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13F9-3B4E-4775-9F5E-212AED4FB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5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E4B2E7-9DB3-9436-59DB-F7C47AC1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46682D-C034-7299-062A-9A03B35E9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E8819-99E4-71CC-D372-164693079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6C100-6CA3-4EA4-879E-D7383C6CFF22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EF0DAC-3412-7DAE-3447-D9D915CE2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44677-7CAD-581D-B70B-E816A7A63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F13F9-3B4E-4775-9F5E-212AED4FB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67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2B5A554-CB81-4422-DF03-80CDD99FD9BB}"/>
              </a:ext>
            </a:extLst>
          </p:cNvPr>
          <p:cNvGrpSpPr/>
          <p:nvPr/>
        </p:nvGrpSpPr>
        <p:grpSpPr>
          <a:xfrm>
            <a:off x="386862" y="195211"/>
            <a:ext cx="11222104" cy="6166417"/>
            <a:chOff x="386862" y="195211"/>
            <a:chExt cx="11222104" cy="6166417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FEACF12D-0354-5C86-6D47-722A8B40EE91}"/>
                </a:ext>
              </a:extLst>
            </p:cNvPr>
            <p:cNvCxnSpPr>
              <a:cxnSpLocks/>
            </p:cNvCxnSpPr>
            <p:nvPr/>
          </p:nvCxnSpPr>
          <p:spPr>
            <a:xfrm>
              <a:off x="2119507" y="757030"/>
              <a:ext cx="6530512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739DEDAB-8BE0-709A-3C22-3550BA27A33C}"/>
                </a:ext>
              </a:extLst>
            </p:cNvPr>
            <p:cNvCxnSpPr>
              <a:cxnSpLocks/>
            </p:cNvCxnSpPr>
            <p:nvPr/>
          </p:nvCxnSpPr>
          <p:spPr>
            <a:xfrm>
              <a:off x="2437878" y="917802"/>
              <a:ext cx="574672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2F73334F-333A-6132-1103-74C04EE1FE5B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4" y="1097600"/>
              <a:ext cx="4824000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80EA0A5-3852-B683-1F22-D9829D82F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8652" y="1259404"/>
              <a:ext cx="3924000" cy="527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F640E5E4-ED97-4FDE-FFF8-E5AB08A0D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6312" y="1463453"/>
              <a:ext cx="3096000" cy="1053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Google Shape;6205;p62">
              <a:extLst>
                <a:ext uri="{FF2B5EF4-FFF2-40B4-BE49-F238E27FC236}">
                  <a16:creationId xmlns:a16="http://schemas.microsoft.com/office/drawing/2014/main" id="{1A069BE7-BD26-7738-7DCC-51330ECBAF36}"/>
                </a:ext>
              </a:extLst>
            </p:cNvPr>
            <p:cNvSpPr/>
            <p:nvPr/>
          </p:nvSpPr>
          <p:spPr>
            <a:xfrm>
              <a:off x="5171585" y="1759811"/>
              <a:ext cx="777617" cy="360000"/>
            </a:xfrm>
            <a:prstGeom prst="rect">
              <a:avLst/>
            </a:prstGeom>
            <a:solidFill>
              <a:srgbClr val="CCCC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Transformer</a:t>
              </a:r>
              <a:endParaRPr sz="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524DD3F8-E977-4F45-DBBE-C8C22AA28C36}"/>
                </a:ext>
              </a:extLst>
            </p:cNvPr>
            <p:cNvSpPr/>
            <p:nvPr/>
          </p:nvSpPr>
          <p:spPr>
            <a:xfrm>
              <a:off x="3685019" y="3676462"/>
              <a:ext cx="270425" cy="30203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BA56E78-FE6C-9B68-0B82-0C57A09BBE1E}"/>
                </a:ext>
              </a:extLst>
            </p:cNvPr>
            <p:cNvSpPr/>
            <p:nvPr/>
          </p:nvSpPr>
          <p:spPr>
            <a:xfrm>
              <a:off x="4045988" y="3618235"/>
              <a:ext cx="932290" cy="4184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Multi-scale </a:t>
              </a:r>
            </a:p>
            <a:p>
              <a:pPr algn="ctr"/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L1 Loss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EC3D2DA-5566-5686-862F-4D8124FB2108}"/>
                </a:ext>
              </a:extLst>
            </p:cNvPr>
            <p:cNvGrpSpPr/>
            <p:nvPr/>
          </p:nvGrpSpPr>
          <p:grpSpPr>
            <a:xfrm rot="5400000">
              <a:off x="6097727" y="1858370"/>
              <a:ext cx="190589" cy="178672"/>
              <a:chOff x="9754380" y="3469139"/>
              <a:chExt cx="288000" cy="287999"/>
            </a:xfrm>
          </p:grpSpPr>
          <p:sp>
            <p:nvSpPr>
              <p:cNvPr id="13" name="Google Shape;327;p21">
                <a:extLst>
                  <a:ext uri="{FF2B5EF4-FFF2-40B4-BE49-F238E27FC236}">
                    <a16:creationId xmlns:a16="http://schemas.microsoft.com/office/drawing/2014/main" id="{834BA773-E248-7E0C-9EAB-4A65FF868CBA}"/>
                  </a:ext>
                </a:extLst>
              </p:cNvPr>
              <p:cNvSpPr/>
              <p:nvPr/>
            </p:nvSpPr>
            <p:spPr>
              <a:xfrm>
                <a:off x="9754380" y="3469139"/>
                <a:ext cx="288000" cy="287999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6C276434-3AC9-BA7B-595F-35D0B2FE3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5995" y="3612675"/>
                <a:ext cx="2160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CE5FB4DD-6116-D2DA-AAAF-B06874852F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99754" y="3494914"/>
                <a:ext cx="0" cy="2173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C8D0142-A9CC-F41B-0117-E37C9E8124F9}"/>
                </a:ext>
              </a:extLst>
            </p:cNvPr>
            <p:cNvCxnSpPr>
              <a:cxnSpLocks/>
              <a:stCxn id="9" idx="2"/>
              <a:endCxn id="63" idx="1"/>
            </p:cNvCxnSpPr>
            <p:nvPr/>
          </p:nvCxnSpPr>
          <p:spPr>
            <a:xfrm>
              <a:off x="5560394" y="2119811"/>
              <a:ext cx="2797111" cy="98301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F75933E-2345-879F-74E2-07EB84A59819}"/>
                </a:ext>
              </a:extLst>
            </p:cNvPr>
            <p:cNvCxnSpPr>
              <a:cxnSpLocks/>
              <a:stCxn id="9" idx="2"/>
              <a:endCxn id="63" idx="2"/>
            </p:cNvCxnSpPr>
            <p:nvPr/>
          </p:nvCxnSpPr>
          <p:spPr>
            <a:xfrm>
              <a:off x="5560394" y="2119811"/>
              <a:ext cx="1015808" cy="189795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Google Shape;4878;p44">
              <a:extLst>
                <a:ext uri="{FF2B5EF4-FFF2-40B4-BE49-F238E27FC236}">
                  <a16:creationId xmlns:a16="http://schemas.microsoft.com/office/drawing/2014/main" id="{F4BD4276-F2C6-E484-5EDA-DEB4C8608BFD}"/>
                </a:ext>
              </a:extLst>
            </p:cNvPr>
            <p:cNvSpPr/>
            <p:nvPr/>
          </p:nvSpPr>
          <p:spPr>
            <a:xfrm>
              <a:off x="1986961" y="595901"/>
              <a:ext cx="188554" cy="1522156"/>
            </a:xfrm>
            <a:prstGeom prst="cube">
              <a:avLst>
                <a:gd name="adj" fmla="val 6841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Google Shape;4878;p44">
              <a:extLst>
                <a:ext uri="{FF2B5EF4-FFF2-40B4-BE49-F238E27FC236}">
                  <a16:creationId xmlns:a16="http://schemas.microsoft.com/office/drawing/2014/main" id="{2F6D0BCA-1669-A22B-3F03-4275C482D432}"/>
                </a:ext>
              </a:extLst>
            </p:cNvPr>
            <p:cNvSpPr/>
            <p:nvPr/>
          </p:nvSpPr>
          <p:spPr>
            <a:xfrm>
              <a:off x="2397578" y="809124"/>
              <a:ext cx="188554" cy="1279197"/>
            </a:xfrm>
            <a:prstGeom prst="cube">
              <a:avLst>
                <a:gd name="adj" fmla="val 71138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4878;p44">
              <a:extLst>
                <a:ext uri="{FF2B5EF4-FFF2-40B4-BE49-F238E27FC236}">
                  <a16:creationId xmlns:a16="http://schemas.microsoft.com/office/drawing/2014/main" id="{E3B26E7A-1B32-199A-66E4-312A8402D5F9}"/>
                </a:ext>
              </a:extLst>
            </p:cNvPr>
            <p:cNvSpPr/>
            <p:nvPr/>
          </p:nvSpPr>
          <p:spPr>
            <a:xfrm>
              <a:off x="2783113" y="996745"/>
              <a:ext cx="226451" cy="1109736"/>
            </a:xfrm>
            <a:prstGeom prst="cube">
              <a:avLst>
                <a:gd name="adj" fmla="val 50896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Google Shape;4878;p44">
              <a:extLst>
                <a:ext uri="{FF2B5EF4-FFF2-40B4-BE49-F238E27FC236}">
                  <a16:creationId xmlns:a16="http://schemas.microsoft.com/office/drawing/2014/main" id="{BDFBB819-C0FF-B3B0-1407-6923906D4E70}"/>
                </a:ext>
              </a:extLst>
            </p:cNvPr>
            <p:cNvSpPr/>
            <p:nvPr/>
          </p:nvSpPr>
          <p:spPr>
            <a:xfrm>
              <a:off x="3219607" y="1204442"/>
              <a:ext cx="226451" cy="920879"/>
            </a:xfrm>
            <a:prstGeom prst="cube">
              <a:avLst>
                <a:gd name="adj" fmla="val 50896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4878;p44">
              <a:extLst>
                <a:ext uri="{FF2B5EF4-FFF2-40B4-BE49-F238E27FC236}">
                  <a16:creationId xmlns:a16="http://schemas.microsoft.com/office/drawing/2014/main" id="{9062B45B-DFAA-FF2C-C93C-01A7F4F4CC15}"/>
                </a:ext>
              </a:extLst>
            </p:cNvPr>
            <p:cNvSpPr/>
            <p:nvPr/>
          </p:nvSpPr>
          <p:spPr>
            <a:xfrm>
              <a:off x="3688402" y="1404997"/>
              <a:ext cx="226451" cy="708242"/>
            </a:xfrm>
            <a:prstGeom prst="cube">
              <a:avLst>
                <a:gd name="adj" fmla="val 37285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4878;p44">
              <a:extLst>
                <a:ext uri="{FF2B5EF4-FFF2-40B4-BE49-F238E27FC236}">
                  <a16:creationId xmlns:a16="http://schemas.microsoft.com/office/drawing/2014/main" id="{7D4ABA76-6835-AD26-AD8E-625B4D400FBD}"/>
                </a:ext>
              </a:extLst>
            </p:cNvPr>
            <p:cNvSpPr/>
            <p:nvPr/>
          </p:nvSpPr>
          <p:spPr>
            <a:xfrm>
              <a:off x="4192442" y="1558666"/>
              <a:ext cx="226451" cy="558903"/>
            </a:xfrm>
            <a:prstGeom prst="cube">
              <a:avLst>
                <a:gd name="adj" fmla="val 3728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4878;p44">
              <a:extLst>
                <a:ext uri="{FF2B5EF4-FFF2-40B4-BE49-F238E27FC236}">
                  <a16:creationId xmlns:a16="http://schemas.microsoft.com/office/drawing/2014/main" id="{6713A389-A10C-267F-AEB5-42060A226718}"/>
                </a:ext>
              </a:extLst>
            </p:cNvPr>
            <p:cNvSpPr/>
            <p:nvPr/>
          </p:nvSpPr>
          <p:spPr>
            <a:xfrm>
              <a:off x="817578" y="5413045"/>
              <a:ext cx="268797" cy="378709"/>
            </a:xfrm>
            <a:prstGeom prst="cube">
              <a:avLst>
                <a:gd name="adj" fmla="val 3728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4878;p44">
              <a:extLst>
                <a:ext uri="{FF2B5EF4-FFF2-40B4-BE49-F238E27FC236}">
                  <a16:creationId xmlns:a16="http://schemas.microsoft.com/office/drawing/2014/main" id="{1AF0FF32-A7FC-3AF3-C298-D308DD54F3D8}"/>
                </a:ext>
              </a:extLst>
            </p:cNvPr>
            <p:cNvSpPr/>
            <p:nvPr/>
          </p:nvSpPr>
          <p:spPr>
            <a:xfrm>
              <a:off x="8677750" y="591083"/>
              <a:ext cx="188554" cy="1522156"/>
            </a:xfrm>
            <a:prstGeom prst="cube">
              <a:avLst>
                <a:gd name="adj" fmla="val 6841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4878;p44">
              <a:extLst>
                <a:ext uri="{FF2B5EF4-FFF2-40B4-BE49-F238E27FC236}">
                  <a16:creationId xmlns:a16="http://schemas.microsoft.com/office/drawing/2014/main" id="{9F51C485-8AAF-0BBA-2E0D-96072A30ADEC}"/>
                </a:ext>
              </a:extLst>
            </p:cNvPr>
            <p:cNvSpPr/>
            <p:nvPr/>
          </p:nvSpPr>
          <p:spPr>
            <a:xfrm>
              <a:off x="8229439" y="814393"/>
              <a:ext cx="188554" cy="1279197"/>
            </a:xfrm>
            <a:prstGeom prst="cube">
              <a:avLst>
                <a:gd name="adj" fmla="val 7113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4878;p44">
              <a:extLst>
                <a:ext uri="{FF2B5EF4-FFF2-40B4-BE49-F238E27FC236}">
                  <a16:creationId xmlns:a16="http://schemas.microsoft.com/office/drawing/2014/main" id="{562838D2-7105-4573-4180-CCED5D95648F}"/>
                </a:ext>
              </a:extLst>
            </p:cNvPr>
            <p:cNvSpPr/>
            <p:nvPr/>
          </p:nvSpPr>
          <p:spPr>
            <a:xfrm>
              <a:off x="7705131" y="1002680"/>
              <a:ext cx="226451" cy="1109736"/>
            </a:xfrm>
            <a:prstGeom prst="cube">
              <a:avLst>
                <a:gd name="adj" fmla="val 5089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Google Shape;4878;p44">
              <a:extLst>
                <a:ext uri="{FF2B5EF4-FFF2-40B4-BE49-F238E27FC236}">
                  <a16:creationId xmlns:a16="http://schemas.microsoft.com/office/drawing/2014/main" id="{D6FF7051-FAD0-C0CF-1123-4874F96019BC}"/>
                </a:ext>
              </a:extLst>
            </p:cNvPr>
            <p:cNvSpPr/>
            <p:nvPr/>
          </p:nvSpPr>
          <p:spPr>
            <a:xfrm>
              <a:off x="7276685" y="1205110"/>
              <a:ext cx="226451" cy="920879"/>
            </a:xfrm>
            <a:prstGeom prst="cube">
              <a:avLst>
                <a:gd name="adj" fmla="val 5089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" name="Google Shape;4878;p44">
              <a:extLst>
                <a:ext uri="{FF2B5EF4-FFF2-40B4-BE49-F238E27FC236}">
                  <a16:creationId xmlns:a16="http://schemas.microsoft.com/office/drawing/2014/main" id="{73F6B59D-8EB3-CE97-3C71-CE763399AEDB}"/>
                </a:ext>
              </a:extLst>
            </p:cNvPr>
            <p:cNvSpPr/>
            <p:nvPr/>
          </p:nvSpPr>
          <p:spPr>
            <a:xfrm>
              <a:off x="6857805" y="1420124"/>
              <a:ext cx="226451" cy="708242"/>
            </a:xfrm>
            <a:prstGeom prst="cube">
              <a:avLst>
                <a:gd name="adj" fmla="val 37285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" name="Google Shape;4878;p44">
              <a:extLst>
                <a:ext uri="{FF2B5EF4-FFF2-40B4-BE49-F238E27FC236}">
                  <a16:creationId xmlns:a16="http://schemas.microsoft.com/office/drawing/2014/main" id="{539D9066-3124-1E8B-76AB-0CA39EBAAE1C}"/>
                </a:ext>
              </a:extLst>
            </p:cNvPr>
            <p:cNvSpPr/>
            <p:nvPr/>
          </p:nvSpPr>
          <p:spPr>
            <a:xfrm>
              <a:off x="6468997" y="1594653"/>
              <a:ext cx="226451" cy="558903"/>
            </a:xfrm>
            <a:prstGeom prst="cube">
              <a:avLst>
                <a:gd name="adj" fmla="val 372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" name="Google Shape;4878;p44">
              <a:extLst>
                <a:ext uri="{FF2B5EF4-FFF2-40B4-BE49-F238E27FC236}">
                  <a16:creationId xmlns:a16="http://schemas.microsoft.com/office/drawing/2014/main" id="{40E1AD5B-A345-4CE7-A92F-DBDBA4DB656E}"/>
                </a:ext>
              </a:extLst>
            </p:cNvPr>
            <p:cNvSpPr/>
            <p:nvPr/>
          </p:nvSpPr>
          <p:spPr>
            <a:xfrm>
              <a:off x="8746176" y="591083"/>
              <a:ext cx="188554" cy="1522156"/>
            </a:xfrm>
            <a:prstGeom prst="cube">
              <a:avLst>
                <a:gd name="adj" fmla="val 68414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" name="Google Shape;4878;p44">
              <a:extLst>
                <a:ext uri="{FF2B5EF4-FFF2-40B4-BE49-F238E27FC236}">
                  <a16:creationId xmlns:a16="http://schemas.microsoft.com/office/drawing/2014/main" id="{645CF66C-BABD-5B2F-A9F3-AAD2A70409EB}"/>
                </a:ext>
              </a:extLst>
            </p:cNvPr>
            <p:cNvSpPr/>
            <p:nvPr/>
          </p:nvSpPr>
          <p:spPr>
            <a:xfrm>
              <a:off x="8283036" y="814392"/>
              <a:ext cx="188554" cy="1279197"/>
            </a:xfrm>
            <a:prstGeom prst="cube">
              <a:avLst>
                <a:gd name="adj" fmla="val 71138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" name="Google Shape;4878;p44">
              <a:extLst>
                <a:ext uri="{FF2B5EF4-FFF2-40B4-BE49-F238E27FC236}">
                  <a16:creationId xmlns:a16="http://schemas.microsoft.com/office/drawing/2014/main" id="{1A7FF9EA-B1FC-09C5-7A5F-68A285C49FC3}"/>
                </a:ext>
              </a:extLst>
            </p:cNvPr>
            <p:cNvSpPr/>
            <p:nvPr/>
          </p:nvSpPr>
          <p:spPr>
            <a:xfrm>
              <a:off x="7822894" y="978681"/>
              <a:ext cx="198098" cy="1133001"/>
            </a:xfrm>
            <a:prstGeom prst="cube">
              <a:avLst>
                <a:gd name="adj" fmla="val 71138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" name="Google Shape;4878;p44">
              <a:extLst>
                <a:ext uri="{FF2B5EF4-FFF2-40B4-BE49-F238E27FC236}">
                  <a16:creationId xmlns:a16="http://schemas.microsoft.com/office/drawing/2014/main" id="{4CB71889-C1F7-FDC1-A265-04743EF2D55D}"/>
                </a:ext>
              </a:extLst>
            </p:cNvPr>
            <p:cNvSpPr/>
            <p:nvPr/>
          </p:nvSpPr>
          <p:spPr>
            <a:xfrm>
              <a:off x="1946218" y="3021560"/>
              <a:ext cx="188554" cy="1440000"/>
            </a:xfrm>
            <a:prstGeom prst="cube">
              <a:avLst>
                <a:gd name="adj" fmla="val 35647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" name="Google Shape;4878;p44">
              <a:extLst>
                <a:ext uri="{FF2B5EF4-FFF2-40B4-BE49-F238E27FC236}">
                  <a16:creationId xmlns:a16="http://schemas.microsoft.com/office/drawing/2014/main" id="{E64C8BB1-385A-2CDB-99A4-EC649878BB8A}"/>
                </a:ext>
              </a:extLst>
            </p:cNvPr>
            <p:cNvSpPr/>
            <p:nvPr/>
          </p:nvSpPr>
          <p:spPr>
            <a:xfrm>
              <a:off x="2254211" y="3125136"/>
              <a:ext cx="182004" cy="1260000"/>
            </a:xfrm>
            <a:prstGeom prst="cube">
              <a:avLst>
                <a:gd name="adj" fmla="val 35647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" name="Google Shape;4878;p44">
              <a:extLst>
                <a:ext uri="{FF2B5EF4-FFF2-40B4-BE49-F238E27FC236}">
                  <a16:creationId xmlns:a16="http://schemas.microsoft.com/office/drawing/2014/main" id="{D7A6761E-7A33-39FF-7319-9610573E358A}"/>
                </a:ext>
              </a:extLst>
            </p:cNvPr>
            <p:cNvSpPr/>
            <p:nvPr/>
          </p:nvSpPr>
          <p:spPr>
            <a:xfrm>
              <a:off x="2534884" y="3204243"/>
              <a:ext cx="182004" cy="1080000"/>
            </a:xfrm>
            <a:prstGeom prst="cube">
              <a:avLst>
                <a:gd name="adj" fmla="val 35647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" name="Google Shape;4878;p44">
              <a:extLst>
                <a:ext uri="{FF2B5EF4-FFF2-40B4-BE49-F238E27FC236}">
                  <a16:creationId xmlns:a16="http://schemas.microsoft.com/office/drawing/2014/main" id="{C0D4FFF9-3EB1-91EC-F06E-09424D35674B}"/>
                </a:ext>
              </a:extLst>
            </p:cNvPr>
            <p:cNvSpPr/>
            <p:nvPr/>
          </p:nvSpPr>
          <p:spPr>
            <a:xfrm>
              <a:off x="2823560" y="3294243"/>
              <a:ext cx="182004" cy="900000"/>
            </a:xfrm>
            <a:prstGeom prst="cube">
              <a:avLst>
                <a:gd name="adj" fmla="val 35647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" name="Google Shape;4878;p44">
              <a:extLst>
                <a:ext uri="{FF2B5EF4-FFF2-40B4-BE49-F238E27FC236}">
                  <a16:creationId xmlns:a16="http://schemas.microsoft.com/office/drawing/2014/main" id="{CC6874C6-D6E6-E8C3-8C14-F6A91D846768}"/>
                </a:ext>
              </a:extLst>
            </p:cNvPr>
            <p:cNvSpPr/>
            <p:nvPr/>
          </p:nvSpPr>
          <p:spPr>
            <a:xfrm>
              <a:off x="3126327" y="3395136"/>
              <a:ext cx="182004" cy="720000"/>
            </a:xfrm>
            <a:prstGeom prst="cube">
              <a:avLst>
                <a:gd name="adj" fmla="val 35647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" name="Google Shape;4878;p44">
              <a:extLst>
                <a:ext uri="{FF2B5EF4-FFF2-40B4-BE49-F238E27FC236}">
                  <a16:creationId xmlns:a16="http://schemas.microsoft.com/office/drawing/2014/main" id="{7C2ECEE8-7859-6D8E-D2BB-CF4AA34384A9}"/>
                </a:ext>
              </a:extLst>
            </p:cNvPr>
            <p:cNvSpPr/>
            <p:nvPr/>
          </p:nvSpPr>
          <p:spPr>
            <a:xfrm>
              <a:off x="3368591" y="5972094"/>
              <a:ext cx="270000" cy="378000"/>
            </a:xfrm>
            <a:prstGeom prst="cube">
              <a:avLst>
                <a:gd name="adj" fmla="val 35647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" name="箭头: 虚尾 39">
              <a:extLst>
                <a:ext uri="{FF2B5EF4-FFF2-40B4-BE49-F238E27FC236}">
                  <a16:creationId xmlns:a16="http://schemas.microsoft.com/office/drawing/2014/main" id="{AEB792E9-C28C-B871-0A55-FDE985A44AEF}"/>
                </a:ext>
              </a:extLst>
            </p:cNvPr>
            <p:cNvSpPr/>
            <p:nvPr/>
          </p:nvSpPr>
          <p:spPr>
            <a:xfrm flipV="1">
              <a:off x="4434698" y="1923756"/>
              <a:ext cx="270000" cy="45766"/>
            </a:xfrm>
            <a:prstGeom prst="stripedRightArrow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箭头: 虚尾 40">
              <a:extLst>
                <a:ext uri="{FF2B5EF4-FFF2-40B4-BE49-F238E27FC236}">
                  <a16:creationId xmlns:a16="http://schemas.microsoft.com/office/drawing/2014/main" id="{E90B3063-E3E3-08EA-B168-BE925E41DFFD}"/>
                </a:ext>
              </a:extLst>
            </p:cNvPr>
            <p:cNvSpPr/>
            <p:nvPr/>
          </p:nvSpPr>
          <p:spPr>
            <a:xfrm flipV="1">
              <a:off x="3937107" y="1902598"/>
              <a:ext cx="243319" cy="70575"/>
            </a:xfrm>
            <a:prstGeom prst="stripedRightArrow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箭头: 虚尾 41">
              <a:extLst>
                <a:ext uri="{FF2B5EF4-FFF2-40B4-BE49-F238E27FC236}">
                  <a16:creationId xmlns:a16="http://schemas.microsoft.com/office/drawing/2014/main" id="{554744F0-BBF3-0021-3FF9-20D237E66F87}"/>
                </a:ext>
              </a:extLst>
            </p:cNvPr>
            <p:cNvSpPr/>
            <p:nvPr/>
          </p:nvSpPr>
          <p:spPr>
            <a:xfrm flipV="1">
              <a:off x="3456425" y="1895665"/>
              <a:ext cx="210119" cy="63391"/>
            </a:xfrm>
            <a:prstGeom prst="stripedRightArrow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箭头: 虚尾 42">
              <a:extLst>
                <a:ext uri="{FF2B5EF4-FFF2-40B4-BE49-F238E27FC236}">
                  <a16:creationId xmlns:a16="http://schemas.microsoft.com/office/drawing/2014/main" id="{B5148EB9-9735-03F1-F95F-4169E5C888CF}"/>
                </a:ext>
              </a:extLst>
            </p:cNvPr>
            <p:cNvSpPr/>
            <p:nvPr/>
          </p:nvSpPr>
          <p:spPr>
            <a:xfrm flipV="1">
              <a:off x="2980479" y="1878087"/>
              <a:ext cx="210119" cy="63391"/>
            </a:xfrm>
            <a:prstGeom prst="stripedRightArrow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箭头: 虚尾 43">
              <a:extLst>
                <a:ext uri="{FF2B5EF4-FFF2-40B4-BE49-F238E27FC236}">
                  <a16:creationId xmlns:a16="http://schemas.microsoft.com/office/drawing/2014/main" id="{184CE53A-2F19-BC5D-E03B-0BF3657742F3}"/>
                </a:ext>
              </a:extLst>
            </p:cNvPr>
            <p:cNvSpPr/>
            <p:nvPr/>
          </p:nvSpPr>
          <p:spPr>
            <a:xfrm flipV="1">
              <a:off x="2547041" y="1878087"/>
              <a:ext cx="210119" cy="63391"/>
            </a:xfrm>
            <a:prstGeom prst="stripedRightArrow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箭头: 虚尾 44">
              <a:extLst>
                <a:ext uri="{FF2B5EF4-FFF2-40B4-BE49-F238E27FC236}">
                  <a16:creationId xmlns:a16="http://schemas.microsoft.com/office/drawing/2014/main" id="{CD380743-6BF7-8625-7663-024524364FC6}"/>
                </a:ext>
              </a:extLst>
            </p:cNvPr>
            <p:cNvSpPr/>
            <p:nvPr/>
          </p:nvSpPr>
          <p:spPr>
            <a:xfrm flipV="1">
              <a:off x="5766632" y="5598452"/>
              <a:ext cx="210119" cy="63391"/>
            </a:xfrm>
            <a:prstGeom prst="stripedRightArrow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箭头: 虚尾 45">
              <a:extLst>
                <a:ext uri="{FF2B5EF4-FFF2-40B4-BE49-F238E27FC236}">
                  <a16:creationId xmlns:a16="http://schemas.microsoft.com/office/drawing/2014/main" id="{72C88961-9021-6500-B713-3621ED2B1BDE}"/>
                </a:ext>
              </a:extLst>
            </p:cNvPr>
            <p:cNvSpPr/>
            <p:nvPr/>
          </p:nvSpPr>
          <p:spPr>
            <a:xfrm>
              <a:off x="6298028" y="1930037"/>
              <a:ext cx="148000" cy="60440"/>
            </a:xfrm>
            <a:prstGeom prst="striped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箭头: 虚尾 46">
              <a:extLst>
                <a:ext uri="{FF2B5EF4-FFF2-40B4-BE49-F238E27FC236}">
                  <a16:creationId xmlns:a16="http://schemas.microsoft.com/office/drawing/2014/main" id="{934A2669-8964-589A-2429-7B2A261B1771}"/>
                </a:ext>
              </a:extLst>
            </p:cNvPr>
            <p:cNvSpPr/>
            <p:nvPr/>
          </p:nvSpPr>
          <p:spPr>
            <a:xfrm>
              <a:off x="6699825" y="1925506"/>
              <a:ext cx="119790" cy="53521"/>
            </a:xfrm>
            <a:prstGeom prst="striped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箭头: 虚尾 47">
              <a:extLst>
                <a:ext uri="{FF2B5EF4-FFF2-40B4-BE49-F238E27FC236}">
                  <a16:creationId xmlns:a16="http://schemas.microsoft.com/office/drawing/2014/main" id="{AADBD096-C312-A6C5-7C4A-CEEDAA96B91B}"/>
                </a:ext>
              </a:extLst>
            </p:cNvPr>
            <p:cNvSpPr/>
            <p:nvPr/>
          </p:nvSpPr>
          <p:spPr>
            <a:xfrm>
              <a:off x="7067981" y="1925506"/>
              <a:ext cx="164141" cy="53517"/>
            </a:xfrm>
            <a:prstGeom prst="striped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箭头: 虚尾 48">
              <a:extLst>
                <a:ext uri="{FF2B5EF4-FFF2-40B4-BE49-F238E27FC236}">
                  <a16:creationId xmlns:a16="http://schemas.microsoft.com/office/drawing/2014/main" id="{08C8AE7B-73B3-9FC2-5191-762E1940267D}"/>
                </a:ext>
              </a:extLst>
            </p:cNvPr>
            <p:cNvSpPr/>
            <p:nvPr/>
          </p:nvSpPr>
          <p:spPr>
            <a:xfrm>
              <a:off x="7491878" y="1925506"/>
              <a:ext cx="180973" cy="45719"/>
            </a:xfrm>
            <a:prstGeom prst="striped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箭头: 虚尾 49">
              <a:extLst>
                <a:ext uri="{FF2B5EF4-FFF2-40B4-BE49-F238E27FC236}">
                  <a16:creationId xmlns:a16="http://schemas.microsoft.com/office/drawing/2014/main" id="{87A15C0B-CE0C-BF27-D457-72A685C2B7A6}"/>
                </a:ext>
              </a:extLst>
            </p:cNvPr>
            <p:cNvSpPr/>
            <p:nvPr/>
          </p:nvSpPr>
          <p:spPr>
            <a:xfrm>
              <a:off x="8006645" y="1925506"/>
              <a:ext cx="210119" cy="45720"/>
            </a:xfrm>
            <a:prstGeom prst="striped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箭头: 虚尾 50">
              <a:extLst>
                <a:ext uri="{FF2B5EF4-FFF2-40B4-BE49-F238E27FC236}">
                  <a16:creationId xmlns:a16="http://schemas.microsoft.com/office/drawing/2014/main" id="{B0D40771-B376-7F5C-D293-9411F671960D}"/>
                </a:ext>
              </a:extLst>
            </p:cNvPr>
            <p:cNvSpPr/>
            <p:nvPr/>
          </p:nvSpPr>
          <p:spPr>
            <a:xfrm>
              <a:off x="8462556" y="1925506"/>
              <a:ext cx="210119" cy="45720"/>
            </a:xfrm>
            <a:prstGeom prst="striped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C7DE1D67-C578-BBBF-2948-2AA9C671F9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3042" y="1625173"/>
              <a:ext cx="0" cy="3338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70BBEDB-5D02-A6B6-28B4-87D5AE35089C}"/>
                </a:ext>
              </a:extLst>
            </p:cNvPr>
            <p:cNvCxnSpPr>
              <a:cxnSpLocks/>
            </p:cNvCxnSpPr>
            <p:nvPr/>
          </p:nvCxnSpPr>
          <p:spPr>
            <a:xfrm>
              <a:off x="5036884" y="1617489"/>
              <a:ext cx="1155203" cy="38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E91FA748-2E5D-024B-9753-D6BAFCA33EA6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6192087" y="1626724"/>
              <a:ext cx="0" cy="225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A4CF8BF9-6B5B-7295-D8E2-B15CAA353981}"/>
                </a:ext>
              </a:extLst>
            </p:cNvPr>
            <p:cNvCxnSpPr>
              <a:cxnSpLocks/>
            </p:cNvCxnSpPr>
            <p:nvPr/>
          </p:nvCxnSpPr>
          <p:spPr>
            <a:xfrm>
              <a:off x="4974023" y="1959056"/>
              <a:ext cx="189221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9E4D172F-BE69-0730-749A-20C48F38E7DE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5949202" y="1939811"/>
              <a:ext cx="154483" cy="682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9EC8119F-5231-BBCF-FB5A-79F730D84A20}"/>
                </a:ext>
              </a:extLst>
            </p:cNvPr>
            <p:cNvCxnSpPr>
              <a:cxnSpLocks/>
            </p:cNvCxnSpPr>
            <p:nvPr/>
          </p:nvCxnSpPr>
          <p:spPr>
            <a:xfrm>
              <a:off x="2122808" y="3792143"/>
              <a:ext cx="131403" cy="0"/>
            </a:xfrm>
            <a:prstGeom prst="line">
              <a:avLst/>
            </a:prstGeom>
            <a:ln w="6350">
              <a:solidFill>
                <a:schemeClr val="dk1"/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C259F373-6A7A-A4B9-612E-E48DF7769E3E}"/>
                </a:ext>
              </a:extLst>
            </p:cNvPr>
            <p:cNvCxnSpPr>
              <a:cxnSpLocks/>
            </p:cNvCxnSpPr>
            <p:nvPr/>
          </p:nvCxnSpPr>
          <p:spPr>
            <a:xfrm>
              <a:off x="2403481" y="3798209"/>
              <a:ext cx="131403" cy="0"/>
            </a:xfrm>
            <a:prstGeom prst="line">
              <a:avLst/>
            </a:prstGeom>
            <a:ln w="6350">
              <a:solidFill>
                <a:schemeClr val="dk1"/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97ECFB27-64D9-C892-9D55-818E5736B100}"/>
                </a:ext>
              </a:extLst>
            </p:cNvPr>
            <p:cNvCxnSpPr>
              <a:cxnSpLocks/>
            </p:cNvCxnSpPr>
            <p:nvPr/>
          </p:nvCxnSpPr>
          <p:spPr>
            <a:xfrm>
              <a:off x="2691458" y="3791878"/>
              <a:ext cx="131403" cy="0"/>
            </a:xfrm>
            <a:prstGeom prst="line">
              <a:avLst/>
            </a:prstGeom>
            <a:ln w="6350">
              <a:solidFill>
                <a:schemeClr val="dk1"/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7614B36-30AD-56AC-C830-C5604A689905}"/>
                </a:ext>
              </a:extLst>
            </p:cNvPr>
            <p:cNvCxnSpPr>
              <a:cxnSpLocks/>
            </p:cNvCxnSpPr>
            <p:nvPr/>
          </p:nvCxnSpPr>
          <p:spPr>
            <a:xfrm>
              <a:off x="2994924" y="3792143"/>
              <a:ext cx="131403" cy="0"/>
            </a:xfrm>
            <a:prstGeom prst="line">
              <a:avLst/>
            </a:prstGeom>
            <a:ln w="6350">
              <a:solidFill>
                <a:schemeClr val="dk1"/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FC289FAF-5700-54DB-241A-002C01E5B486}"/>
                </a:ext>
              </a:extLst>
            </p:cNvPr>
            <p:cNvGrpSpPr/>
            <p:nvPr/>
          </p:nvGrpSpPr>
          <p:grpSpPr>
            <a:xfrm>
              <a:off x="6576201" y="2873952"/>
              <a:ext cx="3562607" cy="2058747"/>
              <a:chOff x="5440680" y="2559490"/>
              <a:chExt cx="3562607" cy="2058747"/>
            </a:xfrm>
          </p:grpSpPr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1BED3697-ADF9-6A57-A58A-B91F1D24E9DE}"/>
                  </a:ext>
                </a:extLst>
              </p:cNvPr>
              <p:cNvSpPr/>
              <p:nvPr/>
            </p:nvSpPr>
            <p:spPr>
              <a:xfrm rot="5400000">
                <a:off x="6307046" y="1921995"/>
                <a:ext cx="1829876" cy="3562607"/>
              </a:xfrm>
              <a:prstGeom prst="round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Google Shape;377;p22">
                <a:extLst>
                  <a:ext uri="{FF2B5EF4-FFF2-40B4-BE49-F238E27FC236}">
                    <a16:creationId xmlns:a16="http://schemas.microsoft.com/office/drawing/2014/main" id="{81DD22BC-B93D-3C36-5429-B6AADF3ACF44}"/>
                  </a:ext>
                </a:extLst>
              </p:cNvPr>
              <p:cNvSpPr/>
              <p:nvPr/>
            </p:nvSpPr>
            <p:spPr>
              <a:xfrm rot="5400000">
                <a:off x="6351587" y="2345879"/>
                <a:ext cx="1629245" cy="271483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" name="Google Shape;378;p22">
                <a:extLst>
                  <a:ext uri="{FF2B5EF4-FFF2-40B4-BE49-F238E27FC236}">
                    <a16:creationId xmlns:a16="http://schemas.microsoft.com/office/drawing/2014/main" id="{E2AF4449-DAB1-892A-2337-12873FADE3EE}"/>
                  </a:ext>
                </a:extLst>
              </p:cNvPr>
              <p:cNvSpPr/>
              <p:nvPr/>
            </p:nvSpPr>
            <p:spPr>
              <a:xfrm rot="5400000">
                <a:off x="6629860" y="3606916"/>
                <a:ext cx="971217" cy="273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Multi-Head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Attention</a:t>
                </a:r>
                <a:endParaRPr sz="8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6" name="Google Shape;381;p22">
                <a:extLst>
                  <a:ext uri="{FF2B5EF4-FFF2-40B4-BE49-F238E27FC236}">
                    <a16:creationId xmlns:a16="http://schemas.microsoft.com/office/drawing/2014/main" id="{0D0444F7-D996-1D23-A795-40DFBC6278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866232" y="3425947"/>
                <a:ext cx="0" cy="62182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7" name="Google Shape;384;p22">
                <a:extLst>
                  <a:ext uri="{FF2B5EF4-FFF2-40B4-BE49-F238E27FC236}">
                    <a16:creationId xmlns:a16="http://schemas.microsoft.com/office/drawing/2014/main" id="{FA5CB0E8-154A-AE6D-2561-2AB061AC5338}"/>
                  </a:ext>
                </a:extLst>
              </p:cNvPr>
              <p:cNvCxnSpPr>
                <a:cxnSpLocks/>
                <a:stCxn id="65" idx="0"/>
              </p:cNvCxnSpPr>
              <p:nvPr/>
            </p:nvCxnSpPr>
            <p:spPr>
              <a:xfrm rot="5400000" flipV="1">
                <a:off x="7283897" y="3711887"/>
                <a:ext cx="0" cy="634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387;p22">
                <a:extLst>
                  <a:ext uri="{FF2B5EF4-FFF2-40B4-BE49-F238E27FC236}">
                    <a16:creationId xmlns:a16="http://schemas.microsoft.com/office/drawing/2014/main" id="{A9D5A6E0-0103-25B8-028B-206343F16DB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435559" y="3540424"/>
                <a:ext cx="11825" cy="3958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9" name="Google Shape;388;p22">
                <a:extLst>
                  <a:ext uri="{FF2B5EF4-FFF2-40B4-BE49-F238E27FC236}">
                    <a16:creationId xmlns:a16="http://schemas.microsoft.com/office/drawing/2014/main" id="{6DFB33BE-966E-0215-B2AA-4AC8D72B3B2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849041" y="3666540"/>
                <a:ext cx="1049" cy="130988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381;p22">
                <a:extLst>
                  <a:ext uri="{FF2B5EF4-FFF2-40B4-BE49-F238E27FC236}">
                    <a16:creationId xmlns:a16="http://schemas.microsoft.com/office/drawing/2014/main" id="{30C6F052-E7D4-DB7B-458E-DA096B1C4D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475483" y="3310665"/>
                <a:ext cx="0" cy="8414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1" name="Google Shape;381;p22">
                <a:extLst>
                  <a:ext uri="{FF2B5EF4-FFF2-40B4-BE49-F238E27FC236}">
                    <a16:creationId xmlns:a16="http://schemas.microsoft.com/office/drawing/2014/main" id="{FB7D8D2E-BD64-54D0-0C2F-4031655F8C89}"/>
                  </a:ext>
                </a:extLst>
              </p:cNvPr>
              <p:cNvCxnSpPr>
                <a:cxnSpLocks/>
                <a:stCxn id="86" idx="0"/>
                <a:endCxn id="65" idx="2"/>
              </p:cNvCxnSpPr>
              <p:nvPr/>
            </p:nvCxnSpPr>
            <p:spPr>
              <a:xfrm>
                <a:off x="6787465" y="3743616"/>
                <a:ext cx="191304" cy="1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2" name="Google Shape;349;p22">
                <a:extLst>
                  <a:ext uri="{FF2B5EF4-FFF2-40B4-BE49-F238E27FC236}">
                    <a16:creationId xmlns:a16="http://schemas.microsoft.com/office/drawing/2014/main" id="{39ABFE4A-77DC-C354-F539-39C25F9906EB}"/>
                  </a:ext>
                </a:extLst>
              </p:cNvPr>
              <p:cNvGrpSpPr/>
              <p:nvPr/>
            </p:nvGrpSpPr>
            <p:grpSpPr>
              <a:xfrm rot="5400000">
                <a:off x="6159600" y="3982519"/>
                <a:ext cx="190590" cy="218362"/>
                <a:chOff x="7687999" y="1673849"/>
                <a:chExt cx="407181" cy="385200"/>
              </a:xfrm>
            </p:grpSpPr>
            <p:sp>
              <p:nvSpPr>
                <p:cNvPr id="103" name="Google Shape;350;p22">
                  <a:extLst>
                    <a:ext uri="{FF2B5EF4-FFF2-40B4-BE49-F238E27FC236}">
                      <a16:creationId xmlns:a16="http://schemas.microsoft.com/office/drawing/2014/main" id="{DA043338-E3B3-3BF2-2013-FA60730871B3}"/>
                    </a:ext>
                  </a:extLst>
                </p:cNvPr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666666"/>
                    </a:solidFill>
                  </a:endParaRPr>
                </a:p>
              </p:txBody>
            </p:sp>
            <p:sp>
              <p:nvSpPr>
                <p:cNvPr id="104" name="Google Shape;351;p22">
                  <a:extLst>
                    <a:ext uri="{FF2B5EF4-FFF2-40B4-BE49-F238E27FC236}">
                      <a16:creationId xmlns:a16="http://schemas.microsoft.com/office/drawing/2014/main" id="{DED503C3-AFA4-19BB-0D3E-37A16468742D}"/>
                    </a:ext>
                  </a:extLst>
                </p:cNvPr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</p:grpSp>
          <p:sp>
            <p:nvSpPr>
              <p:cNvPr id="73" name="Google Shape;352;p22">
                <a:extLst>
                  <a:ext uri="{FF2B5EF4-FFF2-40B4-BE49-F238E27FC236}">
                    <a16:creationId xmlns:a16="http://schemas.microsoft.com/office/drawing/2014/main" id="{1AFE845D-7CAA-C95A-6060-323AC8A14B3A}"/>
                  </a:ext>
                </a:extLst>
              </p:cNvPr>
              <p:cNvSpPr txBox="1"/>
              <p:nvPr/>
            </p:nvSpPr>
            <p:spPr>
              <a:xfrm rot="5400000">
                <a:off x="5628693" y="3213434"/>
                <a:ext cx="1469505" cy="1616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solidFill>
                      <a:schemeClr val="dk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Positional </a:t>
                </a:r>
                <a:endParaRPr sz="900" dirty="0">
                  <a:solidFill>
                    <a:schemeClr val="dk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solidFill>
                      <a:schemeClr val="dk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Encoding</a:t>
                </a:r>
                <a:endParaRPr sz="900" dirty="0">
                  <a:solidFill>
                    <a:schemeClr val="dk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74" name="Google Shape;353;p22">
                <a:extLst>
                  <a:ext uri="{FF2B5EF4-FFF2-40B4-BE49-F238E27FC236}">
                    <a16:creationId xmlns:a16="http://schemas.microsoft.com/office/drawing/2014/main" id="{713D9781-E9AD-F864-9328-13B63F829D48}"/>
                  </a:ext>
                </a:extLst>
              </p:cNvPr>
              <p:cNvCxnSpPr/>
              <p:nvPr/>
            </p:nvCxnSpPr>
            <p:spPr>
              <a:xfrm rot="16200000">
                <a:off x="6179037" y="3905686"/>
                <a:ext cx="155125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2FF99807-F583-5A55-BE9F-701D09412088}"/>
                  </a:ext>
                </a:extLst>
              </p:cNvPr>
              <p:cNvGrpSpPr/>
              <p:nvPr/>
            </p:nvGrpSpPr>
            <p:grpSpPr>
              <a:xfrm rot="5400000">
                <a:off x="7280035" y="3648368"/>
                <a:ext cx="190589" cy="178673"/>
                <a:chOff x="9349107" y="4916692"/>
                <a:chExt cx="288000" cy="288000"/>
              </a:xfrm>
            </p:grpSpPr>
            <p:sp>
              <p:nvSpPr>
                <p:cNvPr id="100" name="Google Shape;327;p21">
                  <a:extLst>
                    <a:ext uri="{FF2B5EF4-FFF2-40B4-BE49-F238E27FC236}">
                      <a16:creationId xmlns:a16="http://schemas.microsoft.com/office/drawing/2014/main" id="{FAACA58E-01E2-2C85-4DE0-5309D2F0B617}"/>
                    </a:ext>
                  </a:extLst>
                </p:cNvPr>
                <p:cNvSpPr/>
                <p:nvPr/>
              </p:nvSpPr>
              <p:spPr>
                <a:xfrm>
                  <a:off x="9349107" y="4916692"/>
                  <a:ext cx="288000" cy="288000"/>
                </a:xfrm>
                <a:prstGeom prst="ellipse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666666"/>
                    </a:solidFill>
                  </a:endParaRPr>
                </a:p>
              </p:txBody>
            </p: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008D1238-7ABB-8998-92C3-6478FF25EB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90704" y="5060227"/>
                  <a:ext cx="21600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>
                  <a:extLst>
                    <a:ext uri="{FF2B5EF4-FFF2-40B4-BE49-F238E27FC236}">
                      <a16:creationId xmlns:a16="http://schemas.microsoft.com/office/drawing/2014/main" id="{B7F0DEA9-EC27-CB25-EA50-A7C791F69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94473" y="4942464"/>
                  <a:ext cx="0" cy="2173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E573C580-E6E1-BA0E-2AD6-35CA5EFAFD62}"/>
                  </a:ext>
                </a:extLst>
              </p:cNvPr>
              <p:cNvGrpSpPr/>
              <p:nvPr/>
            </p:nvGrpSpPr>
            <p:grpSpPr>
              <a:xfrm rot="5400000">
                <a:off x="8118949" y="3643492"/>
                <a:ext cx="190589" cy="178673"/>
                <a:chOff x="9349107" y="4916692"/>
                <a:chExt cx="288000" cy="288000"/>
              </a:xfrm>
            </p:grpSpPr>
            <p:sp>
              <p:nvSpPr>
                <p:cNvPr id="97" name="Google Shape;327;p21">
                  <a:extLst>
                    <a:ext uri="{FF2B5EF4-FFF2-40B4-BE49-F238E27FC236}">
                      <a16:creationId xmlns:a16="http://schemas.microsoft.com/office/drawing/2014/main" id="{62DA67BB-9B7E-2452-E395-4CC10FEE9889}"/>
                    </a:ext>
                  </a:extLst>
                </p:cNvPr>
                <p:cNvSpPr/>
                <p:nvPr/>
              </p:nvSpPr>
              <p:spPr>
                <a:xfrm>
                  <a:off x="9349107" y="4916692"/>
                  <a:ext cx="288000" cy="288000"/>
                </a:xfrm>
                <a:prstGeom prst="ellipse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666666"/>
                    </a:solidFill>
                  </a:endParaRPr>
                </a:p>
              </p:txBody>
            </p: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81DC197E-B573-8B19-D8E4-5AC265A64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90704" y="5060227"/>
                  <a:ext cx="21600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>
                  <a:extLst>
                    <a:ext uri="{FF2B5EF4-FFF2-40B4-BE49-F238E27FC236}">
                      <a16:creationId xmlns:a16="http://schemas.microsoft.com/office/drawing/2014/main" id="{6F3498E4-5435-A581-62E7-15CE5825BD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94473" y="4942464"/>
                  <a:ext cx="0" cy="2173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1725AEA0-09AA-712D-DD38-03A16ADF541B}"/>
                  </a:ext>
                </a:extLst>
              </p:cNvPr>
              <p:cNvGrpSpPr/>
              <p:nvPr/>
            </p:nvGrpSpPr>
            <p:grpSpPr>
              <a:xfrm rot="5400000">
                <a:off x="6167855" y="3648252"/>
                <a:ext cx="190589" cy="178673"/>
                <a:chOff x="9349107" y="4916692"/>
                <a:chExt cx="288000" cy="288000"/>
              </a:xfrm>
            </p:grpSpPr>
            <p:sp>
              <p:nvSpPr>
                <p:cNvPr id="94" name="Google Shape;327;p21">
                  <a:extLst>
                    <a:ext uri="{FF2B5EF4-FFF2-40B4-BE49-F238E27FC236}">
                      <a16:creationId xmlns:a16="http://schemas.microsoft.com/office/drawing/2014/main" id="{1F37A8EB-E9B4-C65A-FD6E-3AECFF5A9142}"/>
                    </a:ext>
                  </a:extLst>
                </p:cNvPr>
                <p:cNvSpPr/>
                <p:nvPr/>
              </p:nvSpPr>
              <p:spPr>
                <a:xfrm>
                  <a:off x="9349107" y="4916692"/>
                  <a:ext cx="288000" cy="288000"/>
                </a:xfrm>
                <a:prstGeom prst="ellipse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666666"/>
                    </a:solidFill>
                  </a:endParaRPr>
                </a:p>
              </p:txBody>
            </p:sp>
            <p:cxnSp>
              <p:nvCxnSpPr>
                <p:cNvPr id="95" name="直接连接符 94">
                  <a:extLst>
                    <a:ext uri="{FF2B5EF4-FFF2-40B4-BE49-F238E27FC236}">
                      <a16:creationId xmlns:a16="http://schemas.microsoft.com/office/drawing/2014/main" id="{5A2B59FB-A6C1-823A-2166-A9F884A62A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90704" y="5060227"/>
                  <a:ext cx="21600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D178437A-AEB7-8507-81BD-7E079DD80A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94473" y="4942464"/>
                  <a:ext cx="0" cy="2173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Google Shape;379;p22">
                <a:extLst>
                  <a:ext uri="{FF2B5EF4-FFF2-40B4-BE49-F238E27FC236}">
                    <a16:creationId xmlns:a16="http://schemas.microsoft.com/office/drawing/2014/main" id="{20862CDD-E023-6DC0-3A80-0DD81CBBCF9B}"/>
                  </a:ext>
                </a:extLst>
              </p:cNvPr>
              <p:cNvSpPr/>
              <p:nvPr/>
            </p:nvSpPr>
            <p:spPr>
              <a:xfrm rot="5400000">
                <a:off x="7225694" y="3683539"/>
                <a:ext cx="971217" cy="120153"/>
              </a:xfrm>
              <a:prstGeom prst="roundRect">
                <a:avLst>
                  <a:gd name="adj" fmla="val 28518"/>
                </a:avLst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Layer Norm</a:t>
                </a:r>
                <a:endParaRPr sz="8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3D0B026E-88B8-8650-9D91-839F232992D0}"/>
                  </a:ext>
                </a:extLst>
              </p:cNvPr>
              <p:cNvGrpSpPr/>
              <p:nvPr/>
            </p:nvGrpSpPr>
            <p:grpSpPr>
              <a:xfrm rot="5400000">
                <a:off x="7542915" y="3063355"/>
                <a:ext cx="635432" cy="726344"/>
                <a:chOff x="9231330" y="2350638"/>
                <a:chExt cx="1162328" cy="3233366"/>
              </a:xfrm>
            </p:grpSpPr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ACF45CD8-0AB1-6F9B-42F6-3B0A78C2FA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31330" y="5573728"/>
                  <a:ext cx="116232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>
                  <a:extLst>
                    <a:ext uri="{FF2B5EF4-FFF2-40B4-BE49-F238E27FC236}">
                      <a16:creationId xmlns:a16="http://schemas.microsoft.com/office/drawing/2014/main" id="{9E62E022-5914-37AC-5F31-7288FDBCA655}"/>
                    </a:ext>
                  </a:extLst>
                </p:cNvPr>
                <p:cNvCxnSpPr/>
                <p:nvPr/>
              </p:nvCxnSpPr>
              <p:spPr>
                <a:xfrm flipV="1">
                  <a:off x="9231330" y="2350638"/>
                  <a:ext cx="0" cy="32333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>
                  <a:extLst>
                    <a:ext uri="{FF2B5EF4-FFF2-40B4-BE49-F238E27FC236}">
                      <a16:creationId xmlns:a16="http://schemas.microsoft.com/office/drawing/2014/main" id="{433A5CFF-1AA0-7831-3E4C-3157AA325EF5}"/>
                    </a:ext>
                  </a:extLst>
                </p:cNvPr>
                <p:cNvCxnSpPr/>
                <p:nvPr/>
              </p:nvCxnSpPr>
              <p:spPr>
                <a:xfrm>
                  <a:off x="9231330" y="2350638"/>
                  <a:ext cx="985125" cy="320"/>
                </a:xfrm>
                <a:prstGeom prst="line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B2599B19-8B86-51C8-192C-BE0D69DC88B5}"/>
                  </a:ext>
                </a:extLst>
              </p:cNvPr>
              <p:cNvGrpSpPr/>
              <p:nvPr/>
            </p:nvGrpSpPr>
            <p:grpSpPr>
              <a:xfrm rot="5400000">
                <a:off x="6671325" y="3034330"/>
                <a:ext cx="643409" cy="764601"/>
                <a:chOff x="9231330" y="2350638"/>
                <a:chExt cx="1176919" cy="3233368"/>
              </a:xfrm>
            </p:grpSpPr>
            <p:cxnSp>
              <p:nvCxnSpPr>
                <p:cNvPr id="88" name="直接连接符 87">
                  <a:extLst>
                    <a:ext uri="{FF2B5EF4-FFF2-40B4-BE49-F238E27FC236}">
                      <a16:creationId xmlns:a16="http://schemas.microsoft.com/office/drawing/2014/main" id="{E95E28FB-3124-B13A-2497-3722C3C26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9814652" y="4990409"/>
                  <a:ext cx="10276" cy="117691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>
                  <a:extLst>
                    <a:ext uri="{FF2B5EF4-FFF2-40B4-BE49-F238E27FC236}">
                      <a16:creationId xmlns:a16="http://schemas.microsoft.com/office/drawing/2014/main" id="{9DEA1705-8599-36EA-E8ED-ABB726E5FB4A}"/>
                    </a:ext>
                  </a:extLst>
                </p:cNvPr>
                <p:cNvCxnSpPr/>
                <p:nvPr/>
              </p:nvCxnSpPr>
              <p:spPr>
                <a:xfrm flipV="1">
                  <a:off x="9231330" y="2350638"/>
                  <a:ext cx="0" cy="32333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>
                  <a:extLst>
                    <a:ext uri="{FF2B5EF4-FFF2-40B4-BE49-F238E27FC236}">
                      <a16:creationId xmlns:a16="http://schemas.microsoft.com/office/drawing/2014/main" id="{A8D569EC-A18D-0EA9-BEF2-C317EC443980}"/>
                    </a:ext>
                  </a:extLst>
                </p:cNvPr>
                <p:cNvCxnSpPr/>
                <p:nvPr/>
              </p:nvCxnSpPr>
              <p:spPr>
                <a:xfrm>
                  <a:off x="9231330" y="2350638"/>
                  <a:ext cx="985125" cy="320"/>
                </a:xfrm>
                <a:prstGeom prst="line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C2D9E4E9-29FC-F926-383A-1CF6AC9522AC}"/>
                  </a:ext>
                </a:extLst>
              </p:cNvPr>
              <p:cNvCxnSpPr/>
              <p:nvPr/>
            </p:nvCxnSpPr>
            <p:spPr>
              <a:xfrm rot="5400000">
                <a:off x="6781890" y="3798535"/>
                <a:ext cx="1079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4809AFB6-5C12-21BC-300C-22CFDC480E3A}"/>
                  </a:ext>
                </a:extLst>
              </p:cNvPr>
              <p:cNvCxnSpPr/>
              <p:nvPr/>
            </p:nvCxnSpPr>
            <p:spPr>
              <a:xfrm rot="5400000" flipV="1">
                <a:off x="6910796" y="3777562"/>
                <a:ext cx="0" cy="1498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437F7C97-3D6D-D4B2-67A5-D7565BE5325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6781323" y="3683605"/>
                <a:ext cx="10650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298313D9-A7C1-F770-AECC-2C42DCF55FB4}"/>
                  </a:ext>
                </a:extLst>
              </p:cNvPr>
              <p:cNvCxnSpPr/>
              <p:nvPr/>
            </p:nvCxnSpPr>
            <p:spPr>
              <a:xfrm rot="5400000" flipV="1">
                <a:off x="6910796" y="3555412"/>
                <a:ext cx="0" cy="1498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Google Shape;378;p22">
                <a:extLst>
                  <a:ext uri="{FF2B5EF4-FFF2-40B4-BE49-F238E27FC236}">
                    <a16:creationId xmlns:a16="http://schemas.microsoft.com/office/drawing/2014/main" id="{95626C5C-66A0-1A70-1ADB-521816936215}"/>
                  </a:ext>
                </a:extLst>
              </p:cNvPr>
              <p:cNvSpPr/>
              <p:nvPr/>
            </p:nvSpPr>
            <p:spPr>
              <a:xfrm rot="5400000">
                <a:off x="7502293" y="3661487"/>
                <a:ext cx="971217" cy="164258"/>
              </a:xfrm>
              <a:prstGeom prst="roundRect">
                <a:avLst>
                  <a:gd name="adj" fmla="val 16667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MLP</a:t>
                </a:r>
                <a:endParaRPr sz="8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Google Shape;379;p22">
                <a:extLst>
                  <a:ext uri="{FF2B5EF4-FFF2-40B4-BE49-F238E27FC236}">
                    <a16:creationId xmlns:a16="http://schemas.microsoft.com/office/drawing/2014/main" id="{40A8F83C-0DBF-419A-1810-9AE827914A40}"/>
                  </a:ext>
                </a:extLst>
              </p:cNvPr>
              <p:cNvSpPr/>
              <p:nvPr/>
            </p:nvSpPr>
            <p:spPr>
              <a:xfrm rot="5400000">
                <a:off x="6246853" y="3688612"/>
                <a:ext cx="971217" cy="110007"/>
              </a:xfrm>
              <a:prstGeom prst="roundRect">
                <a:avLst>
                  <a:gd name="adj" fmla="val 26772"/>
                </a:avLst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Layer Norm</a:t>
                </a:r>
                <a:endParaRPr sz="8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A0AAF01-1771-16BE-255B-87890E66AE77}"/>
                  </a:ext>
                </a:extLst>
              </p:cNvPr>
              <p:cNvCxnSpPr>
                <a:endCxn id="94" idx="0"/>
              </p:cNvCxnSpPr>
              <p:nvPr/>
            </p:nvCxnSpPr>
            <p:spPr>
              <a:xfrm flipH="1" flipV="1">
                <a:off x="6352486" y="3737589"/>
                <a:ext cx="311492" cy="60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86817777-EA60-A05B-414D-54EC12CE4A28}"/>
                </a:ext>
              </a:extLst>
            </p:cNvPr>
            <p:cNvGrpSpPr/>
            <p:nvPr/>
          </p:nvGrpSpPr>
          <p:grpSpPr>
            <a:xfrm>
              <a:off x="683553" y="735996"/>
              <a:ext cx="1165419" cy="1301870"/>
              <a:chOff x="1145105" y="4618237"/>
              <a:chExt cx="1992077" cy="2085990"/>
            </a:xfrm>
          </p:grpSpPr>
          <p:pic>
            <p:nvPicPr>
              <p:cNvPr id="106" name="图片 105">
                <a:extLst>
                  <a:ext uri="{FF2B5EF4-FFF2-40B4-BE49-F238E27FC236}">
                    <a16:creationId xmlns:a16="http://schemas.microsoft.com/office/drawing/2014/main" id="{9518DB1D-64A0-EB4A-A39C-A68934C3BB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743" t="13890" r="7386" b="15088"/>
              <a:stretch/>
            </p:blipFill>
            <p:spPr>
              <a:xfrm rot="5400000">
                <a:off x="1087368" y="4675974"/>
                <a:ext cx="1517409" cy="1401935"/>
              </a:xfrm>
              <a:prstGeom prst="rect">
                <a:avLst/>
              </a:prstGeom>
            </p:spPr>
          </p:pic>
          <p:pic>
            <p:nvPicPr>
              <p:cNvPr id="107" name="图片 106">
                <a:extLst>
                  <a:ext uri="{FF2B5EF4-FFF2-40B4-BE49-F238E27FC236}">
                    <a16:creationId xmlns:a16="http://schemas.microsoft.com/office/drawing/2014/main" id="{7C9401E1-728E-BCCF-402C-82880545F5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743" t="13890" r="7386" b="15088"/>
              <a:stretch/>
            </p:blipFill>
            <p:spPr>
              <a:xfrm rot="5400000">
                <a:off x="1281790" y="4858865"/>
                <a:ext cx="1517409" cy="1401935"/>
              </a:xfrm>
              <a:prstGeom prst="rect">
                <a:avLst/>
              </a:prstGeom>
            </p:spPr>
          </p:pic>
          <p:pic>
            <p:nvPicPr>
              <p:cNvPr id="108" name="图片 107">
                <a:extLst>
                  <a:ext uri="{FF2B5EF4-FFF2-40B4-BE49-F238E27FC236}">
                    <a16:creationId xmlns:a16="http://schemas.microsoft.com/office/drawing/2014/main" id="{F2C5592A-F49F-FF08-F87D-51B420C34E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743" t="13890" r="7386" b="15088"/>
              <a:stretch/>
            </p:blipFill>
            <p:spPr>
              <a:xfrm rot="5400000">
                <a:off x="1473121" y="5051710"/>
                <a:ext cx="1517409" cy="1401935"/>
              </a:xfrm>
              <a:prstGeom prst="rect">
                <a:avLst/>
              </a:prstGeom>
            </p:spPr>
          </p:pic>
          <p:pic>
            <p:nvPicPr>
              <p:cNvPr id="109" name="图片 108">
                <a:extLst>
                  <a:ext uri="{FF2B5EF4-FFF2-40B4-BE49-F238E27FC236}">
                    <a16:creationId xmlns:a16="http://schemas.microsoft.com/office/drawing/2014/main" id="{C167FD04-2D49-CF5E-7AA3-8E7C870021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743" t="13890" r="7386" b="15088"/>
              <a:stretch/>
            </p:blipFill>
            <p:spPr>
              <a:xfrm rot="5400000">
                <a:off x="1677510" y="5244555"/>
                <a:ext cx="1517409" cy="1401935"/>
              </a:xfrm>
              <a:prstGeom prst="rect">
                <a:avLst/>
              </a:prstGeom>
            </p:spPr>
          </p:pic>
        </p:grp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C864FA06-6090-3C4D-E3C9-F3FE0193175A}"/>
                </a:ext>
              </a:extLst>
            </p:cNvPr>
            <p:cNvSpPr txBox="1"/>
            <p:nvPr/>
          </p:nvSpPr>
          <p:spPr>
            <a:xfrm>
              <a:off x="9100623" y="1934295"/>
              <a:ext cx="10409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3x160x192x160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C4964A4F-FE0B-2DF4-AD33-0D2CA2FEB90B}"/>
                </a:ext>
              </a:extLst>
            </p:cNvPr>
            <p:cNvCxnSpPr>
              <a:stCxn id="109" idx="0"/>
            </p:cNvCxnSpPr>
            <p:nvPr/>
          </p:nvCxnSpPr>
          <p:spPr>
            <a:xfrm flipV="1">
              <a:off x="1848972" y="1558666"/>
              <a:ext cx="137989" cy="5691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1755BFA7-77DB-D9C4-190F-DAAA862BCE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0378" y="1545181"/>
              <a:ext cx="213783" cy="2845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3" name="图片 112">
              <a:extLst>
                <a:ext uri="{FF2B5EF4-FFF2-40B4-BE49-F238E27FC236}">
                  <a16:creationId xmlns:a16="http://schemas.microsoft.com/office/drawing/2014/main" id="{5A4417BB-5A32-1AE8-BD1C-4D00B8CE90C9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74" t="11141" r="27182" b="30193"/>
            <a:stretch/>
          </p:blipFill>
          <p:spPr>
            <a:xfrm rot="5400000">
              <a:off x="9110161" y="1006124"/>
              <a:ext cx="936000" cy="828000"/>
            </a:xfrm>
            <a:prstGeom prst="rect">
              <a:avLst/>
            </a:prstGeom>
          </p:spPr>
        </p:pic>
        <p:pic>
          <p:nvPicPr>
            <p:cNvPr id="114" name="图片 113">
              <a:extLst>
                <a:ext uri="{FF2B5EF4-FFF2-40B4-BE49-F238E27FC236}">
                  <a16:creationId xmlns:a16="http://schemas.microsoft.com/office/drawing/2014/main" id="{83ED9D9E-3653-4524-4A8F-99E9F138B2BE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0" t="14629" r="28741" b="32887"/>
            <a:stretch/>
          </p:blipFill>
          <p:spPr>
            <a:xfrm rot="5400000">
              <a:off x="874900" y="4007992"/>
              <a:ext cx="936000" cy="828000"/>
            </a:xfrm>
            <a:prstGeom prst="rect">
              <a:avLst/>
            </a:prstGeom>
          </p:spPr>
        </p:pic>
        <p:pic>
          <p:nvPicPr>
            <p:cNvPr id="115" name="图片 114">
              <a:extLst>
                <a:ext uri="{FF2B5EF4-FFF2-40B4-BE49-F238E27FC236}">
                  <a16:creationId xmlns:a16="http://schemas.microsoft.com/office/drawing/2014/main" id="{46BE9E11-C214-6C0B-7DC2-EE46397A7421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74" t="11141" r="27182" b="30193"/>
            <a:stretch/>
          </p:blipFill>
          <p:spPr>
            <a:xfrm rot="5400000">
              <a:off x="882431" y="2694811"/>
              <a:ext cx="936000" cy="828000"/>
            </a:xfrm>
            <a:prstGeom prst="rect">
              <a:avLst/>
            </a:prstGeom>
          </p:spPr>
        </p:pic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FF686EFD-181F-9016-A2B8-02176A64D32F}"/>
                </a:ext>
              </a:extLst>
            </p:cNvPr>
            <p:cNvSpPr txBox="1"/>
            <p:nvPr/>
          </p:nvSpPr>
          <p:spPr>
            <a:xfrm>
              <a:off x="808271" y="2063860"/>
              <a:ext cx="10409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4x160x192x160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313BF81A-1704-CA3A-BF06-6D66624041AF}"/>
                </a:ext>
              </a:extLst>
            </p:cNvPr>
            <p:cNvSpPr txBox="1"/>
            <p:nvPr/>
          </p:nvSpPr>
          <p:spPr>
            <a:xfrm>
              <a:off x="817306" y="3561046"/>
              <a:ext cx="10409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Prediction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DBE4E029-F65B-AAA8-ECA5-583534238DDA}"/>
                </a:ext>
              </a:extLst>
            </p:cNvPr>
            <p:cNvSpPr txBox="1"/>
            <p:nvPr/>
          </p:nvSpPr>
          <p:spPr>
            <a:xfrm>
              <a:off x="829980" y="4936690"/>
              <a:ext cx="10409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Ground Truth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BBC8D25B-4A59-8111-E0D3-C4FF29FF98E4}"/>
                </a:ext>
              </a:extLst>
            </p:cNvPr>
            <p:cNvCxnSpPr>
              <a:cxnSpLocks/>
            </p:cNvCxnSpPr>
            <p:nvPr/>
          </p:nvCxnSpPr>
          <p:spPr>
            <a:xfrm>
              <a:off x="1729399" y="3416631"/>
              <a:ext cx="216818" cy="0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2582D9F0-E4CB-6DF8-0CA7-BB31C4D1FD25}"/>
                </a:ext>
              </a:extLst>
            </p:cNvPr>
            <p:cNvCxnSpPr>
              <a:cxnSpLocks/>
            </p:cNvCxnSpPr>
            <p:nvPr/>
          </p:nvCxnSpPr>
          <p:spPr>
            <a:xfrm>
              <a:off x="1729399" y="4239972"/>
              <a:ext cx="216818" cy="0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1991B820-C758-D6A2-919E-CFBBCBFDD164}"/>
                </a:ext>
              </a:extLst>
            </p:cNvPr>
            <p:cNvSpPr txBox="1"/>
            <p:nvPr/>
          </p:nvSpPr>
          <p:spPr>
            <a:xfrm>
              <a:off x="1109335" y="5491076"/>
              <a:ext cx="28113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 Conv3+IN+LeReLU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Google Shape;4878;p44">
              <a:extLst>
                <a:ext uri="{FF2B5EF4-FFF2-40B4-BE49-F238E27FC236}">
                  <a16:creationId xmlns:a16="http://schemas.microsoft.com/office/drawing/2014/main" id="{69234745-23D9-9F58-C41E-3EEAFCD01522}"/>
                </a:ext>
              </a:extLst>
            </p:cNvPr>
            <p:cNvSpPr/>
            <p:nvPr/>
          </p:nvSpPr>
          <p:spPr>
            <a:xfrm>
              <a:off x="4720318" y="1734530"/>
              <a:ext cx="268797" cy="378709"/>
            </a:xfrm>
            <a:prstGeom prst="cube">
              <a:avLst>
                <a:gd name="adj" fmla="val 3728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" name="Google Shape;4878;p44">
              <a:extLst>
                <a:ext uri="{FF2B5EF4-FFF2-40B4-BE49-F238E27FC236}">
                  <a16:creationId xmlns:a16="http://schemas.microsoft.com/office/drawing/2014/main" id="{1A02413C-DDA9-2106-AA04-82B1341BFABD}"/>
                </a:ext>
              </a:extLst>
            </p:cNvPr>
            <p:cNvSpPr/>
            <p:nvPr/>
          </p:nvSpPr>
          <p:spPr>
            <a:xfrm>
              <a:off x="800662" y="5982919"/>
              <a:ext cx="268797" cy="378709"/>
            </a:xfrm>
            <a:prstGeom prst="cube">
              <a:avLst>
                <a:gd name="adj" fmla="val 372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3DE74EB3-01DC-C63C-1ED2-54240AA1067B}"/>
                </a:ext>
              </a:extLst>
            </p:cNvPr>
            <p:cNvSpPr txBox="1"/>
            <p:nvPr/>
          </p:nvSpPr>
          <p:spPr>
            <a:xfrm>
              <a:off x="1073792" y="6098218"/>
              <a:ext cx="19077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 (Conv3+IN+LeReLU)*2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2A2E38E1-EA84-35CF-8344-B4A6560692E7}"/>
                </a:ext>
              </a:extLst>
            </p:cNvPr>
            <p:cNvSpPr txBox="1"/>
            <p:nvPr/>
          </p:nvSpPr>
          <p:spPr>
            <a:xfrm>
              <a:off x="6054921" y="5497856"/>
              <a:ext cx="28113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 Downsample Convolution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箭头: 虚尾 125">
              <a:extLst>
                <a:ext uri="{FF2B5EF4-FFF2-40B4-BE49-F238E27FC236}">
                  <a16:creationId xmlns:a16="http://schemas.microsoft.com/office/drawing/2014/main" id="{56C869FE-95C6-4B5E-9C65-BCBAD04FCFA3}"/>
                </a:ext>
              </a:extLst>
            </p:cNvPr>
            <p:cNvSpPr/>
            <p:nvPr/>
          </p:nvSpPr>
          <p:spPr>
            <a:xfrm flipV="1">
              <a:off x="5777409" y="6163634"/>
              <a:ext cx="210119" cy="63391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8DB50644-851E-E9F0-DE02-DD08F2B5FB97}"/>
                </a:ext>
              </a:extLst>
            </p:cNvPr>
            <p:cNvSpPr txBox="1"/>
            <p:nvPr/>
          </p:nvSpPr>
          <p:spPr>
            <a:xfrm>
              <a:off x="6054921" y="6078277"/>
              <a:ext cx="28113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 Upsample Deconvolution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2BFCE2E6-229B-7ADE-BEB4-B1991D0A9DD6}"/>
                </a:ext>
              </a:extLst>
            </p:cNvPr>
            <p:cNvCxnSpPr>
              <a:cxnSpLocks/>
            </p:cNvCxnSpPr>
            <p:nvPr/>
          </p:nvCxnSpPr>
          <p:spPr>
            <a:xfrm>
              <a:off x="8490896" y="5613272"/>
              <a:ext cx="261367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A50F45FC-5EB6-05E3-D7EE-7610695A5140}"/>
                </a:ext>
              </a:extLst>
            </p:cNvPr>
            <p:cNvSpPr txBox="1"/>
            <p:nvPr/>
          </p:nvSpPr>
          <p:spPr>
            <a:xfrm>
              <a:off x="8792803" y="5497856"/>
              <a:ext cx="28113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 Skip Connection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CC8BCABD-D170-C110-3A21-F189A1EFA774}"/>
                </a:ext>
              </a:extLst>
            </p:cNvPr>
            <p:cNvGrpSpPr/>
            <p:nvPr/>
          </p:nvGrpSpPr>
          <p:grpSpPr>
            <a:xfrm rot="5400000">
              <a:off x="8493125" y="6116439"/>
              <a:ext cx="190589" cy="178672"/>
              <a:chOff x="9754380" y="3469139"/>
              <a:chExt cx="288000" cy="287999"/>
            </a:xfrm>
          </p:grpSpPr>
          <p:sp>
            <p:nvSpPr>
              <p:cNvPr id="131" name="Google Shape;327;p21">
                <a:extLst>
                  <a:ext uri="{FF2B5EF4-FFF2-40B4-BE49-F238E27FC236}">
                    <a16:creationId xmlns:a16="http://schemas.microsoft.com/office/drawing/2014/main" id="{EFF01665-EED7-59B6-5226-54508D98F7F9}"/>
                  </a:ext>
                </a:extLst>
              </p:cNvPr>
              <p:cNvSpPr/>
              <p:nvPr/>
            </p:nvSpPr>
            <p:spPr>
              <a:xfrm>
                <a:off x="9754380" y="3469139"/>
                <a:ext cx="288000" cy="287999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CF0E0760-FAC7-D59F-628D-7B3CD8C06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5995" y="3612675"/>
                <a:ext cx="2160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11B08A9C-8197-8966-BF6F-44AA889560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99754" y="3494914"/>
                <a:ext cx="0" cy="2173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5187D8FB-63C6-ED28-5F2E-7C86D521D7D5}"/>
                </a:ext>
              </a:extLst>
            </p:cNvPr>
            <p:cNvSpPr txBox="1"/>
            <p:nvPr/>
          </p:nvSpPr>
          <p:spPr>
            <a:xfrm>
              <a:off x="8797583" y="6087501"/>
              <a:ext cx="28113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 Element-wise Addition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ECC134D0-8C09-2C95-AE2A-90D91A604ABB}"/>
                </a:ext>
              </a:extLst>
            </p:cNvPr>
            <p:cNvSpPr txBox="1"/>
            <p:nvPr/>
          </p:nvSpPr>
          <p:spPr>
            <a:xfrm>
              <a:off x="3653930" y="5491076"/>
              <a:ext cx="14432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 Conv1 + Sigmoid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Google Shape;4878;p44">
              <a:extLst>
                <a:ext uri="{FF2B5EF4-FFF2-40B4-BE49-F238E27FC236}">
                  <a16:creationId xmlns:a16="http://schemas.microsoft.com/office/drawing/2014/main" id="{7C5DA2B4-9D86-DF5C-306B-B9ACF958ED57}"/>
                </a:ext>
              </a:extLst>
            </p:cNvPr>
            <p:cNvSpPr/>
            <p:nvPr/>
          </p:nvSpPr>
          <p:spPr>
            <a:xfrm>
              <a:off x="3368591" y="5413045"/>
              <a:ext cx="268797" cy="378709"/>
            </a:xfrm>
            <a:prstGeom prst="cube">
              <a:avLst>
                <a:gd name="adj" fmla="val 37284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4BA7958F-5719-2DE5-496A-74E0C561F55D}"/>
                </a:ext>
              </a:extLst>
            </p:cNvPr>
            <p:cNvSpPr txBox="1"/>
            <p:nvPr/>
          </p:nvSpPr>
          <p:spPr>
            <a:xfrm>
              <a:off x="3653931" y="6077308"/>
              <a:ext cx="13810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 Conv3 stride=2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72E696A7-F169-C9A3-AC1F-D0D1161FEDC4}"/>
                </a:ext>
              </a:extLst>
            </p:cNvPr>
            <p:cNvSpPr/>
            <p:nvPr/>
          </p:nvSpPr>
          <p:spPr>
            <a:xfrm>
              <a:off x="386862" y="195211"/>
              <a:ext cx="10152184" cy="225443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4A7A7F15-48AC-ECF7-3BAA-BB7D5699865E}"/>
                </a:ext>
              </a:extLst>
            </p:cNvPr>
            <p:cNvSpPr txBox="1"/>
            <p:nvPr/>
          </p:nvSpPr>
          <p:spPr>
            <a:xfrm>
              <a:off x="3914853" y="297951"/>
              <a:ext cx="3153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Generator</a:t>
              </a:r>
              <a:endPara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29D0995B-0A04-8029-AA43-2EC5897D2E35}"/>
                </a:ext>
              </a:extLst>
            </p:cNvPr>
            <p:cNvSpPr/>
            <p:nvPr/>
          </p:nvSpPr>
          <p:spPr>
            <a:xfrm>
              <a:off x="386862" y="2547991"/>
              <a:ext cx="5244576" cy="2684714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65B0114B-869A-1299-D2BD-7CCA7B8CE449}"/>
                </a:ext>
              </a:extLst>
            </p:cNvPr>
            <p:cNvSpPr txBox="1"/>
            <p:nvPr/>
          </p:nvSpPr>
          <p:spPr>
            <a:xfrm>
              <a:off x="2628153" y="4726305"/>
              <a:ext cx="29641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Discriminator</a:t>
              </a:r>
              <a:endPara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箭头: 虚尾 141">
              <a:extLst>
                <a:ext uri="{FF2B5EF4-FFF2-40B4-BE49-F238E27FC236}">
                  <a16:creationId xmlns:a16="http://schemas.microsoft.com/office/drawing/2014/main" id="{E83244B7-D422-2E11-4C39-9A7DA038C616}"/>
                </a:ext>
              </a:extLst>
            </p:cNvPr>
            <p:cNvSpPr/>
            <p:nvPr/>
          </p:nvSpPr>
          <p:spPr>
            <a:xfrm flipV="1">
              <a:off x="2147087" y="1878087"/>
              <a:ext cx="210119" cy="63391"/>
            </a:xfrm>
            <a:prstGeom prst="stripedRightArrow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F992BA9A-C7D3-E2F1-449F-9F08DD370687}"/>
                </a:ext>
              </a:extLst>
            </p:cNvPr>
            <p:cNvSpPr txBox="1"/>
            <p:nvPr/>
          </p:nvSpPr>
          <p:spPr>
            <a:xfrm rot="5400000">
              <a:off x="8985844" y="4537370"/>
              <a:ext cx="10409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x4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Google Shape;4878;p44">
              <a:extLst>
                <a:ext uri="{FF2B5EF4-FFF2-40B4-BE49-F238E27FC236}">
                  <a16:creationId xmlns:a16="http://schemas.microsoft.com/office/drawing/2014/main" id="{14CD40DB-D02B-7793-D0D9-44AE28779CD8}"/>
                </a:ext>
              </a:extLst>
            </p:cNvPr>
            <p:cNvSpPr/>
            <p:nvPr/>
          </p:nvSpPr>
          <p:spPr>
            <a:xfrm>
              <a:off x="3407364" y="3505832"/>
              <a:ext cx="182004" cy="540000"/>
            </a:xfrm>
            <a:prstGeom prst="cube">
              <a:avLst>
                <a:gd name="adj" fmla="val 35647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64752226-CBFF-E1EB-0F65-54F612FB5D66}"/>
                </a:ext>
              </a:extLst>
            </p:cNvPr>
            <p:cNvCxnSpPr>
              <a:cxnSpLocks/>
            </p:cNvCxnSpPr>
            <p:nvPr/>
          </p:nvCxnSpPr>
          <p:spPr>
            <a:xfrm>
              <a:off x="3286605" y="3791878"/>
              <a:ext cx="131403" cy="0"/>
            </a:xfrm>
            <a:prstGeom prst="line">
              <a:avLst/>
            </a:prstGeom>
            <a:ln w="6350">
              <a:solidFill>
                <a:schemeClr val="dk1"/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480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2BBBCB-E725-CDA4-C8E2-E9A340D4E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71" y="895929"/>
            <a:ext cx="8327858" cy="42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0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9DA0FCB-29F3-52AA-1CB4-450F82EE9549}"/>
              </a:ext>
            </a:extLst>
          </p:cNvPr>
          <p:cNvGrpSpPr/>
          <p:nvPr/>
        </p:nvGrpSpPr>
        <p:grpSpPr>
          <a:xfrm>
            <a:off x="1206847" y="365760"/>
            <a:ext cx="9339233" cy="5622840"/>
            <a:chOff x="1206847" y="365760"/>
            <a:chExt cx="9339233" cy="562284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D0B73BE-D88D-CA29-AD2A-917FED6144AC}"/>
                </a:ext>
              </a:extLst>
            </p:cNvPr>
            <p:cNvGrpSpPr/>
            <p:nvPr/>
          </p:nvGrpSpPr>
          <p:grpSpPr>
            <a:xfrm>
              <a:off x="1206847" y="365760"/>
              <a:ext cx="9339233" cy="5160036"/>
              <a:chOff x="1206847" y="365760"/>
              <a:chExt cx="9339233" cy="5160036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92A7510-9463-8501-1940-F620CE4E063C}"/>
                  </a:ext>
                </a:extLst>
              </p:cNvPr>
              <p:cNvSpPr txBox="1"/>
              <p:nvPr/>
            </p:nvSpPr>
            <p:spPr>
              <a:xfrm>
                <a:off x="1645920" y="365760"/>
                <a:ext cx="8900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FLAIR             Ground Truth        Our Method        UNET + GAN             UNET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E7DAEBC-D11A-C3DB-6FA9-1FEB420C52E8}"/>
                  </a:ext>
                </a:extLst>
              </p:cNvPr>
              <p:cNvSpPr txBox="1"/>
              <p:nvPr/>
            </p:nvSpPr>
            <p:spPr>
              <a:xfrm rot="16200000">
                <a:off x="949404" y="1589648"/>
                <a:ext cx="8534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WT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551F729-3D4F-17AB-ED1E-DCAFD071E5E8}"/>
                  </a:ext>
                </a:extLst>
              </p:cNvPr>
              <p:cNvSpPr txBox="1"/>
              <p:nvPr/>
            </p:nvSpPr>
            <p:spPr>
              <a:xfrm rot="16200000">
                <a:off x="949404" y="3259723"/>
                <a:ext cx="8534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TC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6B76FE7-AA5B-FDE9-EF8A-EE8F7DD45B01}"/>
                  </a:ext>
                </a:extLst>
              </p:cNvPr>
              <p:cNvSpPr txBox="1"/>
              <p:nvPr/>
            </p:nvSpPr>
            <p:spPr>
              <a:xfrm rot="16200000">
                <a:off x="949404" y="4929799"/>
                <a:ext cx="8534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ET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F16C1DB-561D-EB36-1161-CD4364273C96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600" y="869400"/>
              <a:ext cx="8596800" cy="51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658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A9F624-C291-465C-F0DA-4FD4EF3AD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14" y="609355"/>
            <a:ext cx="9358171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5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00D0ECA9-D500-9F56-2FF8-F8C0A061C144}"/>
              </a:ext>
            </a:extLst>
          </p:cNvPr>
          <p:cNvGrpSpPr/>
          <p:nvPr/>
        </p:nvGrpSpPr>
        <p:grpSpPr>
          <a:xfrm>
            <a:off x="1206847" y="365760"/>
            <a:ext cx="9339233" cy="5622840"/>
            <a:chOff x="1206847" y="365760"/>
            <a:chExt cx="9339233" cy="562284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4E4EA1C-8954-89AD-0950-14406FF9BB18}"/>
                </a:ext>
              </a:extLst>
            </p:cNvPr>
            <p:cNvGrpSpPr/>
            <p:nvPr/>
          </p:nvGrpSpPr>
          <p:grpSpPr>
            <a:xfrm>
              <a:off x="1206847" y="365760"/>
              <a:ext cx="9339233" cy="5622840"/>
              <a:chOff x="1206847" y="365760"/>
              <a:chExt cx="9339233" cy="5622840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91E14496-EAE4-EE51-6A2A-18C023E92299}"/>
                  </a:ext>
                </a:extLst>
              </p:cNvPr>
              <p:cNvGrpSpPr/>
              <p:nvPr/>
            </p:nvGrpSpPr>
            <p:grpSpPr>
              <a:xfrm>
                <a:off x="1206847" y="365760"/>
                <a:ext cx="9339233" cy="5160036"/>
                <a:chOff x="1206847" y="365760"/>
                <a:chExt cx="9339233" cy="5160036"/>
              </a:xfrm>
            </p:grpSpPr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EDDA3AFA-D848-0D09-3B3E-272201C829B0}"/>
                    </a:ext>
                  </a:extLst>
                </p:cNvPr>
                <p:cNvSpPr txBox="1"/>
                <p:nvPr/>
              </p:nvSpPr>
              <p:spPr>
                <a:xfrm>
                  <a:off x="1645920" y="365760"/>
                  <a:ext cx="890016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          FLAIR             Ground Truth        Our Method        UNET + GAN             UNET</a:t>
                  </a: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56B74EA-A3E7-436A-D8F9-DE152021A367}"/>
                    </a:ext>
                  </a:extLst>
                </p:cNvPr>
                <p:cNvSpPr txBox="1"/>
                <p:nvPr/>
              </p:nvSpPr>
              <p:spPr>
                <a:xfrm rot="16200000">
                  <a:off x="949404" y="1589648"/>
                  <a:ext cx="8534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WT</a:t>
                  </a: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DE7F0B0-135D-A0EC-4F6B-48EA523BC107}"/>
                    </a:ext>
                  </a:extLst>
                </p:cNvPr>
                <p:cNvSpPr txBox="1"/>
                <p:nvPr/>
              </p:nvSpPr>
              <p:spPr>
                <a:xfrm rot="16200000">
                  <a:off x="949404" y="3259723"/>
                  <a:ext cx="8534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TC</a:t>
                  </a: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C7FC3D8-67EA-DC1D-EADA-F819E76E69BD}"/>
                    </a:ext>
                  </a:extLst>
                </p:cNvPr>
                <p:cNvSpPr txBox="1"/>
                <p:nvPr/>
              </p:nvSpPr>
              <p:spPr>
                <a:xfrm rot="16200000">
                  <a:off x="949404" y="4929799"/>
                  <a:ext cx="8534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ET</a:t>
                  </a: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D9D3FE54-2320-6905-B951-9A94CD0FBFA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7600" y="869400"/>
                <a:ext cx="8596800" cy="5119200"/>
              </a:xfrm>
              <a:prstGeom prst="rect">
                <a:avLst/>
              </a:prstGeom>
            </p:spPr>
          </p:pic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B9FB2CD-80AD-9635-8379-308942478057}"/>
                </a:ext>
              </a:extLst>
            </p:cNvPr>
            <p:cNvSpPr/>
            <p:nvPr/>
          </p:nvSpPr>
          <p:spPr>
            <a:xfrm>
              <a:off x="6096000" y="3201377"/>
              <a:ext cx="323029" cy="338554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487C910-3EF5-DB96-351C-144D99CED99F}"/>
                </a:ext>
              </a:extLst>
            </p:cNvPr>
            <p:cNvSpPr/>
            <p:nvPr/>
          </p:nvSpPr>
          <p:spPr>
            <a:xfrm>
              <a:off x="4064554" y="1296122"/>
              <a:ext cx="392185" cy="417802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49FF898-8CBC-39B2-07AA-DBF6E10059DB}"/>
                </a:ext>
              </a:extLst>
            </p:cNvPr>
            <p:cNvSpPr/>
            <p:nvPr/>
          </p:nvSpPr>
          <p:spPr>
            <a:xfrm>
              <a:off x="5801146" y="1296122"/>
              <a:ext cx="392185" cy="417802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6FD522B-42A2-5479-E86F-3C01D8FC6DB6}"/>
                </a:ext>
              </a:extLst>
            </p:cNvPr>
            <p:cNvSpPr/>
            <p:nvPr/>
          </p:nvSpPr>
          <p:spPr>
            <a:xfrm>
              <a:off x="7537738" y="1296122"/>
              <a:ext cx="392185" cy="417802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C61D122-21E2-2356-9CED-272CA9F8D024}"/>
                </a:ext>
              </a:extLst>
            </p:cNvPr>
            <p:cNvSpPr/>
            <p:nvPr/>
          </p:nvSpPr>
          <p:spPr>
            <a:xfrm>
              <a:off x="9274330" y="1296122"/>
              <a:ext cx="392185" cy="417802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27FB1DF-7B57-3552-4B36-2C84B6CC3644}"/>
                </a:ext>
              </a:extLst>
            </p:cNvPr>
            <p:cNvSpPr/>
            <p:nvPr/>
          </p:nvSpPr>
          <p:spPr>
            <a:xfrm>
              <a:off x="4394967" y="3201377"/>
              <a:ext cx="323029" cy="338554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9227767-8D66-666E-9F60-976253C5F69D}"/>
                </a:ext>
              </a:extLst>
            </p:cNvPr>
            <p:cNvSpPr/>
            <p:nvPr/>
          </p:nvSpPr>
          <p:spPr>
            <a:xfrm>
              <a:off x="7797033" y="3201377"/>
              <a:ext cx="323029" cy="338554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BE5AB5B1-90D1-5581-E3A9-6FB3A9F2BACE}"/>
                </a:ext>
              </a:extLst>
            </p:cNvPr>
            <p:cNvSpPr/>
            <p:nvPr/>
          </p:nvSpPr>
          <p:spPr>
            <a:xfrm>
              <a:off x="9575587" y="3201377"/>
              <a:ext cx="323029" cy="338554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EFDC893-5D07-3328-42AF-0EA9BCCDB75A}"/>
                </a:ext>
              </a:extLst>
            </p:cNvPr>
            <p:cNvSpPr/>
            <p:nvPr/>
          </p:nvSpPr>
          <p:spPr>
            <a:xfrm>
              <a:off x="4394966" y="4929799"/>
              <a:ext cx="323029" cy="338554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12931280-823A-FB3F-0041-4AB49FF8D282}"/>
                </a:ext>
              </a:extLst>
            </p:cNvPr>
            <p:cNvSpPr/>
            <p:nvPr/>
          </p:nvSpPr>
          <p:spPr>
            <a:xfrm>
              <a:off x="6120482" y="4929799"/>
              <a:ext cx="323029" cy="338554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0CF7D1A-5D8B-F038-A5DD-5D2DEC69BCF8}"/>
                </a:ext>
              </a:extLst>
            </p:cNvPr>
            <p:cNvSpPr/>
            <p:nvPr/>
          </p:nvSpPr>
          <p:spPr>
            <a:xfrm>
              <a:off x="7845998" y="4929799"/>
              <a:ext cx="323029" cy="338554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D756C91-E41F-E434-5FF8-5BA4A37536BC}"/>
                </a:ext>
              </a:extLst>
            </p:cNvPr>
            <p:cNvSpPr/>
            <p:nvPr/>
          </p:nvSpPr>
          <p:spPr>
            <a:xfrm>
              <a:off x="9571514" y="4929799"/>
              <a:ext cx="323029" cy="338554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6702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8C0AE95-2A83-8949-20BB-1FB730D6C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94" y="335035"/>
            <a:ext cx="9358171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72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46BD3CA-788A-156E-42F3-5E15E9D17BCB}"/>
              </a:ext>
            </a:extLst>
          </p:cNvPr>
          <p:cNvGrpSpPr/>
          <p:nvPr/>
        </p:nvGrpSpPr>
        <p:grpSpPr>
          <a:xfrm>
            <a:off x="-906379" y="1451008"/>
            <a:ext cx="12960000" cy="3240000"/>
            <a:chOff x="749167" y="844617"/>
            <a:chExt cx="13716000" cy="2743200"/>
          </a:xfrm>
        </p:grpSpPr>
        <p:graphicFrame>
          <p:nvGraphicFramePr>
            <p:cNvPr id="12" name="图表 11">
              <a:extLst>
                <a:ext uri="{FF2B5EF4-FFF2-40B4-BE49-F238E27FC236}">
                  <a16:creationId xmlns:a16="http://schemas.microsoft.com/office/drawing/2014/main" id="{DCCCCFE8-AFE8-F90A-3FC9-53B4F9EB85E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52703822"/>
                </p:ext>
              </p:extLst>
            </p:nvPr>
          </p:nvGraphicFramePr>
          <p:xfrm>
            <a:off x="749167" y="84461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4" name="图表 13">
              <a:extLst>
                <a:ext uri="{FF2B5EF4-FFF2-40B4-BE49-F238E27FC236}">
                  <a16:creationId xmlns:a16="http://schemas.microsoft.com/office/drawing/2014/main" id="{E1610790-25BC-F467-B8F3-C1A35B4128C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17325850"/>
                </p:ext>
              </p:extLst>
            </p:nvPr>
          </p:nvGraphicFramePr>
          <p:xfrm>
            <a:off x="5321167" y="84461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6" name="图表 15">
              <a:extLst>
                <a:ext uri="{FF2B5EF4-FFF2-40B4-BE49-F238E27FC236}">
                  <a16:creationId xmlns:a16="http://schemas.microsoft.com/office/drawing/2014/main" id="{BF4ECF0E-79B9-2B0E-4C17-F4762265E45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40824857"/>
                </p:ext>
              </p:extLst>
            </p:nvPr>
          </p:nvGraphicFramePr>
          <p:xfrm>
            <a:off x="9893167" y="84461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57112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2B80D9C-9B66-55C2-D02A-12684C1C5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1" y="1842094"/>
            <a:ext cx="11875477" cy="297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5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C3696F-5E36-78A2-F91D-4F9F04F3F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4" y="298704"/>
            <a:ext cx="11228832" cy="626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2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B923188-1967-DE7B-E9F5-D1ECB1BEBAF6}"/>
              </a:ext>
            </a:extLst>
          </p:cNvPr>
          <p:cNvGrpSpPr/>
          <p:nvPr/>
        </p:nvGrpSpPr>
        <p:grpSpPr>
          <a:xfrm>
            <a:off x="3498317" y="1163890"/>
            <a:ext cx="4766827" cy="4993523"/>
            <a:chOff x="3498317" y="862049"/>
            <a:chExt cx="4766827" cy="499352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526163D-8730-B892-9EDA-988A1245B5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426" t="4785"/>
            <a:stretch/>
          </p:blipFill>
          <p:spPr>
            <a:xfrm>
              <a:off x="5186733" y="885097"/>
              <a:ext cx="1436620" cy="1528809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6869E8D-CE82-70F3-C08F-DED7F16BC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7794" y="885097"/>
              <a:ext cx="1467350" cy="1528809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AA93A73-E668-062D-91E5-3B45C9020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0655" y="862049"/>
              <a:ext cx="1436620" cy="1551857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B19379E-A425-5AFD-8C1E-DFC584B312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0228" t="2266" r="4773"/>
            <a:stretch/>
          </p:blipFill>
          <p:spPr>
            <a:xfrm>
              <a:off x="5186733" y="2490051"/>
              <a:ext cx="1436621" cy="162932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E138541-F2C5-9CF3-FE7F-1077A378D2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923" r="8173"/>
            <a:stretch/>
          </p:blipFill>
          <p:spPr>
            <a:xfrm>
              <a:off x="6811643" y="2490051"/>
              <a:ext cx="1436622" cy="1613316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3147848-DDCB-0693-BA00-270FFEFB94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0041"/>
            <a:stretch/>
          </p:blipFill>
          <p:spPr>
            <a:xfrm>
              <a:off x="3519486" y="2490051"/>
              <a:ext cx="1478958" cy="1644046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643E5AA-96D9-77B7-1355-5EC95E50C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2098" t="935" r="2901"/>
            <a:stretch/>
          </p:blipFill>
          <p:spPr>
            <a:xfrm>
              <a:off x="5186733" y="4195519"/>
              <a:ext cx="1436620" cy="1628681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29AA288-95C8-9781-6AD9-B43AC51495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888" t="1" r="1668" b="-2925"/>
            <a:stretch/>
          </p:blipFill>
          <p:spPr>
            <a:xfrm>
              <a:off x="6811643" y="4210884"/>
              <a:ext cx="1436622" cy="1644688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6B55B52-EA02-AD9A-F11F-3A533DFED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8347" r="2113"/>
            <a:stretch/>
          </p:blipFill>
          <p:spPr>
            <a:xfrm>
              <a:off x="3498317" y="4195519"/>
              <a:ext cx="1478958" cy="1628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019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CE9EEA2-1BBB-8B6B-FCF0-437DE34DE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086" y="679663"/>
            <a:ext cx="5191828" cy="549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8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E13AD30E-7BC5-8A81-0544-DCE49E614035}"/>
              </a:ext>
            </a:extLst>
          </p:cNvPr>
          <p:cNvGrpSpPr/>
          <p:nvPr/>
        </p:nvGrpSpPr>
        <p:grpSpPr>
          <a:xfrm>
            <a:off x="3498317" y="683581"/>
            <a:ext cx="5192922" cy="5473832"/>
            <a:chOff x="3498317" y="683581"/>
            <a:chExt cx="5192922" cy="5473832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33A51A0-5417-7783-9B01-6EB892291065}"/>
                </a:ext>
              </a:extLst>
            </p:cNvPr>
            <p:cNvGrpSpPr/>
            <p:nvPr/>
          </p:nvGrpSpPr>
          <p:grpSpPr>
            <a:xfrm>
              <a:off x="3498317" y="1163890"/>
              <a:ext cx="4766827" cy="4993523"/>
              <a:chOff x="3498317" y="862049"/>
              <a:chExt cx="4766827" cy="4993523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6B67B188-D66B-EA1F-D8F0-119E8BD92B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426" t="4785"/>
              <a:stretch/>
            </p:blipFill>
            <p:spPr>
              <a:xfrm>
                <a:off x="5186733" y="885097"/>
                <a:ext cx="1436620" cy="1528809"/>
              </a:xfrm>
              <a:prstGeom prst="rect">
                <a:avLst/>
              </a:prstGeom>
            </p:spPr>
          </p:pic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A61B8F85-24DD-497D-1AF5-7170E0675E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97794" y="885097"/>
                <a:ext cx="1467350" cy="1528809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EB92B836-E335-85B6-3D47-484D603793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0655" y="862049"/>
                <a:ext cx="1436620" cy="1551857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9C214696-3B3F-4934-DC08-C3549B7453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0228" t="2266" r="4773"/>
              <a:stretch/>
            </p:blipFill>
            <p:spPr>
              <a:xfrm>
                <a:off x="5186733" y="2490051"/>
                <a:ext cx="1436621" cy="1629323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675112F0-861F-A129-3631-DE988EEC0F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923" r="8173"/>
              <a:stretch/>
            </p:blipFill>
            <p:spPr>
              <a:xfrm>
                <a:off x="6811643" y="2490051"/>
                <a:ext cx="1436622" cy="1613316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16A7C630-B61A-CC0E-6572-F8E0AF0850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0041"/>
              <a:stretch/>
            </p:blipFill>
            <p:spPr>
              <a:xfrm>
                <a:off x="3519486" y="2490051"/>
                <a:ext cx="1478958" cy="1644046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5DAD7F8F-1193-11CF-BE05-CD80E507F8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12098" t="935" r="2901"/>
              <a:stretch/>
            </p:blipFill>
            <p:spPr>
              <a:xfrm>
                <a:off x="5186733" y="4195519"/>
                <a:ext cx="1436620" cy="1628681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4398C66F-0F5C-6DBC-1D36-43164D2211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3888" t="1" r="1668" b="-2925"/>
              <a:stretch/>
            </p:blipFill>
            <p:spPr>
              <a:xfrm>
                <a:off x="6811643" y="4210884"/>
                <a:ext cx="1436622" cy="1644688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F41A4697-7A08-226B-C740-C74FEABEC1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8347" r="2113"/>
              <a:stretch/>
            </p:blipFill>
            <p:spPr>
              <a:xfrm>
                <a:off x="3498317" y="4195519"/>
                <a:ext cx="1478958" cy="1628681"/>
              </a:xfrm>
              <a:prstGeom prst="rect">
                <a:avLst/>
              </a:prstGeom>
            </p:spPr>
          </p:pic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647826C-49E5-50AF-F156-2F2E57F053A6}"/>
                </a:ext>
              </a:extLst>
            </p:cNvPr>
            <p:cNvSpPr txBox="1"/>
            <p:nvPr/>
          </p:nvSpPr>
          <p:spPr>
            <a:xfrm>
              <a:off x="3728622" y="683581"/>
              <a:ext cx="49626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FLAIR	              	 GT	            Seg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71CFE7C-A1DB-9909-6B96-406829C40D42}"/>
                </a:ext>
              </a:extLst>
            </p:cNvPr>
            <p:cNvCxnSpPr>
              <a:cxnSpLocks/>
            </p:cNvCxnSpPr>
            <p:nvPr/>
          </p:nvCxnSpPr>
          <p:spPr>
            <a:xfrm>
              <a:off x="7859731" y="3543149"/>
              <a:ext cx="0" cy="1108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6CE5A805-3B2D-6091-4AF0-3B8853828C02}"/>
                </a:ext>
              </a:extLst>
            </p:cNvPr>
            <p:cNvCxnSpPr>
              <a:cxnSpLocks/>
            </p:cNvCxnSpPr>
            <p:nvPr/>
          </p:nvCxnSpPr>
          <p:spPr>
            <a:xfrm>
              <a:off x="5400875" y="1967679"/>
              <a:ext cx="102742" cy="1108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D03DDB5-3847-64A5-DD85-C1491D87F494}"/>
                </a:ext>
              </a:extLst>
            </p:cNvPr>
            <p:cNvCxnSpPr>
              <a:cxnSpLocks/>
            </p:cNvCxnSpPr>
            <p:nvPr/>
          </p:nvCxnSpPr>
          <p:spPr>
            <a:xfrm>
              <a:off x="7094306" y="2185998"/>
              <a:ext cx="102742" cy="1108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139D07AB-E1FA-3475-D211-570BDE187FB5}"/>
                </a:ext>
              </a:extLst>
            </p:cNvPr>
            <p:cNvCxnSpPr>
              <a:cxnSpLocks/>
            </p:cNvCxnSpPr>
            <p:nvPr/>
          </p:nvCxnSpPr>
          <p:spPr>
            <a:xfrm>
              <a:off x="5427604" y="2185998"/>
              <a:ext cx="102742" cy="1108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9BB1286-5954-6229-AACA-DB4EC5E73F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4288" y="3543149"/>
              <a:ext cx="0" cy="1108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763ED43-9513-4203-9541-C339DD55A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0346" y="4570066"/>
              <a:ext cx="145188" cy="14887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FE028C49-CBF4-16BE-F2A1-0D4A9E4ED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4887" y="4570066"/>
              <a:ext cx="145188" cy="14887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C39CDCDB-A5E1-B9DA-C8F0-73DB10342A45}"/>
                </a:ext>
              </a:extLst>
            </p:cNvPr>
            <p:cNvCxnSpPr>
              <a:cxnSpLocks/>
            </p:cNvCxnSpPr>
            <p:nvPr/>
          </p:nvCxnSpPr>
          <p:spPr>
            <a:xfrm>
              <a:off x="7145677" y="1971887"/>
              <a:ext cx="102742" cy="1108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9BC9C098-72A3-4FAD-26A6-C3F28D0257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2829" y="4112765"/>
              <a:ext cx="145028" cy="2841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C5F5112D-6F57-BA78-3643-4BA1023BCE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9954" y="4112765"/>
              <a:ext cx="145028" cy="2841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23C7E755-C386-9FCC-5419-9B172288E7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6287" y="5042576"/>
              <a:ext cx="47733" cy="1407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E4501700-5621-D08A-7CC3-4FDB93D5CB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0439" y="5042576"/>
              <a:ext cx="47733" cy="1407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38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536809D-A670-D096-A3EA-111466D71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104" y="682752"/>
            <a:ext cx="5193792" cy="549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5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FEA59594-A62A-4FC9-A21D-0114EA909DF4}"/>
              </a:ext>
            </a:extLst>
          </p:cNvPr>
          <p:cNvGrpSpPr/>
          <p:nvPr/>
        </p:nvGrpSpPr>
        <p:grpSpPr>
          <a:xfrm>
            <a:off x="362332" y="1308468"/>
            <a:ext cx="11692117" cy="2793975"/>
            <a:chOff x="362332" y="1308468"/>
            <a:chExt cx="11692117" cy="279397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B04F6F9-58BD-7BC7-DA68-2839FF8F76B1}"/>
                </a:ext>
              </a:extLst>
            </p:cNvPr>
            <p:cNvSpPr/>
            <p:nvPr/>
          </p:nvSpPr>
          <p:spPr>
            <a:xfrm>
              <a:off x="2159231" y="1386647"/>
              <a:ext cx="774300" cy="393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1A8D67A-B5D7-6A45-DD52-D81000BFF54D}"/>
                </a:ext>
              </a:extLst>
            </p:cNvPr>
            <p:cNvGrpSpPr/>
            <p:nvPr/>
          </p:nvGrpSpPr>
          <p:grpSpPr>
            <a:xfrm rot="8076963">
              <a:off x="3671676" y="2003721"/>
              <a:ext cx="190588" cy="178672"/>
              <a:chOff x="9754380" y="3469139"/>
              <a:chExt cx="288000" cy="287999"/>
            </a:xfrm>
          </p:grpSpPr>
          <p:sp>
            <p:nvSpPr>
              <p:cNvPr id="22" name="Google Shape;327;p21">
                <a:extLst>
                  <a:ext uri="{FF2B5EF4-FFF2-40B4-BE49-F238E27FC236}">
                    <a16:creationId xmlns:a16="http://schemas.microsoft.com/office/drawing/2014/main" id="{8E756E0C-0BDC-474B-135A-01C4812A9F6F}"/>
                  </a:ext>
                </a:extLst>
              </p:cNvPr>
              <p:cNvSpPr/>
              <p:nvPr/>
            </p:nvSpPr>
            <p:spPr>
              <a:xfrm>
                <a:off x="9754380" y="3469139"/>
                <a:ext cx="288000" cy="287999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5383F693-69DC-03E2-23E4-716C85D166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5995" y="3612675"/>
                <a:ext cx="2160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4330736E-BA16-B481-5785-FDA1C7D5FF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99754" y="3494914"/>
                <a:ext cx="0" cy="2173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45602A25-02B8-DB1C-8657-E4A2B37943ED}"/>
                </a:ext>
              </a:extLst>
            </p:cNvPr>
            <p:cNvCxnSpPr>
              <a:cxnSpLocks/>
              <a:stCxn id="22" idx="1"/>
              <a:endCxn id="59" idx="1"/>
            </p:cNvCxnSpPr>
            <p:nvPr/>
          </p:nvCxnSpPr>
          <p:spPr>
            <a:xfrm>
              <a:off x="3859263" y="2089459"/>
              <a:ext cx="156670" cy="12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1654676-92D5-B32E-0121-747A849FB293}"/>
                </a:ext>
              </a:extLst>
            </p:cNvPr>
            <p:cNvSpPr/>
            <p:nvPr/>
          </p:nvSpPr>
          <p:spPr>
            <a:xfrm>
              <a:off x="2153501" y="2487506"/>
              <a:ext cx="774300" cy="393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AF4519D-48F3-E473-D765-5BD8060611FE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2933531" y="1583532"/>
              <a:ext cx="8310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1459E2F8-7642-EF33-93D7-3240C9A097C9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 flipH="1">
              <a:off x="3769330" y="1577788"/>
              <a:ext cx="969" cy="422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1655D372-0F9C-8FA5-9FF2-AFDDA1A6CEF8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2927801" y="2678096"/>
              <a:ext cx="836764" cy="6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1E6E14BF-8320-9373-6472-0FC47DECE896}"/>
                </a:ext>
              </a:extLst>
            </p:cNvPr>
            <p:cNvCxnSpPr>
              <a:endCxn id="22" idx="7"/>
            </p:cNvCxnSpPr>
            <p:nvPr/>
          </p:nvCxnSpPr>
          <p:spPr>
            <a:xfrm flipV="1">
              <a:off x="3764565" y="2185390"/>
              <a:ext cx="45" cy="494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34097B3-8A6E-57C5-01C4-0B33E11CE6A1}"/>
                </a:ext>
              </a:extLst>
            </p:cNvPr>
            <p:cNvSpPr/>
            <p:nvPr/>
          </p:nvSpPr>
          <p:spPr>
            <a:xfrm>
              <a:off x="2138335" y="3406435"/>
              <a:ext cx="774300" cy="393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2C7B03FA-E31C-FB86-15E8-6B846DB5DD89}"/>
                </a:ext>
              </a:extLst>
            </p:cNvPr>
            <p:cNvSpPr/>
            <p:nvPr/>
          </p:nvSpPr>
          <p:spPr>
            <a:xfrm>
              <a:off x="4015933" y="1904818"/>
              <a:ext cx="559908" cy="393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Scale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5569483-A9E2-9944-C809-8FEB5D42248E}"/>
                </a:ext>
              </a:extLst>
            </p:cNvPr>
            <p:cNvSpPr/>
            <p:nvPr/>
          </p:nvSpPr>
          <p:spPr>
            <a:xfrm>
              <a:off x="4760360" y="1897284"/>
              <a:ext cx="710757" cy="393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Softmax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463D14DB-AC20-303D-94EE-7611CAF8AB86}"/>
                </a:ext>
              </a:extLst>
            </p:cNvPr>
            <p:cNvCxnSpPr>
              <a:cxnSpLocks/>
              <a:stCxn id="59" idx="3"/>
              <a:endCxn id="60" idx="1"/>
            </p:cNvCxnSpPr>
            <p:nvPr/>
          </p:nvCxnSpPr>
          <p:spPr>
            <a:xfrm flipV="1">
              <a:off x="4575841" y="2094169"/>
              <a:ext cx="184519" cy="7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7CC627DB-050C-B375-11A7-39025E7778F1}"/>
                </a:ext>
              </a:extLst>
            </p:cNvPr>
            <p:cNvGrpSpPr/>
            <p:nvPr/>
          </p:nvGrpSpPr>
          <p:grpSpPr>
            <a:xfrm rot="8076963">
              <a:off x="5674610" y="2004832"/>
              <a:ext cx="190588" cy="178672"/>
              <a:chOff x="9754380" y="3469139"/>
              <a:chExt cx="288000" cy="287999"/>
            </a:xfrm>
          </p:grpSpPr>
          <p:sp>
            <p:nvSpPr>
              <p:cNvPr id="64" name="Google Shape;327;p21">
                <a:extLst>
                  <a:ext uri="{FF2B5EF4-FFF2-40B4-BE49-F238E27FC236}">
                    <a16:creationId xmlns:a16="http://schemas.microsoft.com/office/drawing/2014/main" id="{1E7284B3-8E8C-5757-57B7-0C75518696E0}"/>
                  </a:ext>
                </a:extLst>
              </p:cNvPr>
              <p:cNvSpPr/>
              <p:nvPr/>
            </p:nvSpPr>
            <p:spPr>
              <a:xfrm>
                <a:off x="9754380" y="3469139"/>
                <a:ext cx="288000" cy="287999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22CA6231-F3E3-F5F9-83A5-FDC6C328A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5995" y="3612675"/>
                <a:ext cx="2160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FA702D48-DCF6-A8D3-DA28-3496D538D7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99754" y="3494914"/>
                <a:ext cx="0" cy="2173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F15C3681-ACFE-5542-6CEB-9E440A7BF69B}"/>
                </a:ext>
              </a:extLst>
            </p:cNvPr>
            <p:cNvCxnSpPr>
              <a:cxnSpLocks/>
              <a:stCxn id="60" idx="3"/>
              <a:endCxn id="64" idx="5"/>
            </p:cNvCxnSpPr>
            <p:nvPr/>
          </p:nvCxnSpPr>
          <p:spPr>
            <a:xfrm>
              <a:off x="5471117" y="2094169"/>
              <a:ext cx="206494" cy="3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8C8D9D59-97BD-DE78-69BA-2BC7A66CA3C2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2912635" y="3603320"/>
              <a:ext cx="2854864" cy="151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948A4B16-689A-D281-6274-C6F196614F0B}"/>
                </a:ext>
              </a:extLst>
            </p:cNvPr>
            <p:cNvCxnSpPr>
              <a:cxnSpLocks/>
              <a:endCxn id="64" idx="7"/>
            </p:cNvCxnSpPr>
            <p:nvPr/>
          </p:nvCxnSpPr>
          <p:spPr>
            <a:xfrm flipV="1">
              <a:off x="5767544" y="2186501"/>
              <a:ext cx="0" cy="1439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0323489-2E7E-3A5A-BCE4-B21B27C59700}"/>
                </a:ext>
              </a:extLst>
            </p:cNvPr>
            <p:cNvSpPr/>
            <p:nvPr/>
          </p:nvSpPr>
          <p:spPr>
            <a:xfrm>
              <a:off x="6784064" y="1900809"/>
              <a:ext cx="1006336" cy="393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Multi-head fusion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952D3555-1363-8BE7-C147-8CFE057B8139}"/>
                </a:ext>
              </a:extLst>
            </p:cNvPr>
            <p:cNvCxnSpPr>
              <a:stCxn id="64" idx="1"/>
              <a:endCxn id="84" idx="1"/>
            </p:cNvCxnSpPr>
            <p:nvPr/>
          </p:nvCxnSpPr>
          <p:spPr>
            <a:xfrm>
              <a:off x="5862197" y="2090570"/>
              <a:ext cx="921867" cy="71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D9084FF-74D9-7EF7-4C16-5F25899AC3F6}"/>
                </a:ext>
              </a:extLst>
            </p:cNvPr>
            <p:cNvCxnSpPr>
              <a:cxnSpLocks/>
              <a:stCxn id="109" idx="3"/>
            </p:cNvCxnSpPr>
            <p:nvPr/>
          </p:nvCxnSpPr>
          <p:spPr>
            <a:xfrm flipV="1">
              <a:off x="1699138" y="2678096"/>
              <a:ext cx="4793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3EE0A286-0403-2174-8880-E876AC7CD01D}"/>
                </a:ext>
              </a:extLst>
            </p:cNvPr>
            <p:cNvGrpSpPr/>
            <p:nvPr/>
          </p:nvGrpSpPr>
          <p:grpSpPr>
            <a:xfrm rot="5400000">
              <a:off x="8050180" y="2003924"/>
              <a:ext cx="190589" cy="178672"/>
              <a:chOff x="9754380" y="3469139"/>
              <a:chExt cx="288000" cy="287999"/>
            </a:xfrm>
          </p:grpSpPr>
          <p:sp>
            <p:nvSpPr>
              <p:cNvPr id="102" name="Google Shape;327;p21">
                <a:extLst>
                  <a:ext uri="{FF2B5EF4-FFF2-40B4-BE49-F238E27FC236}">
                    <a16:creationId xmlns:a16="http://schemas.microsoft.com/office/drawing/2014/main" id="{00D7E79E-9817-43D4-B7E1-A8A7088C61DB}"/>
                  </a:ext>
                </a:extLst>
              </p:cNvPr>
              <p:cNvSpPr/>
              <p:nvPr/>
            </p:nvSpPr>
            <p:spPr>
              <a:xfrm>
                <a:off x="9754380" y="3469139"/>
                <a:ext cx="288000" cy="287999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304B9CD4-7EE3-D5BA-9D1D-3573CDBB7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5995" y="3612675"/>
                <a:ext cx="2160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D37996CC-AA22-6CB0-5496-29E3903655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99754" y="3494914"/>
                <a:ext cx="0" cy="2173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1684E7C3-0F99-73DF-0CB5-A08B0BE1E71C}"/>
                </a:ext>
              </a:extLst>
            </p:cNvPr>
            <p:cNvCxnSpPr>
              <a:stCxn id="84" idx="3"/>
              <a:endCxn id="102" idx="4"/>
            </p:cNvCxnSpPr>
            <p:nvPr/>
          </p:nvCxnSpPr>
          <p:spPr>
            <a:xfrm flipV="1">
              <a:off x="7790400" y="2093261"/>
              <a:ext cx="265739" cy="4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B8669F99-E9B1-7648-117A-717C2F60DD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8507" y="1581030"/>
              <a:ext cx="15006" cy="20222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48270802-B894-4CB4-2352-7B7AC20EE867}"/>
                </a:ext>
              </a:extLst>
            </p:cNvPr>
            <p:cNvSpPr/>
            <p:nvPr/>
          </p:nvSpPr>
          <p:spPr>
            <a:xfrm>
              <a:off x="1106749" y="2481212"/>
              <a:ext cx="592389" cy="393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LN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847C84FF-4767-822F-E766-2781FDD10611}"/>
                </a:ext>
              </a:extLst>
            </p:cNvPr>
            <p:cNvCxnSpPr>
              <a:cxnSpLocks/>
              <a:endCxn id="109" idx="1"/>
            </p:cNvCxnSpPr>
            <p:nvPr/>
          </p:nvCxnSpPr>
          <p:spPr>
            <a:xfrm>
              <a:off x="362332" y="2678096"/>
              <a:ext cx="74441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426293E3-1FEA-AC0E-87ED-CF626AD67CD6}"/>
                </a:ext>
              </a:extLst>
            </p:cNvPr>
            <p:cNvCxnSpPr/>
            <p:nvPr/>
          </p:nvCxnSpPr>
          <p:spPr>
            <a:xfrm>
              <a:off x="771752" y="2678096"/>
              <a:ext cx="0" cy="14243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835D2539-76E5-FD04-8D37-D66C0632997C}"/>
                </a:ext>
              </a:extLst>
            </p:cNvPr>
            <p:cNvCxnSpPr>
              <a:cxnSpLocks/>
            </p:cNvCxnSpPr>
            <p:nvPr/>
          </p:nvCxnSpPr>
          <p:spPr>
            <a:xfrm>
              <a:off x="771752" y="4102441"/>
              <a:ext cx="73737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0ED91F85-9D53-68D0-B66E-DA71A43D6059}"/>
                </a:ext>
              </a:extLst>
            </p:cNvPr>
            <p:cNvCxnSpPr>
              <a:cxnSpLocks/>
              <a:endCxn id="102" idx="6"/>
            </p:cNvCxnSpPr>
            <p:nvPr/>
          </p:nvCxnSpPr>
          <p:spPr>
            <a:xfrm flipV="1">
              <a:off x="8145475" y="2188555"/>
              <a:ext cx="0" cy="19130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AE025D8D-BEF7-47A5-196C-B2C5A46F5F04}"/>
                </a:ext>
              </a:extLst>
            </p:cNvPr>
            <p:cNvSpPr/>
            <p:nvPr/>
          </p:nvSpPr>
          <p:spPr>
            <a:xfrm>
              <a:off x="8796736" y="1900809"/>
              <a:ext cx="774300" cy="393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Dropout + LN 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4AEA7B62-3E9B-50CA-E702-28A12229C352}"/>
                </a:ext>
              </a:extLst>
            </p:cNvPr>
            <p:cNvSpPr/>
            <p:nvPr/>
          </p:nvSpPr>
          <p:spPr>
            <a:xfrm>
              <a:off x="9756528" y="1900809"/>
              <a:ext cx="774300" cy="393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+</a:t>
              </a:r>
            </a:p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30B189EB-1697-5B68-6734-4D8251F0F50E}"/>
                </a:ext>
              </a:extLst>
            </p:cNvPr>
            <p:cNvSpPr/>
            <p:nvPr/>
          </p:nvSpPr>
          <p:spPr>
            <a:xfrm>
              <a:off x="10716320" y="1900809"/>
              <a:ext cx="774300" cy="393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+</a:t>
              </a:r>
            </a:p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Dropout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033B4F43-C6E4-9283-7C23-80DDF1C29FC8}"/>
                </a:ext>
              </a:extLst>
            </p:cNvPr>
            <p:cNvCxnSpPr>
              <a:stCxn id="102" idx="0"/>
              <a:endCxn id="134" idx="1"/>
            </p:cNvCxnSpPr>
            <p:nvPr/>
          </p:nvCxnSpPr>
          <p:spPr>
            <a:xfrm>
              <a:off x="8234811" y="2093261"/>
              <a:ext cx="561925" cy="4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71727929-6DAB-4EF2-323E-6AF299C7971A}"/>
                </a:ext>
              </a:extLst>
            </p:cNvPr>
            <p:cNvCxnSpPr>
              <a:stCxn id="134" idx="3"/>
              <a:endCxn id="135" idx="1"/>
            </p:cNvCxnSpPr>
            <p:nvPr/>
          </p:nvCxnSpPr>
          <p:spPr>
            <a:xfrm>
              <a:off x="9571036" y="2097694"/>
              <a:ext cx="185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C5BAF84C-015A-ECEF-A334-BF3649BA2DD0}"/>
                </a:ext>
              </a:extLst>
            </p:cNvPr>
            <p:cNvCxnSpPr>
              <a:stCxn id="135" idx="3"/>
              <a:endCxn id="136" idx="1"/>
            </p:cNvCxnSpPr>
            <p:nvPr/>
          </p:nvCxnSpPr>
          <p:spPr>
            <a:xfrm>
              <a:off x="10530828" y="2097694"/>
              <a:ext cx="185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2E059A4A-19AF-2FEA-D788-188C6F4FAA29}"/>
                </a:ext>
              </a:extLst>
            </p:cNvPr>
            <p:cNvGrpSpPr/>
            <p:nvPr/>
          </p:nvGrpSpPr>
          <p:grpSpPr>
            <a:xfrm rot="5400000">
              <a:off x="11677240" y="2009403"/>
              <a:ext cx="190589" cy="178672"/>
              <a:chOff x="9754380" y="3469139"/>
              <a:chExt cx="288000" cy="287999"/>
            </a:xfrm>
          </p:grpSpPr>
          <p:sp>
            <p:nvSpPr>
              <p:cNvPr id="146" name="Google Shape;327;p21">
                <a:extLst>
                  <a:ext uri="{FF2B5EF4-FFF2-40B4-BE49-F238E27FC236}">
                    <a16:creationId xmlns:a16="http://schemas.microsoft.com/office/drawing/2014/main" id="{6F8F7AC2-5323-2281-CF30-CB7D44BE4372}"/>
                  </a:ext>
                </a:extLst>
              </p:cNvPr>
              <p:cNvSpPr/>
              <p:nvPr/>
            </p:nvSpPr>
            <p:spPr>
              <a:xfrm>
                <a:off x="9754380" y="3469139"/>
                <a:ext cx="288000" cy="287999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163B230D-7F8B-3729-30D4-56E6297C8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5995" y="3612675"/>
                <a:ext cx="21600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5A114CBD-7393-0958-4EAE-96D79F733E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99754" y="3494914"/>
                <a:ext cx="0" cy="2173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FB979B4B-A385-97BF-5C6A-7C90E187B88E}"/>
                </a:ext>
              </a:extLst>
            </p:cNvPr>
            <p:cNvCxnSpPr>
              <a:stCxn id="136" idx="3"/>
              <a:endCxn id="146" idx="4"/>
            </p:cNvCxnSpPr>
            <p:nvPr/>
          </p:nvCxnSpPr>
          <p:spPr>
            <a:xfrm>
              <a:off x="11490620" y="2097694"/>
              <a:ext cx="192579" cy="10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0412BDE3-10BD-199E-B13D-D9DF0217D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5773" y="2087650"/>
              <a:ext cx="935" cy="7873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E576055F-D837-8BAE-EE56-D3D2863B5775}"/>
                </a:ext>
              </a:extLst>
            </p:cNvPr>
            <p:cNvCxnSpPr>
              <a:cxnSpLocks/>
            </p:cNvCxnSpPr>
            <p:nvPr/>
          </p:nvCxnSpPr>
          <p:spPr>
            <a:xfrm>
              <a:off x="8515773" y="2874981"/>
              <a:ext cx="32567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08F1E8CC-A95B-6809-7E9F-CC0C1BD0D3A3}"/>
                </a:ext>
              </a:extLst>
            </p:cNvPr>
            <p:cNvCxnSpPr>
              <a:cxnSpLocks/>
              <a:endCxn id="146" idx="6"/>
            </p:cNvCxnSpPr>
            <p:nvPr/>
          </p:nvCxnSpPr>
          <p:spPr>
            <a:xfrm flipV="1">
              <a:off x="11772534" y="2194034"/>
              <a:ext cx="1" cy="680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410B83A9-BA38-BAB2-DE40-536EBAA0ECA0}"/>
                </a:ext>
              </a:extLst>
            </p:cNvPr>
            <p:cNvCxnSpPr>
              <a:cxnSpLocks/>
              <a:stCxn id="146" idx="0"/>
            </p:cNvCxnSpPr>
            <p:nvPr/>
          </p:nvCxnSpPr>
          <p:spPr>
            <a:xfrm>
              <a:off x="11861871" y="2098740"/>
              <a:ext cx="192578" cy="2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F298278C-A476-2DF2-961B-F902AF059535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1936021" y="1583532"/>
              <a:ext cx="2232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874EFB19-917A-0498-F74A-8E258AB81785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>
              <a:off x="1936021" y="3603320"/>
              <a:ext cx="2023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5CEB7032-1713-A3FC-2930-326782A16186}"/>
                </a:ext>
              </a:extLst>
            </p:cNvPr>
            <p:cNvSpPr txBox="1"/>
            <p:nvPr/>
          </p:nvSpPr>
          <p:spPr>
            <a:xfrm>
              <a:off x="2968590" y="1308468"/>
              <a:ext cx="928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Query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D3822BB7-D517-AB68-6AC0-6C57B15FA318}"/>
                </a:ext>
              </a:extLst>
            </p:cNvPr>
            <p:cNvSpPr txBox="1"/>
            <p:nvPr/>
          </p:nvSpPr>
          <p:spPr>
            <a:xfrm>
              <a:off x="2940844" y="2391793"/>
              <a:ext cx="928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B75DF207-8AE1-FC8C-E4F5-D91000B75053}"/>
                </a:ext>
              </a:extLst>
            </p:cNvPr>
            <p:cNvSpPr txBox="1"/>
            <p:nvPr/>
          </p:nvSpPr>
          <p:spPr>
            <a:xfrm>
              <a:off x="2940844" y="3318855"/>
              <a:ext cx="928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文本框 220">
              <a:extLst>
                <a:ext uri="{FF2B5EF4-FFF2-40B4-BE49-F238E27FC236}">
                  <a16:creationId xmlns:a16="http://schemas.microsoft.com/office/drawing/2014/main" id="{A7EFF10B-B71F-6F7F-572E-EF79E185A8C7}"/>
                </a:ext>
              </a:extLst>
            </p:cNvPr>
            <p:cNvSpPr txBox="1"/>
            <p:nvPr/>
          </p:nvSpPr>
          <p:spPr>
            <a:xfrm>
              <a:off x="5827307" y="1819328"/>
              <a:ext cx="928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Attention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438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C319D8C-5207-168B-1227-BC5E75448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53" y="2023750"/>
            <a:ext cx="11778493" cy="28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83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06FD6488-2681-B1E5-60B5-62CFC373A120}"/>
              </a:ext>
            </a:extLst>
          </p:cNvPr>
          <p:cNvGrpSpPr/>
          <p:nvPr/>
        </p:nvGrpSpPr>
        <p:grpSpPr>
          <a:xfrm>
            <a:off x="937144" y="811401"/>
            <a:ext cx="8311980" cy="4211755"/>
            <a:chOff x="937144" y="811401"/>
            <a:chExt cx="8311980" cy="421175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A87293B-9AA2-E78C-D1A2-2E3455C40175}"/>
                </a:ext>
              </a:extLst>
            </p:cNvPr>
            <p:cNvSpPr txBox="1"/>
            <p:nvPr/>
          </p:nvSpPr>
          <p:spPr>
            <a:xfrm>
              <a:off x="1884177" y="1107023"/>
              <a:ext cx="190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T1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C2E8247-A2D5-B84F-3AF8-D5A23D677752}"/>
                </a:ext>
              </a:extLst>
            </p:cNvPr>
            <p:cNvSpPr txBox="1"/>
            <p:nvPr/>
          </p:nvSpPr>
          <p:spPr>
            <a:xfrm>
              <a:off x="3764282" y="1109223"/>
              <a:ext cx="190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T1c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56ED3A3-24D6-23FF-BFFF-7E5ECA41D68D}"/>
                </a:ext>
              </a:extLst>
            </p:cNvPr>
            <p:cNvSpPr txBox="1"/>
            <p:nvPr/>
          </p:nvSpPr>
          <p:spPr>
            <a:xfrm>
              <a:off x="5669282" y="1107023"/>
              <a:ext cx="190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T2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17AF7DC-E73B-56A7-B71C-031E1D69FBD4}"/>
                </a:ext>
              </a:extLst>
            </p:cNvPr>
            <p:cNvSpPr txBox="1"/>
            <p:nvPr/>
          </p:nvSpPr>
          <p:spPr>
            <a:xfrm>
              <a:off x="7344124" y="1107023"/>
              <a:ext cx="190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FLAIR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76E5D7F-94BB-BF21-535C-77E0FDA987DF}"/>
                </a:ext>
              </a:extLst>
            </p:cNvPr>
            <p:cNvSpPr txBox="1"/>
            <p:nvPr/>
          </p:nvSpPr>
          <p:spPr>
            <a:xfrm rot="16200000">
              <a:off x="153921" y="1594624"/>
              <a:ext cx="190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HGG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3742D3E-762C-F0A7-D1BD-33D4A43E1CE1}"/>
                </a:ext>
              </a:extLst>
            </p:cNvPr>
            <p:cNvSpPr txBox="1"/>
            <p:nvPr/>
          </p:nvSpPr>
          <p:spPr>
            <a:xfrm rot="16200000">
              <a:off x="153921" y="3392407"/>
              <a:ext cx="190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LGG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40B61E2-A8EF-ED00-F1B4-D44AA4B281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447"/>
            <a:stretch/>
          </p:blipFill>
          <p:spPr>
            <a:xfrm>
              <a:off x="7034581" y="1577239"/>
              <a:ext cx="1567222" cy="1620999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E706B98-4484-6F26-2C91-F4DEA3E55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116"/>
            <a:stretch/>
          </p:blipFill>
          <p:spPr>
            <a:xfrm>
              <a:off x="1453202" y="1577239"/>
              <a:ext cx="1567222" cy="1620999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175B5DA-5EF0-236A-EBBC-BBDDAAED2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15948" y="1577239"/>
              <a:ext cx="1567222" cy="1620999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02A637A-AFA2-C3FC-1651-F22B96BE5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78694" y="1577239"/>
              <a:ext cx="1567222" cy="1620999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C836F31-8620-D8F1-7F60-D09A7650F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60063" y="3325333"/>
              <a:ext cx="1567221" cy="1697823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0408FDA9-922A-E313-8BEB-616AE78E3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15948" y="3325333"/>
              <a:ext cx="1567222" cy="1697823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72243C8-65A3-8276-4C97-15E7798B4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71835" y="3325333"/>
              <a:ext cx="1574081" cy="1697823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4A6C2BC-1194-D8C6-F6B8-2C00B906A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5240"/>
            <a:stretch/>
          </p:blipFill>
          <p:spPr>
            <a:xfrm>
              <a:off x="7034580" y="3325333"/>
              <a:ext cx="1574081" cy="1697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395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145</Words>
  <Application>Microsoft Office PowerPoint</Application>
  <PresentationFormat>宽屏</PresentationFormat>
  <Paragraphs>67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Liqun Huang</dc:creator>
  <cp:lastModifiedBy>Liqun Huang</cp:lastModifiedBy>
  <cp:revision>150</cp:revision>
  <dcterms:created xsi:type="dcterms:W3CDTF">2022-07-18T07:46:08Z</dcterms:created>
  <dcterms:modified xsi:type="dcterms:W3CDTF">2022-10-15T08:48:15Z</dcterms:modified>
</cp:coreProperties>
</file>