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9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A8F2-384A-4C67-919C-3F5C8974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786E1-F20D-475B-BF26-F4BA4BA3C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6B92-6148-4DFA-9D4E-3BC45D2D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EFFC-80C8-47F8-AE4A-2C6D3FEE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21D6D-E917-442F-8A42-2AFC70B6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BD21-82A4-4D55-8781-EC6F8414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6F2C2-F6ED-4A24-9601-524A5740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BA22-1C28-44EB-8545-1727BB76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D87C-8DE1-4D1B-B044-E2F3DB1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4B86A-4A93-41A9-85A3-133D9B5A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0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06126-CC8C-49C8-9401-52E8E415B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63923-C8B6-45B2-AE11-6F1F4636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76DC-DD1B-4C72-A550-AB67D715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2C427-FF3A-4ED1-B93B-950558F7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D8F8C-93E6-42EF-9C6B-57376D9A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18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CDF2-806F-4BF6-9BBC-5AE6EE8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1AF2-3D6F-4D6D-B185-0652AA9C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6057-3E0D-40E6-A711-2367CA2B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0AFA-E181-44C9-9DB6-AEC2F60F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7B98-A579-4E51-9282-62D950BF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0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AFD5-F9D6-4A4F-A2B2-1FD9F812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0E509-8604-43BE-B6C9-A20B242DF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2534-D3B8-4FE8-98E7-EB10EE99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8ECA-F733-4AE4-AFF6-4F98B6E9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6640-16A1-48C5-B780-9929F798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8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5BB1-7CDE-4EA1-A833-9754829D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5F7D-0495-403A-BA13-CFF0B6E20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AA8A2-F193-4054-8DAB-A5BB3A046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CD064-8480-4636-A101-06275B58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7A5BA-4961-4DF9-AF2F-850B690D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E460-8860-4960-B165-6312ED99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4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D221-4B86-45B0-8DCD-EAC952C1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ABAA4-841F-4661-9569-7F982251B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9C261-644A-4C60-A277-7E9E73730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BE133-FEB7-4B24-942D-11285474E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5CEB4-FE89-42A2-A88E-06F22D132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720D1-D37B-4A58-8807-81D70056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7B046-F176-49BA-821A-0A90946D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76D5E-D2DB-4982-9B38-C4D429C4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5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AAD3-AFF9-4204-9368-13BD5AE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80526-F562-4ED1-B5ED-9D29E91B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F38DA-2C8C-41CC-B44D-902EF829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BDDBE-26D2-49E6-8178-22E34BD6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14942-598C-478A-B075-A482C89D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24219-6660-405B-A9AE-C42B3A1F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BA207-A85C-47AA-A220-FCE6F846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0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2412-EA30-485D-A6CF-9497855F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F678-592B-490B-9CD1-8FEC8C28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B653-4351-4B91-8D54-632CC9CC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AB58-B8EF-4D63-BBE4-017E6ABF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ABE77-D526-451E-8AE2-3A129A9E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AD72C-197A-497F-9EBA-E3CC2EEC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764A-5BDB-41C0-BEF9-18796425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64EBF-B277-4C7C-A182-DD884AAF2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2BDA8-7E6B-40C9-A9C5-DEE681A31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FFE0-484B-4C25-9C0F-1BE586C4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BFD6-46F3-415B-AD09-B0DA1618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1F1D6-4547-4791-961B-BE3C40EC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3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4C287-0D5E-4D87-9E5A-CC652116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3F24-E513-4289-8C3A-D7E24A57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8C1A-AC0B-4DEB-9B2E-6B08EF123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50AF-A517-48E9-B026-5C6D2A7E6ED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3520F-58FD-4D30-A4F3-81A7BE95A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8E76-1B98-4EAE-84FC-8DEE0C84F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ED7B-8ED1-4636-8BE1-B2F10FA80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flutter.dev/get-started/install" TargetMode="External"/><Relationship Id="rId4" Type="http://schemas.openxmlformats.org/officeDocument/2006/relationships/hyperlink" Target="https://developer.android.com/stud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ree Icon | Smartphone">
            <a:extLst>
              <a:ext uri="{FF2B5EF4-FFF2-40B4-BE49-F238E27FC236}">
                <a16:creationId xmlns:a16="http://schemas.microsoft.com/office/drawing/2014/main" id="{66803153-7471-4E21-B256-F1862211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67" y="3429000"/>
            <a:ext cx="1115009" cy="11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5EEA09-6AC7-424D-8CA2-628E72E27704}"/>
              </a:ext>
            </a:extLst>
          </p:cNvPr>
          <p:cNvSpPr txBox="1"/>
          <p:nvPr/>
        </p:nvSpPr>
        <p:spPr>
          <a:xfrm>
            <a:off x="3143448" y="4105144"/>
            <a:ext cx="77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Alertas</a:t>
            </a:r>
          </a:p>
          <a:p>
            <a:r>
              <a:rPr lang="pt-PT" sz="1400" dirty="0"/>
              <a:t>Gráficos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65FF-56D8-4B8D-A68A-CF6C6590B178}"/>
              </a:ext>
            </a:extLst>
          </p:cNvPr>
          <p:cNvSpPr txBox="1"/>
          <p:nvPr/>
        </p:nvSpPr>
        <p:spPr>
          <a:xfrm>
            <a:off x="2305724" y="4581821"/>
            <a:ext cx="137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Tabelas de</a:t>
            </a:r>
          </a:p>
          <a:p>
            <a:r>
              <a:rPr lang="pt-PT" sz="1200" dirty="0"/>
              <a:t>Medições e Alertas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74AA73B-89B3-4603-9F43-70E659BBB11F}"/>
              </a:ext>
            </a:extLst>
          </p:cNvPr>
          <p:cNvSpPr/>
          <p:nvPr/>
        </p:nvSpPr>
        <p:spPr>
          <a:xfrm rot="16200000">
            <a:off x="3430460" y="3797570"/>
            <a:ext cx="183339" cy="45958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16" descr="Bar chart, business graph, business growth, graph icon - Free download">
            <a:extLst>
              <a:ext uri="{FF2B5EF4-FFF2-40B4-BE49-F238E27FC236}">
                <a16:creationId xmlns:a16="http://schemas.microsoft.com/office/drawing/2014/main" id="{7777AD14-EC78-45F3-AE69-0BBFBB3DD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86" y="4670417"/>
            <a:ext cx="486309" cy="48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1">
            <a:extLst>
              <a:ext uri="{FF2B5EF4-FFF2-40B4-BE49-F238E27FC236}">
                <a16:creationId xmlns:a16="http://schemas.microsoft.com/office/drawing/2014/main" id="{8029D813-9AC7-429F-B672-C2A613614B9E}"/>
              </a:ext>
            </a:extLst>
          </p:cNvPr>
          <p:cNvSpPr/>
          <p:nvPr/>
        </p:nvSpPr>
        <p:spPr>
          <a:xfrm>
            <a:off x="1269980" y="2757822"/>
            <a:ext cx="1597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Mysql</a:t>
            </a:r>
          </a:p>
        </p:txBody>
      </p:sp>
      <p:pic>
        <p:nvPicPr>
          <p:cNvPr id="10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FDAF94F8-92E8-41EF-B385-17D80E75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76" y="3151291"/>
            <a:ext cx="555418" cy="55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9732F473-D089-49D5-BE73-24A92E9D1FE0}"/>
              </a:ext>
            </a:extLst>
          </p:cNvPr>
          <p:cNvSpPr/>
          <p:nvPr/>
        </p:nvSpPr>
        <p:spPr>
          <a:xfrm rot="19228396">
            <a:off x="2032224" y="3749664"/>
            <a:ext cx="183339" cy="45958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Picture 10" descr="Cells, column, data, row, spreadsheet, table icon - Download on Iconfinder">
            <a:extLst>
              <a:ext uri="{FF2B5EF4-FFF2-40B4-BE49-F238E27FC236}">
                <a16:creationId xmlns:a16="http://schemas.microsoft.com/office/drawing/2014/main" id="{7B8D7C5D-1F8B-4764-BDCD-3BF0A402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81" y="3886654"/>
            <a:ext cx="695167" cy="6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028A99-CFF8-4FCE-821D-4717952AD47C}"/>
              </a:ext>
            </a:extLst>
          </p:cNvPr>
          <p:cNvSpPr txBox="1"/>
          <p:nvPr/>
        </p:nvSpPr>
        <p:spPr>
          <a:xfrm>
            <a:off x="2938509" y="621614"/>
            <a:ext cx="6108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Flutter / Android Studio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2BE7B6-5006-453F-BEE7-CBC73FC16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651" y="1814024"/>
            <a:ext cx="2037170" cy="385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DD3509-7AE4-42D0-AF53-1EAAA245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1" y="231374"/>
            <a:ext cx="2037170" cy="38596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2BCCF2-1F72-4BDE-B407-E290C378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349" y="296835"/>
            <a:ext cx="1933956" cy="38161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CF746B-C176-4F63-9022-DD9DF677D508}"/>
              </a:ext>
            </a:extLst>
          </p:cNvPr>
          <p:cNvSpPr txBox="1"/>
          <p:nvPr/>
        </p:nvSpPr>
        <p:spPr>
          <a:xfrm>
            <a:off x="7215814" y="4091061"/>
            <a:ext cx="201642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	</a:t>
            </a:r>
          </a:p>
          <a:p>
            <a:r>
              <a:rPr lang="en-GB" sz="1000" dirty="0"/>
              <a:t>$</a:t>
            </a:r>
            <a:r>
              <a:rPr lang="en-GB" sz="1000" dirty="0" err="1"/>
              <a:t>sql</a:t>
            </a:r>
            <a:r>
              <a:rPr lang="en-GB" sz="1000" dirty="0"/>
              <a:t> = "SELECT Hora, </a:t>
            </a:r>
            <a:r>
              <a:rPr lang="en-GB" sz="1000" dirty="0" err="1"/>
              <a:t>Leitura</a:t>
            </a:r>
            <a:r>
              <a:rPr lang="en-GB" sz="1000" dirty="0"/>
              <a:t> from </a:t>
            </a:r>
            <a:r>
              <a:rPr lang="en-GB" sz="1000" dirty="0" err="1"/>
              <a:t>Medicao</a:t>
            </a:r>
            <a:r>
              <a:rPr lang="en-GB" sz="1000" dirty="0"/>
              <a:t> where Sensor = 1 AND Hora &gt;= now() - interval 10 minute ORDER BY Hora DESC";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AC0B6E-26AC-4D9C-A286-F25DA8BEE89A}"/>
              </a:ext>
            </a:extLst>
          </p:cNvPr>
          <p:cNvSpPr txBox="1"/>
          <p:nvPr/>
        </p:nvSpPr>
        <p:spPr>
          <a:xfrm>
            <a:off x="7256744" y="4827594"/>
            <a:ext cx="201642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	</a:t>
            </a:r>
          </a:p>
          <a:p>
            <a:r>
              <a:rPr lang="en-GB" sz="1000" dirty="0"/>
              <a:t>$</a:t>
            </a:r>
            <a:r>
              <a:rPr lang="en-GB" sz="1000" dirty="0" err="1"/>
              <a:t>sql</a:t>
            </a:r>
            <a:r>
              <a:rPr lang="en-GB" sz="1000" dirty="0"/>
              <a:t> = "SELECT Hora, </a:t>
            </a:r>
            <a:r>
              <a:rPr lang="en-GB" sz="1000" dirty="0" err="1"/>
              <a:t>Leitura</a:t>
            </a:r>
            <a:r>
              <a:rPr lang="en-GB" sz="1000" dirty="0"/>
              <a:t> from </a:t>
            </a:r>
            <a:r>
              <a:rPr lang="en-GB" sz="1000" dirty="0" err="1"/>
              <a:t>Medicao</a:t>
            </a:r>
            <a:r>
              <a:rPr lang="en-GB" sz="1000" dirty="0"/>
              <a:t> where Sensor = 2 AND Hora &gt;= now() - interval 10 minute ORDER BY Hora DESC";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B986A4-6E5C-4061-B990-680EE3C49CCE}"/>
              </a:ext>
            </a:extLst>
          </p:cNvPr>
          <p:cNvSpPr txBox="1"/>
          <p:nvPr/>
        </p:nvSpPr>
        <p:spPr>
          <a:xfrm>
            <a:off x="9418478" y="4244949"/>
            <a:ext cx="1729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$</a:t>
            </a:r>
            <a:r>
              <a:rPr lang="en-GB" sz="1000" dirty="0" err="1"/>
              <a:t>sql</a:t>
            </a:r>
            <a:r>
              <a:rPr lang="en-GB" sz="1000" dirty="0"/>
              <a:t> = "SELECT Room, </a:t>
            </a:r>
            <a:r>
              <a:rPr lang="en-GB" sz="1000" dirty="0" err="1"/>
              <a:t>TotalMouses</a:t>
            </a:r>
            <a:r>
              <a:rPr lang="en-GB" sz="1000" dirty="0"/>
              <a:t> FROM </a:t>
            </a:r>
            <a:r>
              <a:rPr lang="en-GB" sz="1000" dirty="0" err="1"/>
              <a:t>mousesperroom</a:t>
            </a:r>
            <a:r>
              <a:rPr lang="en-GB" sz="1000" dirty="0"/>
              <a:t> ORDER BY Rooms ASC";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FF1D56-34A2-4155-A011-ED9B0B24AA80}"/>
              </a:ext>
            </a:extLst>
          </p:cNvPr>
          <p:cNvSpPr txBox="1"/>
          <p:nvPr/>
        </p:nvSpPr>
        <p:spPr>
          <a:xfrm>
            <a:off x="749370" y="4319763"/>
            <a:ext cx="2313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$</a:t>
            </a:r>
            <a:r>
              <a:rPr lang="en-GB" sz="1000" dirty="0" err="1"/>
              <a:t>db</a:t>
            </a:r>
            <a:r>
              <a:rPr lang="en-GB" sz="1000" dirty="0"/>
              <a:t> = "pisid2022"; //database name</a:t>
            </a:r>
          </a:p>
          <a:p>
            <a:r>
              <a:rPr lang="en-GB" sz="1000" dirty="0"/>
              <a:t>$</a:t>
            </a:r>
            <a:r>
              <a:rPr lang="en-GB" sz="1000" dirty="0" err="1"/>
              <a:t>dbhost</a:t>
            </a:r>
            <a:r>
              <a:rPr lang="en-GB" sz="1000" dirty="0"/>
              <a:t> = "localhost"; //database host</a:t>
            </a:r>
          </a:p>
          <a:p>
            <a:r>
              <a:rPr lang="en-GB" sz="1000" dirty="0"/>
              <a:t>$username = $_POST["username"];</a:t>
            </a:r>
          </a:p>
          <a:p>
            <a:r>
              <a:rPr lang="en-GB" sz="1000" dirty="0"/>
              <a:t>$password = $_POST["password"];</a:t>
            </a:r>
          </a:p>
          <a:p>
            <a:r>
              <a:rPr lang="en-GB" sz="1000" dirty="0"/>
              <a:t>$conn = </a:t>
            </a:r>
            <a:r>
              <a:rPr lang="en-GB" sz="1000" dirty="0" err="1"/>
              <a:t>mysqli_connect</a:t>
            </a:r>
            <a:r>
              <a:rPr lang="en-GB" sz="1000" dirty="0"/>
              <a:t>($</a:t>
            </a:r>
            <a:r>
              <a:rPr lang="en-GB" sz="1000" dirty="0" err="1"/>
              <a:t>dbhost</a:t>
            </a:r>
            <a:r>
              <a:rPr lang="en-GB" sz="1000" dirty="0"/>
              <a:t>, $username, $password, $</a:t>
            </a:r>
            <a:r>
              <a:rPr lang="en-GB" sz="1000" dirty="0" err="1"/>
              <a:t>db</a:t>
            </a:r>
            <a:r>
              <a:rPr lang="en-GB" sz="1000" dirty="0"/>
              <a:t>);</a:t>
            </a:r>
          </a:p>
          <a:p>
            <a:endParaRPr lang="en-GB" sz="1000" dirty="0"/>
          </a:p>
          <a:p>
            <a:r>
              <a:rPr lang="en-GB" sz="1000" i="1" dirty="0" err="1"/>
              <a:t>Os</a:t>
            </a:r>
            <a:r>
              <a:rPr lang="en-GB" sz="1000" i="1" dirty="0"/>
              <a:t> </a:t>
            </a:r>
            <a:r>
              <a:rPr lang="en-GB" sz="1000" i="1" dirty="0" err="1"/>
              <a:t>valores</a:t>
            </a:r>
            <a:r>
              <a:rPr lang="en-GB" sz="1000" i="1" dirty="0"/>
              <a:t> </a:t>
            </a:r>
            <a:r>
              <a:rPr lang="en-GB" sz="1000" i="1" dirty="0" err="1"/>
              <a:t>são</a:t>
            </a:r>
            <a:r>
              <a:rPr lang="en-GB" sz="1000" i="1" dirty="0"/>
              <a:t> </a:t>
            </a:r>
            <a:r>
              <a:rPr lang="en-GB" sz="1000" i="1" dirty="0" err="1"/>
              <a:t>colocados</a:t>
            </a:r>
            <a:r>
              <a:rPr lang="en-GB" sz="1000" i="1" dirty="0"/>
              <a:t> </a:t>
            </a:r>
            <a:r>
              <a:rPr lang="en-GB" sz="1000" i="1" dirty="0" err="1"/>
              <a:t>por</a:t>
            </a:r>
            <a:r>
              <a:rPr lang="en-GB" sz="1000" i="1" dirty="0"/>
              <a:t> default no </a:t>
            </a:r>
            <a:r>
              <a:rPr lang="en-GB" sz="1000" i="1" dirty="0" err="1"/>
              <a:t>ecrã</a:t>
            </a:r>
            <a:r>
              <a:rPr lang="en-GB" sz="1000" i="1" dirty="0"/>
              <a:t> no </a:t>
            </a:r>
            <a:r>
              <a:rPr lang="en-GB" sz="1000" i="1" dirty="0" err="1"/>
              <a:t>main.dart</a:t>
            </a:r>
            <a:endParaRPr lang="en-GB" sz="10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2A61A0-9215-484C-9B55-CA9D3F285F44}"/>
              </a:ext>
            </a:extLst>
          </p:cNvPr>
          <p:cNvSpPr txBox="1"/>
          <p:nvPr/>
        </p:nvSpPr>
        <p:spPr>
          <a:xfrm>
            <a:off x="3121103" y="4168005"/>
            <a:ext cx="39494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$</a:t>
            </a:r>
            <a:r>
              <a:rPr lang="en-GB" sz="1000" dirty="0" err="1"/>
              <a:t>sql</a:t>
            </a:r>
            <a:r>
              <a:rPr lang="en-GB" sz="1000" dirty="0"/>
              <a:t> = "SELECT </a:t>
            </a:r>
            <a:r>
              <a:rPr lang="en-GB" sz="1000" dirty="0" err="1"/>
              <a:t>Mensagem</a:t>
            </a:r>
            <a:r>
              <a:rPr lang="en-GB" sz="1000" dirty="0"/>
              <a:t>, </a:t>
            </a:r>
            <a:r>
              <a:rPr lang="en-GB" sz="1000" dirty="0" err="1"/>
              <a:t>Leitura</a:t>
            </a:r>
            <a:r>
              <a:rPr lang="en-GB" sz="1000" dirty="0"/>
              <a:t>, Sala, Sensor, </a:t>
            </a:r>
            <a:r>
              <a:rPr lang="en-GB" sz="1000" dirty="0" err="1"/>
              <a:t>TipoAlerta</a:t>
            </a:r>
            <a:r>
              <a:rPr lang="en-GB" sz="1000" dirty="0"/>
              <a:t>, Hora, </a:t>
            </a:r>
            <a:r>
              <a:rPr lang="en-GB" sz="1000" dirty="0" err="1"/>
              <a:t>HoraEscrita</a:t>
            </a:r>
            <a:r>
              <a:rPr lang="en-GB" sz="1000" dirty="0"/>
              <a:t>  from </a:t>
            </a:r>
            <a:r>
              <a:rPr lang="en-GB" sz="1000" dirty="0" err="1"/>
              <a:t>Alerta</a:t>
            </a:r>
            <a:r>
              <a:rPr lang="en-GB" sz="1000" dirty="0"/>
              <a:t> where Hora &gt;= now() - interval 60 minute ORDER BY Hora DESC";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22B2043-CD45-426F-A4C3-07498679A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237" y="296835"/>
            <a:ext cx="2012754" cy="38156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CDB2A5C-809A-49F7-BF63-2D6D4709A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700" y="231374"/>
            <a:ext cx="1938552" cy="388110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33EFB7C-6260-4B63-9EA7-67D302D76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0023" y="231373"/>
            <a:ext cx="1933956" cy="38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72D670-3938-4BCA-94D1-E7DB502A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7" y="546096"/>
            <a:ext cx="5647676" cy="551747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09A3E8-BFB3-46F5-8778-749A8A784F2A}"/>
              </a:ext>
            </a:extLst>
          </p:cNvPr>
          <p:cNvSpPr/>
          <p:nvPr/>
        </p:nvSpPr>
        <p:spPr>
          <a:xfrm>
            <a:off x="355030" y="2031056"/>
            <a:ext cx="1033096" cy="931985"/>
          </a:xfrm>
          <a:prstGeom prst="ellipse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A7624F-3926-4FEF-BE6A-ADD8FD229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670" y="307760"/>
            <a:ext cx="5051922" cy="2110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93AAA-F687-43C5-B7CC-D4FF43698C9B}"/>
              </a:ext>
            </a:extLst>
          </p:cNvPr>
          <p:cNvSpPr txBox="1"/>
          <p:nvPr/>
        </p:nvSpPr>
        <p:spPr>
          <a:xfrm>
            <a:off x="5915447" y="3461253"/>
            <a:ext cx="6134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lphaLcParenR"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Download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Android Studio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https://developer.android.com/studio 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(à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partida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apenas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valores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omissão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8600" indent="-228600">
              <a:buAutoNum type="alphaLcParenR"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Download Flutter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https://docs.flutter.dev/get-started/install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GB" sz="900" dirty="0" err="1"/>
              <a:t>descompactar</a:t>
            </a:r>
            <a:r>
              <a:rPr lang="en-GB" sz="900" dirty="0"/>
              <a:t> pasta Flutter (</a:t>
            </a:r>
            <a:r>
              <a:rPr lang="en-GB" sz="900" dirty="0" err="1"/>
              <a:t>por</a:t>
            </a:r>
            <a:r>
              <a:rPr lang="en-GB" sz="900" dirty="0"/>
              <a:t> </a:t>
            </a:r>
            <a:r>
              <a:rPr lang="en-GB" sz="900" dirty="0" err="1"/>
              <a:t>exemplo</a:t>
            </a:r>
            <a:r>
              <a:rPr lang="en-GB" sz="900" dirty="0"/>
              <a:t>, c:\flutter)</a:t>
            </a:r>
          </a:p>
          <a:p>
            <a:pPr marL="228600" indent="-228600">
              <a:buAutoNum type="alphaLcParenR"/>
            </a:pPr>
            <a:r>
              <a:rPr lang="en-GB" sz="900" dirty="0" err="1"/>
              <a:t>Colocar</a:t>
            </a:r>
            <a:r>
              <a:rPr lang="en-GB" sz="900" dirty="0"/>
              <a:t> </a:t>
            </a:r>
            <a:r>
              <a:rPr lang="en-GB" sz="900" dirty="0" err="1"/>
              <a:t>projecto</a:t>
            </a:r>
            <a:r>
              <a:rPr lang="en-GB" sz="900" dirty="0"/>
              <a:t> PISID </a:t>
            </a:r>
            <a:r>
              <a:rPr lang="en-GB" sz="900" dirty="0" err="1"/>
              <a:t>em</a:t>
            </a:r>
            <a:r>
              <a:rPr lang="en-GB" sz="900" dirty="0"/>
              <a:t>, </a:t>
            </a:r>
            <a:r>
              <a:rPr lang="en-GB" sz="900" dirty="0" err="1"/>
              <a:t>por</a:t>
            </a:r>
            <a:r>
              <a:rPr lang="en-GB" sz="900" dirty="0"/>
              <a:t> </a:t>
            </a:r>
            <a:r>
              <a:rPr lang="en-GB" sz="900" dirty="0" err="1"/>
              <a:t>exemplo</a:t>
            </a:r>
            <a:r>
              <a:rPr lang="en-GB" sz="900" dirty="0"/>
              <a:t>, c:\pisid</a:t>
            </a:r>
          </a:p>
          <a:p>
            <a:pPr marL="228600" indent="-228600">
              <a:buAutoNum type="alphaLcParenR"/>
            </a:pPr>
            <a:r>
              <a:rPr lang="en-GB" sz="900" dirty="0"/>
              <a:t>No Android Studio </a:t>
            </a:r>
            <a:r>
              <a:rPr lang="en-GB" sz="900" dirty="0" err="1"/>
              <a:t>abrir</a:t>
            </a:r>
            <a:r>
              <a:rPr lang="en-GB" sz="900" dirty="0"/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abrir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diretório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pisid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28600" indent="-228600">
              <a:buFontTx/>
              <a:buAutoNum type="alphaLcParenR"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Android Studio,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plugin Dart e plugin Flutter (File -&gt; Settings -&gt; Plugins)</a:t>
            </a:r>
          </a:p>
          <a:p>
            <a:pPr marL="228600" indent="-228600">
              <a:buFontTx/>
              <a:buAutoNum type="alphaLcParenR"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Android Studio, Tools -&gt; Flutter -&gt; Flutter clean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depois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Pub get para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fazer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download das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dependencias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Flutter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indent="-228600">
              <a:buAutoNum type="alphaLcParenR"/>
            </a:pPr>
            <a:r>
              <a:rPr lang="en-GB" sz="900" dirty="0" err="1"/>
              <a:t>Colocar</a:t>
            </a:r>
            <a:r>
              <a:rPr lang="en-GB" sz="900" dirty="0"/>
              <a:t> scripts </a:t>
            </a:r>
            <a:r>
              <a:rPr lang="en-GB" sz="900" dirty="0" err="1"/>
              <a:t>php</a:t>
            </a:r>
            <a:r>
              <a:rPr lang="en-GB" sz="900" dirty="0"/>
              <a:t> </a:t>
            </a:r>
            <a:r>
              <a:rPr lang="en-GB" sz="900" dirty="0" err="1"/>
              <a:t>em</a:t>
            </a:r>
            <a:r>
              <a:rPr lang="en-GB" sz="900" dirty="0"/>
              <a:t> c:\xampp\httdocs\scripts</a:t>
            </a:r>
          </a:p>
          <a:p>
            <a:endParaRPr lang="en-GB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4FD60-2368-4376-B5D4-131636C99D32}"/>
              </a:ext>
            </a:extLst>
          </p:cNvPr>
          <p:cNvSpPr txBox="1"/>
          <p:nvPr/>
        </p:nvSpPr>
        <p:spPr>
          <a:xfrm>
            <a:off x="5873940" y="3153476"/>
            <a:ext cx="1137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 err="1"/>
              <a:t>Instalação</a:t>
            </a:r>
            <a:endParaRPr lang="en-GB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37F3F-F630-4CBF-BB11-141D806A61DD}"/>
              </a:ext>
            </a:extLst>
          </p:cNvPr>
          <p:cNvSpPr txBox="1"/>
          <p:nvPr/>
        </p:nvSpPr>
        <p:spPr>
          <a:xfrm>
            <a:off x="5915447" y="4773134"/>
            <a:ext cx="62247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000" dirty="0"/>
          </a:p>
          <a:p>
            <a:pPr marL="228600" indent="-228600">
              <a:buAutoNum type="alphaLcParenR"/>
            </a:pPr>
            <a:r>
              <a:rPr lang="en-GB" sz="1000" dirty="0"/>
              <a:t>Não </a:t>
            </a:r>
            <a:r>
              <a:rPr lang="en-GB" sz="1000" dirty="0" err="1"/>
              <a:t>esquecer</a:t>
            </a:r>
            <a:r>
              <a:rPr lang="en-GB" sz="1000" dirty="0"/>
              <a:t> que no </a:t>
            </a:r>
            <a:r>
              <a:rPr lang="en-GB" sz="1000" dirty="0" err="1"/>
              <a:t>ecrã</a:t>
            </a:r>
            <a:r>
              <a:rPr lang="en-GB" sz="1000" dirty="0"/>
              <a:t> de login é </a:t>
            </a:r>
            <a:r>
              <a:rPr lang="en-GB" sz="1000" dirty="0" err="1"/>
              <a:t>necessário</a:t>
            </a:r>
            <a:r>
              <a:rPr lang="en-GB" sz="1000" dirty="0"/>
              <a:t> </a:t>
            </a:r>
            <a:r>
              <a:rPr lang="en-GB" sz="1000" dirty="0" err="1"/>
              <a:t>colocar</a:t>
            </a:r>
            <a:r>
              <a:rPr lang="en-GB" sz="1000" dirty="0"/>
              <a:t> o ipv4 da </a:t>
            </a:r>
            <a:r>
              <a:rPr lang="en-GB" sz="1000" dirty="0" err="1"/>
              <a:t>máquina</a:t>
            </a:r>
            <a:r>
              <a:rPr lang="en-GB" sz="1000" dirty="0"/>
              <a:t>, não se </a:t>
            </a:r>
            <a:r>
              <a:rPr lang="en-GB" sz="1000" dirty="0" err="1"/>
              <a:t>pode</a:t>
            </a:r>
            <a:r>
              <a:rPr lang="en-GB" sz="1000" dirty="0"/>
              <a:t> </a:t>
            </a:r>
            <a:r>
              <a:rPr lang="en-GB" sz="1000" dirty="0" err="1"/>
              <a:t>colocar</a:t>
            </a:r>
            <a:r>
              <a:rPr lang="en-GB" sz="1000" dirty="0"/>
              <a:t> localhost</a:t>
            </a:r>
          </a:p>
          <a:p>
            <a:pPr marL="228600" indent="-228600">
              <a:buAutoNum type="alphaLcParenR"/>
            </a:pPr>
            <a:r>
              <a:rPr lang="en-GB" sz="1000" dirty="0"/>
              <a:t>É </a:t>
            </a:r>
            <a:r>
              <a:rPr lang="en-GB" sz="1000" dirty="0" err="1"/>
              <a:t>necessário</a:t>
            </a:r>
            <a:r>
              <a:rPr lang="en-GB" sz="1000" dirty="0"/>
              <a:t> no Device Manager/</a:t>
            </a:r>
            <a:r>
              <a:rPr lang="en-GB" sz="1000" dirty="0" err="1"/>
              <a:t>CreateDevice</a:t>
            </a:r>
            <a:r>
              <a:rPr lang="en-GB" sz="1000" dirty="0"/>
              <a:t> </a:t>
            </a:r>
            <a:r>
              <a:rPr lang="en-GB" sz="1000" dirty="0" err="1"/>
              <a:t>criar</a:t>
            </a:r>
            <a:r>
              <a:rPr lang="en-GB" sz="1000" dirty="0"/>
              <a:t> um </a:t>
            </a:r>
            <a:r>
              <a:rPr lang="en-GB" sz="1000" dirty="0" err="1"/>
              <a:t>simulador</a:t>
            </a:r>
            <a:r>
              <a:rPr lang="en-GB" sz="1000" dirty="0"/>
              <a:t> de </a:t>
            </a:r>
            <a:r>
              <a:rPr lang="en-GB" sz="1000" dirty="0" err="1"/>
              <a:t>telemóvel</a:t>
            </a:r>
            <a:r>
              <a:rPr lang="en-GB" sz="1000" dirty="0"/>
              <a:t> (usar o </a:t>
            </a:r>
            <a:r>
              <a:rPr lang="en-GB" sz="1000" dirty="0" err="1"/>
              <a:t>por</a:t>
            </a:r>
            <a:r>
              <a:rPr lang="en-GB" sz="1000" dirty="0"/>
              <a:t> </a:t>
            </a:r>
            <a:r>
              <a:rPr lang="en-GB" sz="1000" dirty="0" err="1"/>
              <a:t>omissão</a:t>
            </a:r>
            <a:r>
              <a:rPr lang="en-GB" sz="10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2B7DB-F265-435D-9193-46AAAC9BFE12}"/>
              </a:ext>
            </a:extLst>
          </p:cNvPr>
          <p:cNvSpPr txBox="1"/>
          <p:nvPr/>
        </p:nvSpPr>
        <p:spPr>
          <a:xfrm>
            <a:off x="5873940" y="4661582"/>
            <a:ext cx="1137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 err="1"/>
              <a:t>Notas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40479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Ramos</dc:creator>
  <cp:lastModifiedBy>Pedro Ramos</cp:lastModifiedBy>
  <cp:revision>7</cp:revision>
  <dcterms:created xsi:type="dcterms:W3CDTF">2023-01-11T19:54:57Z</dcterms:created>
  <dcterms:modified xsi:type="dcterms:W3CDTF">2023-01-12T14:05:01Z</dcterms:modified>
</cp:coreProperties>
</file>