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6"/>
  </p:normalViewPr>
  <p:slideViewPr>
    <p:cSldViewPr snapToGrid="0" snapToObjects="1">
      <p:cViewPr>
        <p:scale>
          <a:sx n="110" d="100"/>
          <a:sy n="110" d="100"/>
        </p:scale>
        <p:origin x="48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DAA0-53B4-664B-B0DF-C5866AD92573}" type="datetimeFigureOut">
              <a:rPr lang="nb-NO" smtClean="0"/>
              <a:t>20.09.2020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4FC-AA5E-AC4C-B535-A0F495C1ED0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948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DAA0-53B4-664B-B0DF-C5866AD92573}" type="datetimeFigureOut">
              <a:rPr lang="nb-NO" smtClean="0"/>
              <a:t>20.09.2020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4FC-AA5E-AC4C-B535-A0F495C1ED0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6088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DAA0-53B4-664B-B0DF-C5866AD92573}" type="datetimeFigureOut">
              <a:rPr lang="nb-NO" smtClean="0"/>
              <a:t>20.09.2020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4FC-AA5E-AC4C-B535-A0F495C1ED0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79426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DAA0-53B4-664B-B0DF-C5866AD92573}" type="datetimeFigureOut">
              <a:rPr lang="nb-NO" smtClean="0"/>
              <a:t>20.09.2020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4FC-AA5E-AC4C-B535-A0F495C1ED0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92429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DAA0-53B4-664B-B0DF-C5866AD92573}" type="datetimeFigureOut">
              <a:rPr lang="nb-NO" smtClean="0"/>
              <a:t>20.09.2020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4FC-AA5E-AC4C-B535-A0F495C1ED0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39339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DAA0-53B4-664B-B0DF-C5866AD92573}" type="datetimeFigureOut">
              <a:rPr lang="nb-NO" smtClean="0"/>
              <a:t>20.09.2020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4FC-AA5E-AC4C-B535-A0F495C1ED0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4471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DAA0-53B4-664B-B0DF-C5866AD92573}" type="datetimeFigureOut">
              <a:rPr lang="nb-NO" smtClean="0"/>
              <a:t>20.09.2020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4FC-AA5E-AC4C-B535-A0F495C1ED0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06885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DAA0-53B4-664B-B0DF-C5866AD92573}" type="datetimeFigureOut">
              <a:rPr lang="nb-NO" smtClean="0"/>
              <a:t>20.09.2020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4FC-AA5E-AC4C-B535-A0F495C1ED0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9810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DAA0-53B4-664B-B0DF-C5866AD92573}" type="datetimeFigureOut">
              <a:rPr lang="nb-NO" smtClean="0"/>
              <a:t>20.09.2020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4FC-AA5E-AC4C-B535-A0F495C1ED0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81977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DAA0-53B4-664B-B0DF-C5866AD92573}" type="datetimeFigureOut">
              <a:rPr lang="nb-NO" smtClean="0"/>
              <a:t>20.09.2020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4FC-AA5E-AC4C-B535-A0F495C1ED0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4165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DAA0-53B4-664B-B0DF-C5866AD92573}" type="datetimeFigureOut">
              <a:rPr lang="nb-NO" smtClean="0"/>
              <a:t>20.09.2020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4FC-AA5E-AC4C-B535-A0F495C1ED0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985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ADAA0-53B4-664B-B0DF-C5866AD92573}" type="datetimeFigureOut">
              <a:rPr lang="nb-NO" smtClean="0"/>
              <a:t>20.09.2020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434FC-AA5E-AC4C-B535-A0F495C1ED0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733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ett linje 8">
            <a:extLst>
              <a:ext uri="{FF2B5EF4-FFF2-40B4-BE49-F238E27FC236}">
                <a16:creationId xmlns:a16="http://schemas.microsoft.com/office/drawing/2014/main" id="{0778A004-DAB6-124F-A4EF-9A104B33C39E}"/>
              </a:ext>
            </a:extLst>
          </p:cNvPr>
          <p:cNvCxnSpPr>
            <a:cxnSpLocks/>
          </p:cNvCxnSpPr>
          <p:nvPr/>
        </p:nvCxnSpPr>
        <p:spPr>
          <a:xfrm flipV="1">
            <a:off x="972273" y="0"/>
            <a:ext cx="6852213" cy="685800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tt linje 21">
            <a:extLst>
              <a:ext uri="{FF2B5EF4-FFF2-40B4-BE49-F238E27FC236}">
                <a16:creationId xmlns:a16="http://schemas.microsoft.com/office/drawing/2014/main" id="{5E34E9E9-4333-0B43-9B1C-6DCED4E580E9}"/>
              </a:ext>
            </a:extLst>
          </p:cNvPr>
          <p:cNvCxnSpPr>
            <a:cxnSpLocks/>
          </p:cNvCxnSpPr>
          <p:nvPr/>
        </p:nvCxnSpPr>
        <p:spPr>
          <a:xfrm>
            <a:off x="1064871" y="0"/>
            <a:ext cx="6840879" cy="685800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tt linje 29">
            <a:extLst>
              <a:ext uri="{FF2B5EF4-FFF2-40B4-BE49-F238E27FC236}">
                <a16:creationId xmlns:a16="http://schemas.microsoft.com/office/drawing/2014/main" id="{2CB0579C-B0E1-1542-99FF-ADC81C560DA4}"/>
              </a:ext>
            </a:extLst>
          </p:cNvPr>
          <p:cNvCxnSpPr>
            <a:cxnSpLocks/>
          </p:cNvCxnSpPr>
          <p:nvPr/>
        </p:nvCxnSpPr>
        <p:spPr>
          <a:xfrm>
            <a:off x="0" y="3379809"/>
            <a:ext cx="914400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tt linje 31">
            <a:extLst>
              <a:ext uri="{FF2B5EF4-FFF2-40B4-BE49-F238E27FC236}">
                <a16:creationId xmlns:a16="http://schemas.microsoft.com/office/drawing/2014/main" id="{0BC61D46-9670-8E44-97F0-6F0B09DFADEB}"/>
              </a:ext>
            </a:extLst>
          </p:cNvPr>
          <p:cNvCxnSpPr>
            <a:cxnSpLocks/>
          </p:cNvCxnSpPr>
          <p:nvPr/>
        </p:nvCxnSpPr>
        <p:spPr>
          <a:xfrm>
            <a:off x="4444678" y="-81023"/>
            <a:ext cx="0" cy="6939023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k 4">
            <a:extLst>
              <a:ext uri="{FF2B5EF4-FFF2-40B4-BE49-F238E27FC236}">
                <a16:creationId xmlns:a16="http://schemas.microsoft.com/office/drawing/2014/main" id="{A210CF22-9753-3C43-BCA7-06E4D64C0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250" y="95250"/>
            <a:ext cx="66675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63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0</Words>
  <Application>Microsoft Macintosh PowerPoint</Application>
  <PresentationFormat>Skjermfremvisning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Rune Mathisen</dc:creator>
  <cp:lastModifiedBy>Rune Mathisen</cp:lastModifiedBy>
  <cp:revision>2</cp:revision>
  <dcterms:created xsi:type="dcterms:W3CDTF">2020-09-20T12:08:08Z</dcterms:created>
  <dcterms:modified xsi:type="dcterms:W3CDTF">2020-09-20T12:21:27Z</dcterms:modified>
</cp:coreProperties>
</file>