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730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00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531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254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9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2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90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76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10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49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EC38-1EAC-7A49-9BB4-3330545D6C17}" type="datetimeFigureOut">
              <a:rPr lang="nb-NO" smtClean="0"/>
              <a:t>04.02.2021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55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0BF791E-857D-9243-A2DF-C6EF297029FA}"/>
              </a:ext>
            </a:extLst>
          </p:cNvPr>
          <p:cNvSpPr/>
          <p:nvPr/>
        </p:nvSpPr>
        <p:spPr>
          <a:xfrm>
            <a:off x="0" y="0"/>
            <a:ext cx="9144000" cy="78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Pulje: Italia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0C0C00A-A8B5-144E-B671-5E0FDE2B762D}"/>
              </a:ext>
            </a:extLst>
          </p:cNvPr>
          <p:cNvSpPr/>
          <p:nvPr/>
        </p:nvSpPr>
        <p:spPr>
          <a:xfrm>
            <a:off x="0" y="782594"/>
            <a:ext cx="1227438" cy="6075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5543246-5BFF-994F-A08C-A5EDC419964A}"/>
              </a:ext>
            </a:extLst>
          </p:cNvPr>
          <p:cNvSpPr txBox="1"/>
          <p:nvPr/>
        </p:nvSpPr>
        <p:spPr>
          <a:xfrm>
            <a:off x="14299" y="1565188"/>
            <a:ext cx="12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AC Milan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4315EF4-501F-A344-AD03-06B2BB22AA56}"/>
              </a:ext>
            </a:extLst>
          </p:cNvPr>
          <p:cNvSpPr txBox="1"/>
          <p:nvPr/>
        </p:nvSpPr>
        <p:spPr>
          <a:xfrm>
            <a:off x="14301" y="1934520"/>
            <a:ext cx="121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AS Roma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49655AF-0FEE-2548-8572-8885EFF85CF6}"/>
              </a:ext>
            </a:extLst>
          </p:cNvPr>
          <p:cNvSpPr txBox="1"/>
          <p:nvPr/>
        </p:nvSpPr>
        <p:spPr>
          <a:xfrm>
            <a:off x="0" y="2303852"/>
            <a:ext cx="12131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FC Inter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1C51B20-B937-5747-9E67-AA3FE93A0893}"/>
              </a:ext>
            </a:extLst>
          </p:cNvPr>
          <p:cNvSpPr txBox="1"/>
          <p:nvPr/>
        </p:nvSpPr>
        <p:spPr>
          <a:xfrm>
            <a:off x="3613800" y="982788"/>
            <a:ext cx="2124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/>
              <a:t>FC Inter</a:t>
            </a:r>
          </a:p>
        </p:txBody>
      </p:sp>
      <p:pic>
        <p:nvPicPr>
          <p:cNvPr id="11" name="Bilde 10" descr="Et bilde som inneholder klær, erme&#10;&#10;Automatisk generert beskrivelse">
            <a:extLst>
              <a:ext uri="{FF2B5EF4-FFF2-40B4-BE49-F238E27FC236}">
                <a16:creationId xmlns:a16="http://schemas.microsoft.com/office/drawing/2014/main" id="{8DC90890-0896-F347-B200-5187DF46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8" y="2013980"/>
            <a:ext cx="3810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</Words>
  <Application>Microsoft Macintosh PowerPoint</Application>
  <PresentationFormat>Skjermfremvisning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3</cp:revision>
  <dcterms:created xsi:type="dcterms:W3CDTF">2021-01-28T12:59:16Z</dcterms:created>
  <dcterms:modified xsi:type="dcterms:W3CDTF">2021-02-04T09:44:12Z</dcterms:modified>
</cp:coreProperties>
</file>