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3" r:id="rId2"/>
    <p:sldId id="256" r:id="rId3"/>
    <p:sldId id="258" r:id="rId4"/>
    <p:sldId id="267" r:id="rId5"/>
    <p:sldId id="259" r:id="rId6"/>
    <p:sldId id="261" r:id="rId7"/>
    <p:sldId id="266" r:id="rId8"/>
    <p:sldId id="265" r:id="rId9"/>
    <p:sldId id="257" r:id="rId10"/>
    <p:sldId id="260" r:id="rId11"/>
    <p:sldId id="262" r:id="rId12"/>
    <p:sldId id="264" r:id="rId13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84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B39123A-DEFA-EB48-9EF5-EE37ADA7EF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9F002D92-2536-6747-9D8E-99F23BFA73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CF7E497D-056E-0E4C-9F52-2982FF56B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DC665-05F5-F04E-8D35-FEFDFD44355C}" type="datetimeFigureOut">
              <a:rPr lang="nb-NO" smtClean="0"/>
              <a:t>25.05.2021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2503ADA2-5A32-094F-A742-F83912FCC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29D821DA-E488-9F45-8AC7-ABAE6F107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01E81-267D-C549-911D-AE03AD6D510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438891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EB3018C-AD5B-EA41-AFFB-38D0F821B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AA2D71ED-A432-BC48-A4C9-71622B63BD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CD77794B-013A-1141-ADDC-8849C6F35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DC665-05F5-F04E-8D35-FEFDFD44355C}" type="datetimeFigureOut">
              <a:rPr lang="nb-NO" smtClean="0"/>
              <a:t>25.05.2021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160AB0AD-40A3-4548-B3DC-6FC58578F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6B2E634E-4C0D-7C4E-8698-C96F7EE56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01E81-267D-C549-911D-AE03AD6D510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501392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>
            <a:extLst>
              <a:ext uri="{FF2B5EF4-FFF2-40B4-BE49-F238E27FC236}">
                <a16:creationId xmlns:a16="http://schemas.microsoft.com/office/drawing/2014/main" id="{27FB264C-9BAC-464E-A29F-E585089633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B207D7D0-B849-FA43-9061-8E03FCA0AC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CD03A2D1-4E4B-D641-A612-FD8C0F531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DC665-05F5-F04E-8D35-FEFDFD44355C}" type="datetimeFigureOut">
              <a:rPr lang="nb-NO" smtClean="0"/>
              <a:t>25.05.2021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B56CB574-9B8D-EE48-968C-B713752A2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BEA7FFF1-B636-6B45-A78D-4B1EFEE87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01E81-267D-C549-911D-AE03AD6D510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19725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DB99FE6-7127-4C41-A065-118FC8978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B0F0E95F-BAEA-A94F-9247-B09202FA2F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94EDDABD-6A58-E94F-B345-E1C316FFA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DC665-05F5-F04E-8D35-FEFDFD44355C}" type="datetimeFigureOut">
              <a:rPr lang="nb-NO" smtClean="0"/>
              <a:t>25.05.2021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20425BB6-7B20-0F43-8091-B87E8B1A2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FB5253C3-3C15-604D-810F-0BEB267AA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01E81-267D-C549-911D-AE03AD6D510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853956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25D6DB6-3DFC-E544-8C80-B0E100154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96222E54-66AD-3E41-BC65-33DE5F311F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6BF5F34B-FE27-5242-A7EA-CCBB18691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DC665-05F5-F04E-8D35-FEFDFD44355C}" type="datetimeFigureOut">
              <a:rPr lang="nb-NO" smtClean="0"/>
              <a:t>25.05.2021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5F54F16A-84D3-FA43-BEE3-4B5AC6401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14D3914F-1F6A-5840-8AF9-BC657E476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01E81-267D-C549-911D-AE03AD6D510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51466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E0C9EA0-99C2-9F41-8469-5590045C5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EB6A4942-5651-0A43-A8B9-C14D5B793F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F70AD3B7-B8FF-4C46-91BF-EE50C2B22D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98765FC4-CB3D-EC41-B994-142C090B0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DC665-05F5-F04E-8D35-FEFDFD44355C}" type="datetimeFigureOut">
              <a:rPr lang="nb-NO" smtClean="0"/>
              <a:t>25.05.2021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77FE365E-8DBF-5441-A3C0-92029F731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F1B5CDB4-D30A-AF45-9EA5-2CAAAC039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01E81-267D-C549-911D-AE03AD6D510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366578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378058F-B0CC-C840-8A5C-2AD409E3C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A5A13737-26E1-114B-8444-4F8B8E42F8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9BAE5434-EF53-2840-9D8F-07C67674D6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FF498C85-C02A-2C4D-8BA8-BDB9924FE3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Plassholder for innhold 5">
            <a:extLst>
              <a:ext uri="{FF2B5EF4-FFF2-40B4-BE49-F238E27FC236}">
                <a16:creationId xmlns:a16="http://schemas.microsoft.com/office/drawing/2014/main" id="{6076377D-9176-F744-AB47-A0ABA7EE2B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7" name="Plassholder for dato 6">
            <a:extLst>
              <a:ext uri="{FF2B5EF4-FFF2-40B4-BE49-F238E27FC236}">
                <a16:creationId xmlns:a16="http://schemas.microsoft.com/office/drawing/2014/main" id="{5373AC4C-4A76-304C-B18B-212F1EE9D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DC665-05F5-F04E-8D35-FEFDFD44355C}" type="datetimeFigureOut">
              <a:rPr lang="nb-NO" smtClean="0"/>
              <a:t>25.05.2021</a:t>
            </a:fld>
            <a:endParaRPr lang="nb-NO"/>
          </a:p>
        </p:txBody>
      </p:sp>
      <p:sp>
        <p:nvSpPr>
          <p:cNvPr id="8" name="Plassholder for bunntekst 7">
            <a:extLst>
              <a:ext uri="{FF2B5EF4-FFF2-40B4-BE49-F238E27FC236}">
                <a16:creationId xmlns:a16="http://schemas.microsoft.com/office/drawing/2014/main" id="{34936FD1-F49C-0D4A-B525-5782B175D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Plassholder for lysbildenummer 8">
            <a:extLst>
              <a:ext uri="{FF2B5EF4-FFF2-40B4-BE49-F238E27FC236}">
                <a16:creationId xmlns:a16="http://schemas.microsoft.com/office/drawing/2014/main" id="{EE1C283D-969D-1C44-AE9B-9FF3383D2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01E81-267D-C549-911D-AE03AD6D510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134582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242461B-C38B-A545-B2A4-B94046654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dato 2">
            <a:extLst>
              <a:ext uri="{FF2B5EF4-FFF2-40B4-BE49-F238E27FC236}">
                <a16:creationId xmlns:a16="http://schemas.microsoft.com/office/drawing/2014/main" id="{72E18581-0336-7F45-896F-FBAC295AD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DC665-05F5-F04E-8D35-FEFDFD44355C}" type="datetimeFigureOut">
              <a:rPr lang="nb-NO" smtClean="0"/>
              <a:t>25.05.2021</a:t>
            </a:fld>
            <a:endParaRPr lang="nb-NO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8F5327F1-61F5-2644-A559-DCCC85235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DC2D479F-B3EF-444E-968C-847B2DFEC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01E81-267D-C549-911D-AE03AD6D510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54478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>
            <a:extLst>
              <a:ext uri="{FF2B5EF4-FFF2-40B4-BE49-F238E27FC236}">
                <a16:creationId xmlns:a16="http://schemas.microsoft.com/office/drawing/2014/main" id="{8B060978-D750-2345-BCB5-A5AF149D5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DC665-05F5-F04E-8D35-FEFDFD44355C}" type="datetimeFigureOut">
              <a:rPr lang="nb-NO" smtClean="0"/>
              <a:t>25.05.2021</a:t>
            </a:fld>
            <a:endParaRPr lang="nb-NO"/>
          </a:p>
        </p:txBody>
      </p:sp>
      <p:sp>
        <p:nvSpPr>
          <p:cNvPr id="3" name="Plassholder for bunntekst 2">
            <a:extLst>
              <a:ext uri="{FF2B5EF4-FFF2-40B4-BE49-F238E27FC236}">
                <a16:creationId xmlns:a16="http://schemas.microsoft.com/office/drawing/2014/main" id="{BCFA54E5-3D9C-2D4D-B8E7-4D20005ED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7B62C5D1-26AA-0C43-B36C-6B78A01AF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01E81-267D-C549-911D-AE03AD6D510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46874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35E70EE-9DB3-CA4F-AA38-521E614A2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82433B6A-2174-0342-B658-24AD595F8E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EE76D181-40E2-054A-B772-9E09DC5C88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AA583B94-9747-9048-8C39-6B540F109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DC665-05F5-F04E-8D35-FEFDFD44355C}" type="datetimeFigureOut">
              <a:rPr lang="nb-NO" smtClean="0"/>
              <a:t>25.05.2021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56EB9111-5EE1-9A4E-B3BE-5322FE33F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7E5CBA77-4B38-1E4F-B3AB-AD6AC4F9E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01E81-267D-C549-911D-AE03AD6D510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53416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DE584A4-141E-EC46-9EF2-6C2447596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bilde 2">
            <a:extLst>
              <a:ext uri="{FF2B5EF4-FFF2-40B4-BE49-F238E27FC236}">
                <a16:creationId xmlns:a16="http://schemas.microsoft.com/office/drawing/2014/main" id="{412A40DA-1C72-3844-9C64-D2A8F21873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4B1255C3-8EA2-2949-A39F-79491DCB56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4F62D7A7-B4FE-CF4A-A491-C6103EBFA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DC665-05F5-F04E-8D35-FEFDFD44355C}" type="datetimeFigureOut">
              <a:rPr lang="nb-NO" smtClean="0"/>
              <a:t>25.05.2021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F5C2795C-C704-514B-BFBC-E8764168A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3A9F06AB-D40A-5046-8BCF-F23FBAC0C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01E81-267D-C549-911D-AE03AD6D510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80962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>
            <a:extLst>
              <a:ext uri="{FF2B5EF4-FFF2-40B4-BE49-F238E27FC236}">
                <a16:creationId xmlns:a16="http://schemas.microsoft.com/office/drawing/2014/main" id="{66FEF1EE-C12F-AF46-8AA2-72D32EB52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05FA3C2E-1600-4340-8102-2B744E3006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BB6D63FF-E709-5441-96EF-4D3170995C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8DC665-05F5-F04E-8D35-FEFDFD44355C}" type="datetimeFigureOut">
              <a:rPr lang="nb-NO" smtClean="0"/>
              <a:t>25.05.2021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C32B37EE-6B94-2243-AED9-D03E87AD7A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16FB6584-A048-C546-8906-9EB3FE2C7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D01E81-267D-C549-911D-AE03AD6D510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724978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it.vgs.no/apps/db-php-js-fetch/" TargetMode="External"/><Relationship Id="rId2" Type="http://schemas.openxmlformats.org/officeDocument/2006/relationships/hyperlink" Target="https://github.com/bitjungle/db-php-js-fetch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openxmlformats.org/officeDocument/2006/relationships/hyperlink" Target="https://it.vgs.no/apps/db-php-js-fetch/search.php?str=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ktangel 1">
            <a:extLst>
              <a:ext uri="{FF2B5EF4-FFF2-40B4-BE49-F238E27FC236}">
                <a16:creationId xmlns:a16="http://schemas.microsoft.com/office/drawing/2014/main" id="{687CE99F-BE65-804A-8B4F-6C1483EEA05C}"/>
              </a:ext>
            </a:extLst>
          </p:cNvPr>
          <p:cNvSpPr/>
          <p:nvPr/>
        </p:nvSpPr>
        <p:spPr>
          <a:xfrm>
            <a:off x="2961616" y="1797784"/>
            <a:ext cx="6268767" cy="16312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b-NO" sz="3600" dirty="0"/>
              <a:t>How </a:t>
            </a:r>
            <a:r>
              <a:rPr lang="nb-NO" sz="3600" dirty="0" err="1"/>
              <a:t>does</a:t>
            </a:r>
            <a:r>
              <a:rPr lang="nb-NO" sz="3600" dirty="0"/>
              <a:t> db-</a:t>
            </a:r>
            <a:r>
              <a:rPr lang="nb-NO" sz="3600" dirty="0" err="1"/>
              <a:t>php</a:t>
            </a:r>
            <a:r>
              <a:rPr lang="nb-NO" sz="3600" dirty="0"/>
              <a:t>-</a:t>
            </a:r>
            <a:r>
              <a:rPr lang="nb-NO" sz="3600" dirty="0" err="1"/>
              <a:t>js-fetch</a:t>
            </a:r>
            <a:r>
              <a:rPr lang="nb-NO" sz="3600" dirty="0"/>
              <a:t> </a:t>
            </a:r>
            <a:r>
              <a:rPr lang="nb-NO" sz="3600" dirty="0" err="1"/>
              <a:t>work</a:t>
            </a:r>
            <a:r>
              <a:rPr lang="nb-NO" sz="3600" dirty="0"/>
              <a:t>?</a:t>
            </a:r>
          </a:p>
          <a:p>
            <a:endParaRPr lang="nb-NO" sz="1600" dirty="0"/>
          </a:p>
          <a:p>
            <a:r>
              <a:rPr lang="nb-NO" sz="1600" dirty="0"/>
              <a:t>Source </a:t>
            </a:r>
            <a:r>
              <a:rPr lang="nb-NO" sz="1600" dirty="0" err="1"/>
              <a:t>code</a:t>
            </a:r>
            <a:r>
              <a:rPr lang="nb-NO" sz="1600" dirty="0"/>
              <a:t>: </a:t>
            </a:r>
            <a:r>
              <a:rPr lang="nb-NO" sz="1600" dirty="0">
                <a:hlinkClick r:id="rId2"/>
              </a:rPr>
              <a:t>https://github.com/bitjungle/db-php-js-fetch</a:t>
            </a:r>
            <a:endParaRPr lang="nb-NO" sz="1600" dirty="0"/>
          </a:p>
          <a:p>
            <a:r>
              <a:rPr lang="nb-NO" sz="1600" dirty="0"/>
              <a:t>Live demo: </a:t>
            </a:r>
            <a:r>
              <a:rPr lang="nb-NO" sz="1600" dirty="0">
                <a:hlinkClick r:id="rId3"/>
              </a:rPr>
              <a:t>https://it.vgs.no/apps/db-php-js-fetch/</a:t>
            </a:r>
            <a:r>
              <a:rPr lang="nb-NO" sz="1600" dirty="0"/>
              <a:t> </a:t>
            </a:r>
          </a:p>
          <a:p>
            <a:r>
              <a:rPr lang="nb-NO" sz="1600"/>
              <a:t>Bypass JS: </a:t>
            </a:r>
            <a:r>
              <a:rPr lang="nb-NO" sz="1600" dirty="0">
                <a:hlinkClick r:id="rId4"/>
              </a:rPr>
              <a:t>https://it.vgs.no/apps/db-php-js-fetch/search.php?str=</a:t>
            </a:r>
            <a:r>
              <a:rPr lang="nb-NO" sz="1600" dirty="0"/>
              <a:t>? </a:t>
            </a:r>
          </a:p>
        </p:txBody>
      </p:sp>
      <p:grpSp>
        <p:nvGrpSpPr>
          <p:cNvPr id="4" name="Gruppe 3">
            <a:extLst>
              <a:ext uri="{FF2B5EF4-FFF2-40B4-BE49-F238E27FC236}">
                <a16:creationId xmlns:a16="http://schemas.microsoft.com/office/drawing/2014/main" id="{5CC02D17-002D-1549-BA3C-4B3A4067A30B}"/>
              </a:ext>
            </a:extLst>
          </p:cNvPr>
          <p:cNvGrpSpPr/>
          <p:nvPr/>
        </p:nvGrpSpPr>
        <p:grpSpPr>
          <a:xfrm>
            <a:off x="4195881" y="6355635"/>
            <a:ext cx="3800236" cy="394491"/>
            <a:chOff x="4302633" y="6222071"/>
            <a:chExt cx="3800236" cy="394491"/>
          </a:xfrm>
        </p:grpSpPr>
        <p:pic>
          <p:nvPicPr>
            <p:cNvPr id="3074" name="Picture 2" descr="About CC Licenses - Creative Commons">
              <a:extLst>
                <a:ext uri="{FF2B5EF4-FFF2-40B4-BE49-F238E27FC236}">
                  <a16:creationId xmlns:a16="http://schemas.microsoft.com/office/drawing/2014/main" id="{38FCB1E4-3449-7A4A-986C-F57FFD891C5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02633" y="6222071"/>
              <a:ext cx="1127517" cy="3944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TekstSylinder 2">
              <a:extLst>
                <a:ext uri="{FF2B5EF4-FFF2-40B4-BE49-F238E27FC236}">
                  <a16:creationId xmlns:a16="http://schemas.microsoft.com/office/drawing/2014/main" id="{A30AAF29-CC44-0546-8A1F-3D78FA0F498D}"/>
                </a:ext>
              </a:extLst>
            </p:cNvPr>
            <p:cNvSpPr txBox="1"/>
            <p:nvPr/>
          </p:nvSpPr>
          <p:spPr>
            <a:xfrm>
              <a:off x="5430150" y="6234651"/>
              <a:ext cx="26727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b-NO" dirty="0">
                  <a:solidFill>
                    <a:schemeClr val="bg1">
                      <a:lumMod val="50000"/>
                    </a:schemeClr>
                  </a:solidFill>
                </a:rPr>
                <a:t>BITJUNGLE Rune Mathisen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926713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ktangel 1">
            <a:extLst>
              <a:ext uri="{FF2B5EF4-FFF2-40B4-BE49-F238E27FC236}">
                <a16:creationId xmlns:a16="http://schemas.microsoft.com/office/drawing/2014/main" id="{3D17B410-8901-B643-9D1F-15D8832AB06F}"/>
              </a:ext>
            </a:extLst>
          </p:cNvPr>
          <p:cNvSpPr/>
          <p:nvPr/>
        </p:nvSpPr>
        <p:spPr>
          <a:xfrm>
            <a:off x="1154986" y="148952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nb-NO" b="0" dirty="0" err="1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function</a:t>
            </a:r>
            <a:r>
              <a:rPr lang="nb-NO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nb-NO" b="0" dirty="0" err="1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search</a:t>
            </a:r>
            <a:r>
              <a:rPr lang="nb-NO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nb-NO" b="0" dirty="0" err="1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str</a:t>
            </a:r>
            <a:r>
              <a:rPr lang="nb-NO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 {</a:t>
            </a:r>
          </a:p>
          <a:p>
            <a:r>
              <a:rPr lang="nb-NO" b="0" dirty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lang="nb-NO" b="0" dirty="0" err="1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fetchSearchData</a:t>
            </a:r>
            <a:r>
              <a:rPr lang="nb-NO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nb-NO" b="0" dirty="0" err="1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str</a:t>
            </a:r>
            <a:r>
              <a:rPr lang="nb-NO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).</a:t>
            </a:r>
            <a:r>
              <a:rPr lang="nb-NO" b="0" dirty="0" err="1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then</a:t>
            </a:r>
            <a:r>
              <a:rPr lang="nb-NO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((</a:t>
            </a:r>
            <a:r>
              <a:rPr lang="nb-NO" b="0" dirty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data</a:t>
            </a:r>
            <a:r>
              <a:rPr lang="nb-NO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 </a:t>
            </a:r>
            <a:r>
              <a:rPr lang="nb-NO" b="0" dirty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=&gt;</a:t>
            </a:r>
            <a:r>
              <a:rPr lang="nb-NO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{</a:t>
            </a:r>
          </a:p>
          <a:p>
            <a:r>
              <a:rPr lang="nb-NO" b="0" dirty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        </a:t>
            </a:r>
            <a:r>
              <a:rPr lang="nb-NO" b="0" dirty="0" err="1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viewSearchResult</a:t>
            </a:r>
            <a:r>
              <a:rPr lang="nb-NO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nb-NO" b="0" dirty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data</a:t>
            </a:r>
            <a:r>
              <a:rPr lang="nb-NO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</a:p>
          <a:p>
            <a:r>
              <a:rPr lang="nb-NO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});</a:t>
            </a:r>
          </a:p>
          <a:p>
            <a:r>
              <a:rPr lang="nb-NO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</a:t>
            </a:r>
          </a:p>
        </p:txBody>
      </p:sp>
      <p:sp>
        <p:nvSpPr>
          <p:cNvPr id="3" name="Rektangel 2">
            <a:extLst>
              <a:ext uri="{FF2B5EF4-FFF2-40B4-BE49-F238E27FC236}">
                <a16:creationId xmlns:a16="http://schemas.microsoft.com/office/drawing/2014/main" id="{D9113A35-1B5A-D840-9646-B131C3248349}"/>
              </a:ext>
            </a:extLst>
          </p:cNvPr>
          <p:cNvSpPr/>
          <p:nvPr/>
        </p:nvSpPr>
        <p:spPr>
          <a:xfrm>
            <a:off x="1154986" y="2738730"/>
            <a:ext cx="1111492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b-NO" b="0" dirty="0" err="1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function</a:t>
            </a:r>
            <a:r>
              <a:rPr lang="nb-NO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nb-NO" b="0" dirty="0" err="1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viewSearchResult</a:t>
            </a:r>
            <a:r>
              <a:rPr lang="nb-NO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nb-NO" b="0" dirty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data</a:t>
            </a:r>
            <a:r>
              <a:rPr lang="nb-NO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 {</a:t>
            </a:r>
          </a:p>
          <a:p>
            <a:r>
              <a:rPr lang="nb-NO" b="0" dirty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lang="nb-NO" b="0" dirty="0" err="1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const</a:t>
            </a:r>
            <a:r>
              <a:rPr lang="nb-NO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nb-NO" b="0" dirty="0" err="1">
                <a:solidFill>
                  <a:srgbClr val="0070C1"/>
                </a:solidFill>
                <a:effectLst/>
                <a:latin typeface="Source Code Pro" panose="020B0509030403020204" pitchFamily="49" charset="0"/>
              </a:rPr>
              <a:t>dataViewer</a:t>
            </a:r>
            <a:r>
              <a:rPr lang="nb-NO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nb-NO" b="0" dirty="0" err="1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document</a:t>
            </a:r>
            <a:r>
              <a:rPr lang="nb-NO" b="0" dirty="0" err="1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.</a:t>
            </a:r>
            <a:r>
              <a:rPr lang="nb-NO" b="0" dirty="0" err="1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getElementById</a:t>
            </a:r>
            <a:r>
              <a:rPr lang="nb-NO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nb-NO" b="0" dirty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'</a:t>
            </a:r>
            <a:r>
              <a:rPr lang="nb-NO" b="0" dirty="0" err="1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dataViewer</a:t>
            </a:r>
            <a:r>
              <a:rPr lang="nb-NO" b="0" dirty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’</a:t>
            </a:r>
            <a:r>
              <a:rPr lang="nb-NO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</a:p>
          <a:p>
            <a:r>
              <a:rPr lang="nb-NO" b="0" dirty="0">
                <a:solidFill>
                  <a:srgbClr val="0070C1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lang="nb-NO" b="0" dirty="0" err="1">
                <a:solidFill>
                  <a:srgbClr val="0070C1"/>
                </a:solidFill>
                <a:effectLst/>
                <a:latin typeface="Source Code Pro" panose="020B0509030403020204" pitchFamily="49" charset="0"/>
              </a:rPr>
              <a:t>dataViewer</a:t>
            </a:r>
            <a:r>
              <a:rPr lang="nb-NO" b="0" dirty="0" err="1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.</a:t>
            </a:r>
            <a:r>
              <a:rPr lang="nb-NO" b="0" dirty="0" err="1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innerHTML</a:t>
            </a:r>
            <a:r>
              <a:rPr lang="nb-NO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nb-NO" b="0" dirty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’’</a:t>
            </a:r>
            <a:r>
              <a:rPr lang="nb-NO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nb-NO" b="0" dirty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lang="nb-NO" b="0" dirty="0" err="1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if</a:t>
            </a:r>
            <a:r>
              <a:rPr lang="nb-NO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(</a:t>
            </a:r>
            <a:r>
              <a:rPr lang="nb-NO" b="0" dirty="0" err="1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data</a:t>
            </a:r>
            <a:r>
              <a:rPr lang="nb-NO" b="0" dirty="0" err="1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.</a:t>
            </a:r>
            <a:r>
              <a:rPr lang="nb-NO" b="0" dirty="0" err="1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length</a:t>
            </a:r>
            <a:r>
              <a:rPr lang="nb-NO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&gt; </a:t>
            </a:r>
            <a:r>
              <a:rPr lang="nb-NO" b="0" dirty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0</a:t>
            </a:r>
            <a:r>
              <a:rPr lang="nb-NO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 {</a:t>
            </a:r>
          </a:p>
          <a:p>
            <a:r>
              <a:rPr lang="nb-NO" b="0" dirty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        </a:t>
            </a:r>
            <a:r>
              <a:rPr lang="nb-NO" b="0" dirty="0" err="1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data</a:t>
            </a:r>
            <a:r>
              <a:rPr lang="nb-NO" b="0" dirty="0" err="1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.</a:t>
            </a:r>
            <a:r>
              <a:rPr lang="nb-NO" b="0" dirty="0" err="1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forEach</a:t>
            </a:r>
            <a:r>
              <a:rPr lang="nb-NO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nb-NO" b="0" dirty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element</a:t>
            </a:r>
            <a:r>
              <a:rPr lang="nb-NO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nb-NO" b="0" dirty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=&gt;</a:t>
            </a:r>
            <a:r>
              <a:rPr lang="nb-NO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{</a:t>
            </a:r>
          </a:p>
          <a:p>
            <a:r>
              <a:rPr lang="nb-NO" b="0" dirty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            </a:t>
            </a:r>
            <a:r>
              <a:rPr lang="nb-NO" b="0" dirty="0" err="1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const</a:t>
            </a:r>
            <a:r>
              <a:rPr lang="nb-NO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nb-NO" b="0" dirty="0">
                <a:solidFill>
                  <a:srgbClr val="0070C1"/>
                </a:solidFill>
                <a:effectLst/>
                <a:latin typeface="Source Code Pro" panose="020B0509030403020204" pitchFamily="49" charset="0"/>
              </a:rPr>
              <a:t>li</a:t>
            </a:r>
            <a:r>
              <a:rPr lang="nb-NO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nb-NO" b="0" dirty="0" err="1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document</a:t>
            </a:r>
            <a:r>
              <a:rPr lang="nb-NO" b="0" dirty="0" err="1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.</a:t>
            </a:r>
            <a:r>
              <a:rPr lang="nb-NO" b="0" dirty="0" err="1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createElement</a:t>
            </a:r>
            <a:r>
              <a:rPr lang="nb-NO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nb-NO" b="0" dirty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'li’</a:t>
            </a:r>
            <a:r>
              <a:rPr lang="nb-NO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</a:p>
          <a:p>
            <a:r>
              <a:rPr lang="nb-NO" b="0" dirty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            </a:t>
            </a:r>
            <a:r>
              <a:rPr lang="nb-NO" b="0" dirty="0" err="1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const</a:t>
            </a:r>
            <a:r>
              <a:rPr lang="nb-NO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nb-NO" b="0" dirty="0">
                <a:solidFill>
                  <a:srgbClr val="0070C1"/>
                </a:solidFill>
                <a:effectLst/>
                <a:latin typeface="Source Code Pro" panose="020B0509030403020204" pitchFamily="49" charset="0"/>
              </a:rPr>
              <a:t>a</a:t>
            </a:r>
            <a:r>
              <a:rPr lang="nb-NO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nb-NO" b="0" dirty="0" err="1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document</a:t>
            </a:r>
            <a:r>
              <a:rPr lang="nb-NO" b="0" dirty="0" err="1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.</a:t>
            </a:r>
            <a:r>
              <a:rPr lang="nb-NO" b="0" dirty="0" err="1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createElement</a:t>
            </a:r>
            <a:r>
              <a:rPr lang="nb-NO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nb-NO" b="0" dirty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'a’</a:t>
            </a:r>
            <a:r>
              <a:rPr lang="nb-NO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</a:p>
          <a:p>
            <a:r>
              <a:rPr lang="nb-NO" b="0" dirty="0">
                <a:solidFill>
                  <a:srgbClr val="0070C1"/>
                </a:solidFill>
                <a:effectLst/>
                <a:latin typeface="Source Code Pro" panose="020B0509030403020204" pitchFamily="49" charset="0"/>
              </a:rPr>
              <a:t>            </a:t>
            </a:r>
            <a:r>
              <a:rPr lang="nb-NO" b="0" dirty="0" err="1">
                <a:solidFill>
                  <a:srgbClr val="0070C1"/>
                </a:solidFill>
                <a:effectLst/>
                <a:latin typeface="Source Code Pro" panose="020B0509030403020204" pitchFamily="49" charset="0"/>
              </a:rPr>
              <a:t>a</a:t>
            </a:r>
            <a:r>
              <a:rPr lang="nb-NO" b="0" dirty="0" err="1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.</a:t>
            </a:r>
            <a:r>
              <a:rPr lang="nb-NO" b="0" dirty="0" err="1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setAttribute</a:t>
            </a:r>
            <a:r>
              <a:rPr lang="nb-NO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nb-NO" b="0" dirty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'</a:t>
            </a:r>
            <a:r>
              <a:rPr lang="nb-NO" b="0" dirty="0" err="1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href</a:t>
            </a:r>
            <a:r>
              <a:rPr lang="nb-NO" b="0" dirty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'</a:t>
            </a:r>
            <a:r>
              <a:rPr lang="nb-NO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lang="nb-NO" b="0" dirty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element</a:t>
            </a:r>
            <a:r>
              <a:rPr lang="nb-NO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[</a:t>
            </a:r>
            <a:r>
              <a:rPr lang="nb-NO" b="0" dirty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'</a:t>
            </a:r>
            <a:r>
              <a:rPr lang="nb-NO" b="0" dirty="0" err="1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urldata</a:t>
            </a:r>
            <a:r>
              <a:rPr lang="nb-NO" b="0" dirty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'</a:t>
            </a:r>
            <a:r>
              <a:rPr lang="nb-NO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]);</a:t>
            </a:r>
          </a:p>
          <a:p>
            <a:r>
              <a:rPr lang="nb-NO" b="0" dirty="0">
                <a:solidFill>
                  <a:srgbClr val="0070C1"/>
                </a:solidFill>
                <a:effectLst/>
                <a:latin typeface="Source Code Pro" panose="020B0509030403020204" pitchFamily="49" charset="0"/>
              </a:rPr>
              <a:t>            </a:t>
            </a:r>
            <a:r>
              <a:rPr lang="nb-NO" b="0" dirty="0" err="1">
                <a:solidFill>
                  <a:srgbClr val="0070C1"/>
                </a:solidFill>
                <a:effectLst/>
                <a:latin typeface="Source Code Pro" panose="020B0509030403020204" pitchFamily="49" charset="0"/>
              </a:rPr>
              <a:t>a</a:t>
            </a:r>
            <a:r>
              <a:rPr lang="nb-NO" b="0" dirty="0" err="1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.</a:t>
            </a:r>
            <a:r>
              <a:rPr lang="nb-NO" b="0" dirty="0" err="1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textContent</a:t>
            </a:r>
            <a:r>
              <a:rPr lang="nb-NO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nb-NO" b="0" dirty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`</a:t>
            </a:r>
            <a:r>
              <a:rPr lang="nb-NO" b="0" dirty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${</a:t>
            </a:r>
            <a:r>
              <a:rPr lang="nb-NO" b="0" dirty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element</a:t>
            </a:r>
            <a:r>
              <a:rPr lang="nb-NO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[</a:t>
            </a:r>
            <a:r>
              <a:rPr lang="nb-NO" b="0" dirty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'</a:t>
            </a:r>
            <a:r>
              <a:rPr lang="nb-NO" b="0" dirty="0" err="1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fagnavn</a:t>
            </a:r>
            <a:r>
              <a:rPr lang="nb-NO" b="0" dirty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'</a:t>
            </a:r>
            <a:r>
              <a:rPr lang="nb-NO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]</a:t>
            </a:r>
            <a:r>
              <a:rPr lang="nb-NO" b="0" dirty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}</a:t>
            </a:r>
            <a:r>
              <a:rPr lang="nb-NO" b="0" dirty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 (</a:t>
            </a:r>
            <a:r>
              <a:rPr lang="nb-NO" b="0" dirty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${</a:t>
            </a:r>
            <a:r>
              <a:rPr lang="nb-NO" b="0" dirty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element</a:t>
            </a:r>
            <a:r>
              <a:rPr lang="nb-NO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[</a:t>
            </a:r>
            <a:r>
              <a:rPr lang="nb-NO" b="0" dirty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'kode'</a:t>
            </a:r>
            <a:r>
              <a:rPr lang="nb-NO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]</a:t>
            </a:r>
            <a:r>
              <a:rPr lang="nb-NO" b="0" dirty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}</a:t>
            </a:r>
            <a:r>
              <a:rPr lang="nb-NO" b="0" dirty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)`</a:t>
            </a:r>
            <a:r>
              <a:rPr lang="nb-NO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nb-NO" b="0" dirty="0">
                <a:solidFill>
                  <a:srgbClr val="0070C1"/>
                </a:solidFill>
                <a:effectLst/>
                <a:latin typeface="Source Code Pro" panose="020B0509030403020204" pitchFamily="49" charset="0"/>
              </a:rPr>
              <a:t>            </a:t>
            </a:r>
            <a:r>
              <a:rPr lang="nb-NO" b="0" dirty="0" err="1">
                <a:solidFill>
                  <a:srgbClr val="0070C1"/>
                </a:solidFill>
                <a:effectLst/>
                <a:latin typeface="Source Code Pro" panose="020B0509030403020204" pitchFamily="49" charset="0"/>
              </a:rPr>
              <a:t>li</a:t>
            </a:r>
            <a:r>
              <a:rPr lang="nb-NO" b="0" dirty="0" err="1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.</a:t>
            </a:r>
            <a:r>
              <a:rPr lang="nb-NO" b="0" dirty="0" err="1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appendChild</a:t>
            </a:r>
            <a:r>
              <a:rPr lang="nb-NO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nb-NO" b="0" dirty="0">
                <a:solidFill>
                  <a:srgbClr val="0070C1"/>
                </a:solidFill>
                <a:effectLst/>
                <a:latin typeface="Source Code Pro" panose="020B0509030403020204" pitchFamily="49" charset="0"/>
              </a:rPr>
              <a:t>a</a:t>
            </a:r>
            <a:r>
              <a:rPr lang="nb-NO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</a:p>
          <a:p>
            <a:r>
              <a:rPr lang="nb-NO" b="0" dirty="0">
                <a:solidFill>
                  <a:srgbClr val="0070C1"/>
                </a:solidFill>
                <a:effectLst/>
                <a:latin typeface="Source Code Pro" panose="020B0509030403020204" pitchFamily="49" charset="0"/>
              </a:rPr>
              <a:t>            </a:t>
            </a:r>
            <a:r>
              <a:rPr lang="nb-NO" b="0" dirty="0" err="1">
                <a:solidFill>
                  <a:srgbClr val="0070C1"/>
                </a:solidFill>
                <a:effectLst/>
                <a:latin typeface="Source Code Pro" panose="020B0509030403020204" pitchFamily="49" charset="0"/>
              </a:rPr>
              <a:t>dataViewer</a:t>
            </a:r>
            <a:r>
              <a:rPr lang="nb-NO" b="0" dirty="0" err="1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.</a:t>
            </a:r>
            <a:r>
              <a:rPr lang="nb-NO" b="0" dirty="0" err="1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appendChild</a:t>
            </a:r>
            <a:r>
              <a:rPr lang="nb-NO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nb-NO" b="0" dirty="0">
                <a:solidFill>
                  <a:srgbClr val="0070C1"/>
                </a:solidFill>
                <a:effectLst/>
                <a:latin typeface="Source Code Pro" panose="020B0509030403020204" pitchFamily="49" charset="0"/>
              </a:rPr>
              <a:t>li</a:t>
            </a:r>
            <a:r>
              <a:rPr lang="nb-NO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</a:p>
          <a:p>
            <a:r>
              <a:rPr lang="nb-NO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    });</a:t>
            </a:r>
          </a:p>
          <a:p>
            <a:r>
              <a:rPr lang="nb-NO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}</a:t>
            </a:r>
          </a:p>
          <a:p>
            <a:r>
              <a:rPr lang="nb-NO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</a:t>
            </a:r>
          </a:p>
        </p:txBody>
      </p:sp>
      <p:grpSp>
        <p:nvGrpSpPr>
          <p:cNvPr id="10" name="Gruppe 9">
            <a:extLst>
              <a:ext uri="{FF2B5EF4-FFF2-40B4-BE49-F238E27FC236}">
                <a16:creationId xmlns:a16="http://schemas.microsoft.com/office/drawing/2014/main" id="{27E82B65-A585-2146-9344-E91BFDB3FD4A}"/>
              </a:ext>
            </a:extLst>
          </p:cNvPr>
          <p:cNvGrpSpPr/>
          <p:nvPr/>
        </p:nvGrpSpPr>
        <p:grpSpPr>
          <a:xfrm>
            <a:off x="2446639" y="1000895"/>
            <a:ext cx="1977082" cy="1737835"/>
            <a:chOff x="2446639" y="1000895"/>
            <a:chExt cx="1977082" cy="1737835"/>
          </a:xfrm>
        </p:grpSpPr>
        <p:cxnSp>
          <p:nvCxnSpPr>
            <p:cNvPr id="6" name="Rett pil 5">
              <a:extLst>
                <a:ext uri="{FF2B5EF4-FFF2-40B4-BE49-F238E27FC236}">
                  <a16:creationId xmlns:a16="http://schemas.microsoft.com/office/drawing/2014/main" id="{C6F14E05-6C63-1846-B558-47D1EDB41B24}"/>
                </a:ext>
              </a:extLst>
            </p:cNvPr>
            <p:cNvCxnSpPr>
              <a:cxnSpLocks/>
            </p:cNvCxnSpPr>
            <p:nvPr/>
          </p:nvCxnSpPr>
          <p:spPr>
            <a:xfrm>
              <a:off x="2730843" y="1000895"/>
              <a:ext cx="531342" cy="1737835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Rett linje 6">
              <a:extLst>
                <a:ext uri="{FF2B5EF4-FFF2-40B4-BE49-F238E27FC236}">
                  <a16:creationId xmlns:a16="http://schemas.microsoft.com/office/drawing/2014/main" id="{A2907B19-F761-F04D-88C3-F4250F46860D}"/>
                </a:ext>
              </a:extLst>
            </p:cNvPr>
            <p:cNvCxnSpPr>
              <a:cxnSpLocks/>
            </p:cNvCxnSpPr>
            <p:nvPr/>
          </p:nvCxnSpPr>
          <p:spPr>
            <a:xfrm>
              <a:off x="2446639" y="1000895"/>
              <a:ext cx="1977082" cy="0"/>
            </a:xfrm>
            <a:prstGeom prst="line">
              <a:avLst/>
            </a:prstGeom>
            <a:ln w="3810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116344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e 1" descr="Et bilde som inneholder tekst&#10;&#10;Automatisk generert beskrivelse">
            <a:extLst>
              <a:ext uri="{FF2B5EF4-FFF2-40B4-BE49-F238E27FC236}">
                <a16:creationId xmlns:a16="http://schemas.microsoft.com/office/drawing/2014/main" id="{0A6C2168-0B80-1E4B-923B-BCFC9AB9D3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6676" y="0"/>
            <a:ext cx="559864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2811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e 6" descr="Et bilde som inneholder tekst&#10;&#10;Automatisk generert beskrivelse">
            <a:extLst>
              <a:ext uri="{FF2B5EF4-FFF2-40B4-BE49-F238E27FC236}">
                <a16:creationId xmlns:a16="http://schemas.microsoft.com/office/drawing/2014/main" id="{725781F9-21B7-FD4E-85CD-F582AED1DB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598647" cy="6858000"/>
          </a:xfrm>
          <a:prstGeom prst="rect">
            <a:avLst/>
          </a:prstGeom>
        </p:spPr>
      </p:pic>
      <p:sp>
        <p:nvSpPr>
          <p:cNvPr id="8" name="Rektangel med ett avrundet hjørne 7">
            <a:extLst>
              <a:ext uri="{FF2B5EF4-FFF2-40B4-BE49-F238E27FC236}">
                <a16:creationId xmlns:a16="http://schemas.microsoft.com/office/drawing/2014/main" id="{A16CD7B5-73DA-3E46-841B-2CC09EEA19FC}"/>
              </a:ext>
            </a:extLst>
          </p:cNvPr>
          <p:cNvSpPr/>
          <p:nvPr/>
        </p:nvSpPr>
        <p:spPr>
          <a:xfrm>
            <a:off x="5613119" y="259208"/>
            <a:ext cx="2410997" cy="2749378"/>
          </a:xfrm>
          <a:prstGeom prst="round1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script.js</a:t>
            </a:r>
            <a:endParaRPr lang="nb-NO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nb-NO" sz="1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nb-NO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eventListener</a:t>
            </a:r>
            <a:endParaRPr lang="nb-NO" sz="1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nb-NO" sz="1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nb-NO" sz="1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nb-NO" sz="1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nb-NO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fetchSearchData</a:t>
            </a:r>
            <a:r>
              <a:rPr lang="nb-NO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('bil')</a:t>
            </a:r>
          </a:p>
          <a:p>
            <a:pPr algn="ctr"/>
            <a:endParaRPr lang="nb-NO" sz="1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nb-NO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viewSearchResult</a:t>
            </a:r>
            <a:r>
              <a:rPr lang="nb-NO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(data)</a:t>
            </a:r>
          </a:p>
          <a:p>
            <a:pPr algn="ctr"/>
            <a:endParaRPr lang="nb-NO" sz="1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nb-NO" sz="1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ktangel med ett avrundet hjørne 8">
            <a:extLst>
              <a:ext uri="{FF2B5EF4-FFF2-40B4-BE49-F238E27FC236}">
                <a16:creationId xmlns:a16="http://schemas.microsoft.com/office/drawing/2014/main" id="{64437B8D-437B-5347-BECB-B319FEB79DA5}"/>
              </a:ext>
            </a:extLst>
          </p:cNvPr>
          <p:cNvSpPr/>
          <p:nvPr/>
        </p:nvSpPr>
        <p:spPr>
          <a:xfrm>
            <a:off x="7409052" y="3849414"/>
            <a:ext cx="2413042" cy="2749378"/>
          </a:xfrm>
          <a:prstGeom prst="round1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search.php</a:t>
            </a:r>
            <a:endParaRPr lang="nb-NO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nb-NO" sz="1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nb-NO" sz="1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nb-NO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searchData</a:t>
            </a:r>
            <a:r>
              <a:rPr lang="nb-NO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('bil')</a:t>
            </a:r>
          </a:p>
          <a:p>
            <a:pPr algn="ctr"/>
            <a:endParaRPr lang="nb-NO" sz="1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nb-NO" sz="1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nb-NO" sz="1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nb-NO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jsonEncode</a:t>
            </a:r>
            <a:r>
              <a:rPr lang="nb-NO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(data)</a:t>
            </a:r>
          </a:p>
          <a:p>
            <a:pPr algn="ctr"/>
            <a:endParaRPr lang="nb-NO" sz="1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nb-NO" sz="1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1" name="Rett pil 10">
            <a:extLst>
              <a:ext uri="{FF2B5EF4-FFF2-40B4-BE49-F238E27FC236}">
                <a16:creationId xmlns:a16="http://schemas.microsoft.com/office/drawing/2014/main" id="{99AE4A17-3FCA-5C4F-8340-CAE0FA8C123C}"/>
              </a:ext>
            </a:extLst>
          </p:cNvPr>
          <p:cNvCxnSpPr>
            <a:cxnSpLocks/>
          </p:cNvCxnSpPr>
          <p:nvPr/>
        </p:nvCxnSpPr>
        <p:spPr>
          <a:xfrm flipV="1">
            <a:off x="1051034" y="1140431"/>
            <a:ext cx="5040809" cy="1203377"/>
          </a:xfrm>
          <a:prstGeom prst="straightConnector1">
            <a:avLst/>
          </a:prstGeom>
          <a:ln w="38100">
            <a:solidFill>
              <a:srgbClr val="C00000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Rett pil 11">
            <a:extLst>
              <a:ext uri="{FF2B5EF4-FFF2-40B4-BE49-F238E27FC236}">
                <a16:creationId xmlns:a16="http://schemas.microsoft.com/office/drawing/2014/main" id="{7A158C18-2035-864B-BD70-7F8F36B57B70}"/>
              </a:ext>
            </a:extLst>
          </p:cNvPr>
          <p:cNvCxnSpPr>
            <a:cxnSpLocks/>
          </p:cNvCxnSpPr>
          <p:nvPr/>
        </p:nvCxnSpPr>
        <p:spPr>
          <a:xfrm>
            <a:off x="7022271" y="1998395"/>
            <a:ext cx="706848" cy="2902378"/>
          </a:xfrm>
          <a:prstGeom prst="straightConnector1">
            <a:avLst/>
          </a:prstGeom>
          <a:ln w="38100">
            <a:solidFill>
              <a:srgbClr val="C0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Rett pil 13">
            <a:extLst>
              <a:ext uri="{FF2B5EF4-FFF2-40B4-BE49-F238E27FC236}">
                <a16:creationId xmlns:a16="http://schemas.microsoft.com/office/drawing/2014/main" id="{D7B3F8D3-609E-C743-A4A5-F32FA845A6FA}"/>
              </a:ext>
            </a:extLst>
          </p:cNvPr>
          <p:cNvCxnSpPr>
            <a:cxnSpLocks/>
          </p:cNvCxnSpPr>
          <p:nvPr/>
        </p:nvCxnSpPr>
        <p:spPr>
          <a:xfrm>
            <a:off x="6888806" y="1272289"/>
            <a:ext cx="65364" cy="452369"/>
          </a:xfrm>
          <a:prstGeom prst="straightConnector1">
            <a:avLst/>
          </a:prstGeom>
          <a:ln w="38100">
            <a:solidFill>
              <a:srgbClr val="C0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kstSylinder 19">
            <a:extLst>
              <a:ext uri="{FF2B5EF4-FFF2-40B4-BE49-F238E27FC236}">
                <a16:creationId xmlns:a16="http://schemas.microsoft.com/office/drawing/2014/main" id="{13EC6A6E-F65C-F641-973B-CC1972C61A80}"/>
              </a:ext>
            </a:extLst>
          </p:cNvPr>
          <p:cNvSpPr txBox="1"/>
          <p:nvPr/>
        </p:nvSpPr>
        <p:spPr>
          <a:xfrm>
            <a:off x="7660682" y="3172395"/>
            <a:ext cx="11496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>
                <a:latin typeface="Courier New" panose="02070309020205020404" pitchFamily="49" charset="0"/>
                <a:cs typeface="Courier New" panose="02070309020205020404" pitchFamily="49" charset="0"/>
              </a:rPr>
              <a:t>POST</a:t>
            </a:r>
          </a:p>
          <a:p>
            <a:r>
              <a:rPr lang="nb-NO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nb-NO" dirty="0">
                <a:latin typeface="Courier New" panose="02070309020205020404" pitchFamily="49" charset="0"/>
                <a:cs typeface="Courier New" panose="02070309020205020404" pitchFamily="49" charset="0"/>
              </a:rPr>
              <a:t>=bil</a:t>
            </a:r>
          </a:p>
        </p:txBody>
      </p:sp>
      <p:pic>
        <p:nvPicPr>
          <p:cNvPr id="1026" name="Picture 2" descr="Database Svg Png Icon Free Download (#569569 ...">
            <a:extLst>
              <a:ext uri="{FF2B5EF4-FFF2-40B4-BE49-F238E27FC236}">
                <a16:creationId xmlns:a16="http://schemas.microsoft.com/office/drawing/2014/main" id="{85BFA56D-4318-194C-A721-E226CE11D1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7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5041" y="187792"/>
            <a:ext cx="1597172" cy="159717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" name="Rett pil 22">
            <a:extLst>
              <a:ext uri="{FF2B5EF4-FFF2-40B4-BE49-F238E27FC236}">
                <a16:creationId xmlns:a16="http://schemas.microsoft.com/office/drawing/2014/main" id="{52DA1431-E8F5-6D42-A92E-48B2571E6F56}"/>
              </a:ext>
            </a:extLst>
          </p:cNvPr>
          <p:cNvCxnSpPr>
            <a:cxnSpLocks/>
          </p:cNvCxnSpPr>
          <p:nvPr/>
        </p:nvCxnSpPr>
        <p:spPr>
          <a:xfrm flipV="1">
            <a:off x="9303552" y="1960602"/>
            <a:ext cx="1837414" cy="2940171"/>
          </a:xfrm>
          <a:prstGeom prst="straightConnector1">
            <a:avLst/>
          </a:prstGeom>
          <a:ln w="38100">
            <a:solidFill>
              <a:srgbClr val="C0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kstSylinder 24">
            <a:extLst>
              <a:ext uri="{FF2B5EF4-FFF2-40B4-BE49-F238E27FC236}">
                <a16:creationId xmlns:a16="http://schemas.microsoft.com/office/drawing/2014/main" id="{8BD67D52-5E6F-5447-9E59-FAFDDBCDF134}"/>
              </a:ext>
            </a:extLst>
          </p:cNvPr>
          <p:cNvSpPr txBox="1"/>
          <p:nvPr/>
        </p:nvSpPr>
        <p:spPr>
          <a:xfrm>
            <a:off x="8222315" y="1694341"/>
            <a:ext cx="3406702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SELECT kode, </a:t>
            </a:r>
            <a:r>
              <a:rPr lang="nb-NO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fagnavn</a:t>
            </a:r>
            <a:r>
              <a:rPr lang="nb-NO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b-NO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urldata</a:t>
            </a:r>
            <a:r>
              <a:rPr lang="nb-NO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nb-NO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FROM Fagkoder </a:t>
            </a:r>
          </a:p>
          <a:p>
            <a:r>
              <a:rPr lang="nb-NO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WHERE </a:t>
            </a:r>
            <a:r>
              <a:rPr lang="nb-NO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fagnavn</a:t>
            </a:r>
            <a:r>
              <a:rPr lang="nb-NO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LIKE '%bil%' </a:t>
            </a:r>
          </a:p>
          <a:p>
            <a:r>
              <a:rPr lang="nb-NO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OR kode LIKE '%bil%' </a:t>
            </a:r>
          </a:p>
          <a:p>
            <a:r>
              <a:rPr lang="nb-NO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ORDER BY </a:t>
            </a:r>
            <a:r>
              <a:rPr lang="nb-NO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fagnavn</a:t>
            </a:r>
            <a:r>
              <a:rPr lang="nb-NO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ASC;</a:t>
            </a:r>
          </a:p>
        </p:txBody>
      </p:sp>
      <p:cxnSp>
        <p:nvCxnSpPr>
          <p:cNvPr id="33" name="Rett pil 32">
            <a:extLst>
              <a:ext uri="{FF2B5EF4-FFF2-40B4-BE49-F238E27FC236}">
                <a16:creationId xmlns:a16="http://schemas.microsoft.com/office/drawing/2014/main" id="{ACD52DB9-0336-C647-BE93-2DFDA5D80431}"/>
              </a:ext>
            </a:extLst>
          </p:cNvPr>
          <p:cNvCxnSpPr>
            <a:cxnSpLocks/>
          </p:cNvCxnSpPr>
          <p:nvPr/>
        </p:nvCxnSpPr>
        <p:spPr>
          <a:xfrm flipH="1">
            <a:off x="9303552" y="1904014"/>
            <a:ext cx="2325466" cy="3736498"/>
          </a:xfrm>
          <a:prstGeom prst="straightConnector1">
            <a:avLst/>
          </a:prstGeom>
          <a:ln w="38100">
            <a:solidFill>
              <a:srgbClr val="C0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kstSylinder 36">
            <a:extLst>
              <a:ext uri="{FF2B5EF4-FFF2-40B4-BE49-F238E27FC236}">
                <a16:creationId xmlns:a16="http://schemas.microsoft.com/office/drawing/2014/main" id="{EFF80AD1-4C10-5245-9E25-B6E4A0F5AE5B}"/>
              </a:ext>
            </a:extLst>
          </p:cNvPr>
          <p:cNvSpPr txBox="1"/>
          <p:nvPr/>
        </p:nvSpPr>
        <p:spPr>
          <a:xfrm>
            <a:off x="10404733" y="3837841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</a:p>
        </p:txBody>
      </p:sp>
      <p:cxnSp>
        <p:nvCxnSpPr>
          <p:cNvPr id="44" name="Rett pil 43">
            <a:extLst>
              <a:ext uri="{FF2B5EF4-FFF2-40B4-BE49-F238E27FC236}">
                <a16:creationId xmlns:a16="http://schemas.microsoft.com/office/drawing/2014/main" id="{858AF0CD-C6B7-404E-9293-8770F3282A16}"/>
              </a:ext>
            </a:extLst>
          </p:cNvPr>
          <p:cNvCxnSpPr>
            <a:cxnSpLocks/>
          </p:cNvCxnSpPr>
          <p:nvPr/>
        </p:nvCxnSpPr>
        <p:spPr>
          <a:xfrm flipH="1" flipV="1">
            <a:off x="6425909" y="2279117"/>
            <a:ext cx="1303210" cy="3397355"/>
          </a:xfrm>
          <a:prstGeom prst="straightConnector1">
            <a:avLst/>
          </a:prstGeom>
          <a:ln w="38100">
            <a:solidFill>
              <a:srgbClr val="C0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Rett pil 47">
            <a:extLst>
              <a:ext uri="{FF2B5EF4-FFF2-40B4-BE49-F238E27FC236}">
                <a16:creationId xmlns:a16="http://schemas.microsoft.com/office/drawing/2014/main" id="{A1A8730D-3C09-FD4B-8EEF-8F740FA52552}"/>
              </a:ext>
            </a:extLst>
          </p:cNvPr>
          <p:cNvCxnSpPr>
            <a:cxnSpLocks/>
          </p:cNvCxnSpPr>
          <p:nvPr/>
        </p:nvCxnSpPr>
        <p:spPr>
          <a:xfrm flipH="1">
            <a:off x="4974292" y="2343808"/>
            <a:ext cx="1220717" cy="731217"/>
          </a:xfrm>
          <a:prstGeom prst="straightConnector1">
            <a:avLst/>
          </a:prstGeom>
          <a:ln w="38100">
            <a:solidFill>
              <a:srgbClr val="C0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ktangel 48">
            <a:extLst>
              <a:ext uri="{FF2B5EF4-FFF2-40B4-BE49-F238E27FC236}">
                <a16:creationId xmlns:a16="http://schemas.microsoft.com/office/drawing/2014/main" id="{8277C65A-6EA0-8541-A836-B61834B29CCD}"/>
              </a:ext>
            </a:extLst>
          </p:cNvPr>
          <p:cNvSpPr/>
          <p:nvPr/>
        </p:nvSpPr>
        <p:spPr>
          <a:xfrm>
            <a:off x="5375315" y="3552665"/>
            <a:ext cx="219234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b-NO" sz="9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[{</a:t>
            </a:r>
          </a:p>
          <a:p>
            <a:r>
              <a:rPr lang="nb-NO" sz="9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"kode": "MOK4-01",</a:t>
            </a:r>
          </a:p>
          <a:p>
            <a:r>
              <a:rPr lang="nb-NO" sz="9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nb-NO" sz="900" b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fagnavn</a:t>
            </a:r>
            <a:r>
              <a:rPr lang="nb-NO" sz="9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": "Læreplan i ...",</a:t>
            </a:r>
          </a:p>
          <a:p>
            <a:r>
              <a:rPr lang="nb-NO" sz="9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nb-NO" sz="900" b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urldata</a:t>
            </a:r>
            <a:r>
              <a:rPr lang="nb-NO" sz="9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": "</a:t>
            </a:r>
            <a:r>
              <a:rPr lang="nb-NO" sz="900" b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https</a:t>
            </a:r>
            <a:r>
              <a:rPr lang="nb-NO" sz="9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://..."</a:t>
            </a:r>
          </a:p>
          <a:p>
            <a:r>
              <a:rPr lang="nb-NO" sz="9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}, {</a:t>
            </a:r>
          </a:p>
          <a:p>
            <a:r>
              <a:rPr lang="nb-NO" sz="9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"kode": "BMK3-01",</a:t>
            </a:r>
          </a:p>
          <a:p>
            <a:r>
              <a:rPr lang="nb-NO" sz="9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nb-NO" sz="900" b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fagnavn</a:t>
            </a:r>
            <a:r>
              <a:rPr lang="nb-NO" sz="9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": "Læreplan i ...",</a:t>
            </a:r>
          </a:p>
          <a:p>
            <a:r>
              <a:rPr lang="nb-NO" sz="9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nb-NO" sz="900" b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urldata</a:t>
            </a:r>
            <a:r>
              <a:rPr lang="nb-NO" sz="9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": "</a:t>
            </a:r>
            <a:r>
              <a:rPr lang="nb-NO" sz="900" b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https</a:t>
            </a:r>
            <a:r>
              <a:rPr lang="nb-NO" sz="9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://..."</a:t>
            </a:r>
          </a:p>
          <a:p>
            <a:r>
              <a:rPr lang="nb-NO" sz="9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}, {</a:t>
            </a:r>
          </a:p>
          <a:p>
            <a:r>
              <a:rPr lang="nb-NO" sz="9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2395435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e 6" descr="Et bilde som inneholder tekst&#10;&#10;Automatisk generert beskrivelse">
            <a:extLst>
              <a:ext uri="{FF2B5EF4-FFF2-40B4-BE49-F238E27FC236}">
                <a16:creationId xmlns:a16="http://schemas.microsoft.com/office/drawing/2014/main" id="{725781F9-21B7-FD4E-85CD-F582AED1DB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598647" cy="6858000"/>
          </a:xfrm>
          <a:prstGeom prst="rect">
            <a:avLst/>
          </a:prstGeom>
        </p:spPr>
      </p:pic>
      <p:sp>
        <p:nvSpPr>
          <p:cNvPr id="8" name="Rektangel med ett avrundet hjørne 7">
            <a:extLst>
              <a:ext uri="{FF2B5EF4-FFF2-40B4-BE49-F238E27FC236}">
                <a16:creationId xmlns:a16="http://schemas.microsoft.com/office/drawing/2014/main" id="{A16CD7B5-73DA-3E46-841B-2CC09EEA19FC}"/>
              </a:ext>
            </a:extLst>
          </p:cNvPr>
          <p:cNvSpPr/>
          <p:nvPr/>
        </p:nvSpPr>
        <p:spPr>
          <a:xfrm>
            <a:off x="5613119" y="259208"/>
            <a:ext cx="2410997" cy="2749378"/>
          </a:xfrm>
          <a:prstGeom prst="round1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script.js</a:t>
            </a:r>
            <a:endParaRPr lang="nb-NO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nb-NO" sz="1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nb-NO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eventListener</a:t>
            </a:r>
            <a:endParaRPr lang="nb-NO" sz="1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nb-NO" sz="1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nb-NO" sz="1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nb-NO" sz="1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nb-NO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fetchSearchData</a:t>
            </a:r>
            <a:r>
              <a:rPr lang="nb-NO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('bil')</a:t>
            </a:r>
          </a:p>
          <a:p>
            <a:pPr algn="ctr"/>
            <a:endParaRPr lang="nb-NO" sz="1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nb-NO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viewSearchResult</a:t>
            </a:r>
            <a:r>
              <a:rPr lang="nb-NO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(data)</a:t>
            </a:r>
          </a:p>
          <a:p>
            <a:pPr algn="ctr"/>
            <a:endParaRPr lang="nb-NO" sz="1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nb-NO" sz="1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ktangel med ett avrundet hjørne 8">
            <a:extLst>
              <a:ext uri="{FF2B5EF4-FFF2-40B4-BE49-F238E27FC236}">
                <a16:creationId xmlns:a16="http://schemas.microsoft.com/office/drawing/2014/main" id="{64437B8D-437B-5347-BECB-B319FEB79DA5}"/>
              </a:ext>
            </a:extLst>
          </p:cNvPr>
          <p:cNvSpPr/>
          <p:nvPr/>
        </p:nvSpPr>
        <p:spPr>
          <a:xfrm>
            <a:off x="7409052" y="3849414"/>
            <a:ext cx="2413042" cy="2749378"/>
          </a:xfrm>
          <a:prstGeom prst="round1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search.php</a:t>
            </a:r>
            <a:endParaRPr lang="nb-NO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nb-NO" sz="1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nb-NO" sz="1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nb-NO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searchData</a:t>
            </a:r>
            <a:r>
              <a:rPr lang="nb-NO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('bil')</a:t>
            </a:r>
          </a:p>
          <a:p>
            <a:pPr algn="ctr"/>
            <a:endParaRPr lang="nb-NO" sz="1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nb-NO" sz="1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nb-NO" sz="1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nb-NO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jsonEncode</a:t>
            </a:r>
            <a:r>
              <a:rPr lang="nb-NO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(data)</a:t>
            </a:r>
          </a:p>
          <a:p>
            <a:pPr algn="ctr"/>
            <a:endParaRPr lang="nb-NO" sz="1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nb-NO" sz="1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1" name="Rett pil 10">
            <a:extLst>
              <a:ext uri="{FF2B5EF4-FFF2-40B4-BE49-F238E27FC236}">
                <a16:creationId xmlns:a16="http://schemas.microsoft.com/office/drawing/2014/main" id="{99AE4A17-3FCA-5C4F-8340-CAE0FA8C123C}"/>
              </a:ext>
            </a:extLst>
          </p:cNvPr>
          <p:cNvCxnSpPr>
            <a:cxnSpLocks/>
          </p:cNvCxnSpPr>
          <p:nvPr/>
        </p:nvCxnSpPr>
        <p:spPr>
          <a:xfrm flipV="1">
            <a:off x="1051034" y="1140431"/>
            <a:ext cx="5040809" cy="1203377"/>
          </a:xfrm>
          <a:prstGeom prst="straightConnector1">
            <a:avLst/>
          </a:prstGeom>
          <a:ln w="38100">
            <a:solidFill>
              <a:srgbClr val="C00000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Rett pil 11">
            <a:extLst>
              <a:ext uri="{FF2B5EF4-FFF2-40B4-BE49-F238E27FC236}">
                <a16:creationId xmlns:a16="http://schemas.microsoft.com/office/drawing/2014/main" id="{7A158C18-2035-864B-BD70-7F8F36B57B70}"/>
              </a:ext>
            </a:extLst>
          </p:cNvPr>
          <p:cNvCxnSpPr>
            <a:cxnSpLocks/>
          </p:cNvCxnSpPr>
          <p:nvPr/>
        </p:nvCxnSpPr>
        <p:spPr>
          <a:xfrm>
            <a:off x="7022271" y="1998395"/>
            <a:ext cx="706848" cy="2902378"/>
          </a:xfrm>
          <a:prstGeom prst="straightConnector1">
            <a:avLst/>
          </a:prstGeom>
          <a:ln w="38100">
            <a:solidFill>
              <a:srgbClr val="C0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Rett pil 13">
            <a:extLst>
              <a:ext uri="{FF2B5EF4-FFF2-40B4-BE49-F238E27FC236}">
                <a16:creationId xmlns:a16="http://schemas.microsoft.com/office/drawing/2014/main" id="{D7B3F8D3-609E-C743-A4A5-F32FA845A6FA}"/>
              </a:ext>
            </a:extLst>
          </p:cNvPr>
          <p:cNvCxnSpPr>
            <a:cxnSpLocks/>
          </p:cNvCxnSpPr>
          <p:nvPr/>
        </p:nvCxnSpPr>
        <p:spPr>
          <a:xfrm>
            <a:off x="6888806" y="1272289"/>
            <a:ext cx="65364" cy="452369"/>
          </a:xfrm>
          <a:prstGeom prst="straightConnector1">
            <a:avLst/>
          </a:prstGeom>
          <a:ln w="38100">
            <a:solidFill>
              <a:srgbClr val="C0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kstSylinder 19">
            <a:extLst>
              <a:ext uri="{FF2B5EF4-FFF2-40B4-BE49-F238E27FC236}">
                <a16:creationId xmlns:a16="http://schemas.microsoft.com/office/drawing/2014/main" id="{13EC6A6E-F65C-F641-973B-CC1972C61A80}"/>
              </a:ext>
            </a:extLst>
          </p:cNvPr>
          <p:cNvSpPr txBox="1"/>
          <p:nvPr/>
        </p:nvSpPr>
        <p:spPr>
          <a:xfrm>
            <a:off x="7660682" y="3172395"/>
            <a:ext cx="11496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>
                <a:latin typeface="Courier New" panose="02070309020205020404" pitchFamily="49" charset="0"/>
                <a:cs typeface="Courier New" panose="02070309020205020404" pitchFamily="49" charset="0"/>
              </a:rPr>
              <a:t>POST</a:t>
            </a:r>
          </a:p>
          <a:p>
            <a:r>
              <a:rPr lang="nb-NO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nb-NO" dirty="0">
                <a:latin typeface="Courier New" panose="02070309020205020404" pitchFamily="49" charset="0"/>
                <a:cs typeface="Courier New" panose="02070309020205020404" pitchFamily="49" charset="0"/>
              </a:rPr>
              <a:t>=bil</a:t>
            </a:r>
          </a:p>
        </p:txBody>
      </p:sp>
      <p:pic>
        <p:nvPicPr>
          <p:cNvPr id="1026" name="Picture 2" descr="Database Svg Png Icon Free Download (#569569 ...">
            <a:extLst>
              <a:ext uri="{FF2B5EF4-FFF2-40B4-BE49-F238E27FC236}">
                <a16:creationId xmlns:a16="http://schemas.microsoft.com/office/drawing/2014/main" id="{85BFA56D-4318-194C-A721-E226CE11D1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7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5041" y="187792"/>
            <a:ext cx="1597172" cy="159717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" name="Rett pil 22">
            <a:extLst>
              <a:ext uri="{FF2B5EF4-FFF2-40B4-BE49-F238E27FC236}">
                <a16:creationId xmlns:a16="http://schemas.microsoft.com/office/drawing/2014/main" id="{52DA1431-E8F5-6D42-A92E-48B2571E6F56}"/>
              </a:ext>
            </a:extLst>
          </p:cNvPr>
          <p:cNvCxnSpPr>
            <a:cxnSpLocks/>
          </p:cNvCxnSpPr>
          <p:nvPr/>
        </p:nvCxnSpPr>
        <p:spPr>
          <a:xfrm flipV="1">
            <a:off x="9303552" y="1960602"/>
            <a:ext cx="1837414" cy="2940171"/>
          </a:xfrm>
          <a:prstGeom prst="straightConnector1">
            <a:avLst/>
          </a:prstGeom>
          <a:ln w="38100">
            <a:solidFill>
              <a:srgbClr val="C0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kstSylinder 24">
            <a:extLst>
              <a:ext uri="{FF2B5EF4-FFF2-40B4-BE49-F238E27FC236}">
                <a16:creationId xmlns:a16="http://schemas.microsoft.com/office/drawing/2014/main" id="{8BD67D52-5E6F-5447-9E59-FAFDDBCDF134}"/>
              </a:ext>
            </a:extLst>
          </p:cNvPr>
          <p:cNvSpPr txBox="1"/>
          <p:nvPr/>
        </p:nvSpPr>
        <p:spPr>
          <a:xfrm>
            <a:off x="8222315" y="1694341"/>
            <a:ext cx="3406702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SELECT kode, </a:t>
            </a:r>
            <a:r>
              <a:rPr lang="nb-NO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fagnavn</a:t>
            </a:r>
            <a:r>
              <a:rPr lang="nb-NO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b-NO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urldata</a:t>
            </a:r>
            <a:r>
              <a:rPr lang="nb-NO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nb-NO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FROM Fagkoder </a:t>
            </a:r>
          </a:p>
          <a:p>
            <a:r>
              <a:rPr lang="nb-NO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WHERE </a:t>
            </a:r>
            <a:r>
              <a:rPr lang="nb-NO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fagnavn</a:t>
            </a:r>
            <a:r>
              <a:rPr lang="nb-NO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LIKE '%bil%' </a:t>
            </a:r>
          </a:p>
          <a:p>
            <a:r>
              <a:rPr lang="nb-NO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OR kode LIKE '%bil%' </a:t>
            </a:r>
          </a:p>
          <a:p>
            <a:r>
              <a:rPr lang="nb-NO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ORDER BY </a:t>
            </a:r>
            <a:r>
              <a:rPr lang="nb-NO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fagnavn</a:t>
            </a:r>
            <a:r>
              <a:rPr lang="nb-NO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ASC;</a:t>
            </a:r>
          </a:p>
        </p:txBody>
      </p:sp>
      <p:cxnSp>
        <p:nvCxnSpPr>
          <p:cNvPr id="33" name="Rett pil 32">
            <a:extLst>
              <a:ext uri="{FF2B5EF4-FFF2-40B4-BE49-F238E27FC236}">
                <a16:creationId xmlns:a16="http://schemas.microsoft.com/office/drawing/2014/main" id="{ACD52DB9-0336-C647-BE93-2DFDA5D80431}"/>
              </a:ext>
            </a:extLst>
          </p:cNvPr>
          <p:cNvCxnSpPr>
            <a:cxnSpLocks/>
          </p:cNvCxnSpPr>
          <p:nvPr/>
        </p:nvCxnSpPr>
        <p:spPr>
          <a:xfrm flipH="1">
            <a:off x="9303552" y="1904014"/>
            <a:ext cx="2325466" cy="3736498"/>
          </a:xfrm>
          <a:prstGeom prst="straightConnector1">
            <a:avLst/>
          </a:prstGeom>
          <a:ln w="38100">
            <a:solidFill>
              <a:srgbClr val="C0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kstSylinder 36">
            <a:extLst>
              <a:ext uri="{FF2B5EF4-FFF2-40B4-BE49-F238E27FC236}">
                <a16:creationId xmlns:a16="http://schemas.microsoft.com/office/drawing/2014/main" id="{EFF80AD1-4C10-5245-9E25-B6E4A0F5AE5B}"/>
              </a:ext>
            </a:extLst>
          </p:cNvPr>
          <p:cNvSpPr txBox="1"/>
          <p:nvPr/>
        </p:nvSpPr>
        <p:spPr>
          <a:xfrm>
            <a:off x="10404733" y="3837841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</a:p>
        </p:txBody>
      </p:sp>
      <p:cxnSp>
        <p:nvCxnSpPr>
          <p:cNvPr id="44" name="Rett pil 43">
            <a:extLst>
              <a:ext uri="{FF2B5EF4-FFF2-40B4-BE49-F238E27FC236}">
                <a16:creationId xmlns:a16="http://schemas.microsoft.com/office/drawing/2014/main" id="{858AF0CD-C6B7-404E-9293-8770F3282A16}"/>
              </a:ext>
            </a:extLst>
          </p:cNvPr>
          <p:cNvCxnSpPr>
            <a:cxnSpLocks/>
          </p:cNvCxnSpPr>
          <p:nvPr/>
        </p:nvCxnSpPr>
        <p:spPr>
          <a:xfrm flipH="1" flipV="1">
            <a:off x="6425909" y="2279117"/>
            <a:ext cx="1303210" cy="3397355"/>
          </a:xfrm>
          <a:prstGeom prst="straightConnector1">
            <a:avLst/>
          </a:prstGeom>
          <a:ln w="38100">
            <a:solidFill>
              <a:srgbClr val="C0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Rett pil 47">
            <a:extLst>
              <a:ext uri="{FF2B5EF4-FFF2-40B4-BE49-F238E27FC236}">
                <a16:creationId xmlns:a16="http://schemas.microsoft.com/office/drawing/2014/main" id="{A1A8730D-3C09-FD4B-8EEF-8F740FA52552}"/>
              </a:ext>
            </a:extLst>
          </p:cNvPr>
          <p:cNvCxnSpPr>
            <a:cxnSpLocks/>
          </p:cNvCxnSpPr>
          <p:nvPr/>
        </p:nvCxnSpPr>
        <p:spPr>
          <a:xfrm flipH="1">
            <a:off x="4974292" y="2343808"/>
            <a:ext cx="1220717" cy="731217"/>
          </a:xfrm>
          <a:prstGeom prst="straightConnector1">
            <a:avLst/>
          </a:prstGeom>
          <a:ln w="38100">
            <a:solidFill>
              <a:srgbClr val="C0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ktangel 48">
            <a:extLst>
              <a:ext uri="{FF2B5EF4-FFF2-40B4-BE49-F238E27FC236}">
                <a16:creationId xmlns:a16="http://schemas.microsoft.com/office/drawing/2014/main" id="{8277C65A-6EA0-8541-A836-B61834B29CCD}"/>
              </a:ext>
            </a:extLst>
          </p:cNvPr>
          <p:cNvSpPr/>
          <p:nvPr/>
        </p:nvSpPr>
        <p:spPr>
          <a:xfrm>
            <a:off x="5375315" y="3552665"/>
            <a:ext cx="219234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b-NO" sz="9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[{</a:t>
            </a:r>
          </a:p>
          <a:p>
            <a:r>
              <a:rPr lang="nb-NO" sz="9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"kode": "MOK4-01",</a:t>
            </a:r>
          </a:p>
          <a:p>
            <a:r>
              <a:rPr lang="nb-NO" sz="9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nb-NO" sz="900" b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fagnavn</a:t>
            </a:r>
            <a:r>
              <a:rPr lang="nb-NO" sz="9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": "Læreplan i ...",</a:t>
            </a:r>
          </a:p>
          <a:p>
            <a:r>
              <a:rPr lang="nb-NO" sz="9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nb-NO" sz="900" b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urldata</a:t>
            </a:r>
            <a:r>
              <a:rPr lang="nb-NO" sz="9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": "</a:t>
            </a:r>
            <a:r>
              <a:rPr lang="nb-NO" sz="900" b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https</a:t>
            </a:r>
            <a:r>
              <a:rPr lang="nb-NO" sz="9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://..."</a:t>
            </a:r>
          </a:p>
          <a:p>
            <a:r>
              <a:rPr lang="nb-NO" sz="9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}, {</a:t>
            </a:r>
          </a:p>
          <a:p>
            <a:r>
              <a:rPr lang="nb-NO" sz="9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"kode": "BMK3-01",</a:t>
            </a:r>
          </a:p>
          <a:p>
            <a:r>
              <a:rPr lang="nb-NO" sz="9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nb-NO" sz="900" b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fagnavn</a:t>
            </a:r>
            <a:r>
              <a:rPr lang="nb-NO" sz="9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": "Læreplan i ...",</a:t>
            </a:r>
          </a:p>
          <a:p>
            <a:r>
              <a:rPr lang="nb-NO" sz="9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nb-NO" sz="900" b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urldata</a:t>
            </a:r>
            <a:r>
              <a:rPr lang="nb-NO" sz="9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": "</a:t>
            </a:r>
            <a:r>
              <a:rPr lang="nb-NO" sz="900" b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https</a:t>
            </a:r>
            <a:r>
              <a:rPr lang="nb-NO" sz="9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://..."</a:t>
            </a:r>
          </a:p>
          <a:p>
            <a:r>
              <a:rPr lang="nb-NO" sz="9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}, {</a:t>
            </a:r>
          </a:p>
          <a:p>
            <a:r>
              <a:rPr lang="nb-NO" sz="9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2479530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ktangel 1">
            <a:extLst>
              <a:ext uri="{FF2B5EF4-FFF2-40B4-BE49-F238E27FC236}">
                <a16:creationId xmlns:a16="http://schemas.microsoft.com/office/drawing/2014/main" id="{7D63908C-44FD-C242-94A8-55C31593E3AB}"/>
              </a:ext>
            </a:extLst>
          </p:cNvPr>
          <p:cNvSpPr/>
          <p:nvPr/>
        </p:nvSpPr>
        <p:spPr>
          <a:xfrm>
            <a:off x="1154986" y="1898480"/>
            <a:ext cx="988202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b-NO" b="0" dirty="0" err="1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const</a:t>
            </a:r>
            <a:r>
              <a:rPr lang="nb-NO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nb-NO" b="0" dirty="0" err="1">
                <a:solidFill>
                  <a:srgbClr val="0070C1"/>
                </a:solidFill>
                <a:effectLst/>
                <a:latin typeface="Source Code Pro" panose="020B0509030403020204" pitchFamily="49" charset="0"/>
              </a:rPr>
              <a:t>searchText</a:t>
            </a:r>
            <a:r>
              <a:rPr lang="nb-NO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nb-NO" b="0" dirty="0" err="1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document</a:t>
            </a:r>
            <a:r>
              <a:rPr lang="nb-NO" b="0" dirty="0" err="1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.</a:t>
            </a:r>
            <a:r>
              <a:rPr lang="nb-NO" b="0" dirty="0" err="1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getElementById</a:t>
            </a:r>
            <a:r>
              <a:rPr lang="nb-NO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nb-NO" b="0" dirty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'</a:t>
            </a:r>
            <a:r>
              <a:rPr lang="nb-NO" b="0" dirty="0" err="1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searchtext</a:t>
            </a:r>
            <a:r>
              <a:rPr lang="nb-NO" b="0" dirty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'</a:t>
            </a:r>
            <a:r>
              <a:rPr lang="nb-NO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</a:p>
          <a:p>
            <a:r>
              <a:rPr lang="nb-NO" b="0" dirty="0" err="1">
                <a:solidFill>
                  <a:srgbClr val="0070C1"/>
                </a:solidFill>
                <a:effectLst/>
                <a:latin typeface="Source Code Pro" panose="020B0509030403020204" pitchFamily="49" charset="0"/>
              </a:rPr>
              <a:t>searchText</a:t>
            </a:r>
            <a:r>
              <a:rPr lang="nb-NO" b="0" dirty="0" err="1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.</a:t>
            </a:r>
            <a:r>
              <a:rPr lang="nb-NO" b="0" dirty="0" err="1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addEventListener</a:t>
            </a:r>
            <a:r>
              <a:rPr lang="nb-NO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nb-NO" b="0" dirty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'input'</a:t>
            </a:r>
            <a:r>
              <a:rPr lang="nb-NO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() </a:t>
            </a:r>
            <a:r>
              <a:rPr lang="nb-NO" b="0" dirty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=&gt;</a:t>
            </a:r>
            <a:r>
              <a:rPr lang="nb-NO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nb-NO" b="0" dirty="0" err="1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search</a:t>
            </a:r>
            <a:r>
              <a:rPr lang="nb-NO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nb-NO" b="0" dirty="0" err="1">
                <a:solidFill>
                  <a:srgbClr val="0070C1"/>
                </a:solidFill>
                <a:effectLst/>
                <a:latin typeface="Source Code Pro" panose="020B0509030403020204" pitchFamily="49" charset="0"/>
              </a:rPr>
              <a:t>searchText</a:t>
            </a:r>
            <a:r>
              <a:rPr lang="nb-NO" b="0" dirty="0" err="1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.</a:t>
            </a:r>
            <a:r>
              <a:rPr lang="nb-NO" b="0" dirty="0" err="1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value</a:t>
            </a:r>
            <a:r>
              <a:rPr lang="nb-NO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));</a:t>
            </a:r>
          </a:p>
        </p:txBody>
      </p:sp>
      <p:sp>
        <p:nvSpPr>
          <p:cNvPr id="3" name="Rektangel 2">
            <a:extLst>
              <a:ext uri="{FF2B5EF4-FFF2-40B4-BE49-F238E27FC236}">
                <a16:creationId xmlns:a16="http://schemas.microsoft.com/office/drawing/2014/main" id="{3236D365-3E51-C043-BA08-C81F4802E6F9}"/>
              </a:ext>
            </a:extLst>
          </p:cNvPr>
          <p:cNvSpPr/>
          <p:nvPr/>
        </p:nvSpPr>
        <p:spPr>
          <a:xfrm>
            <a:off x="1154986" y="195490"/>
            <a:ext cx="50097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b-NO" b="0" dirty="0">
                <a:solidFill>
                  <a:srgbClr val="800000"/>
                </a:solidFill>
                <a:effectLst/>
                <a:latin typeface="Source Code Pro" panose="020B0509030403020204" pitchFamily="49" charset="0"/>
              </a:rPr>
              <a:t>&lt;input</a:t>
            </a:r>
            <a:r>
              <a:rPr lang="nb-NO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nb-NO" b="0" dirty="0">
                <a:solidFill>
                  <a:srgbClr val="FF0000"/>
                </a:solidFill>
                <a:effectLst/>
                <a:latin typeface="Source Code Pro" panose="020B0509030403020204" pitchFamily="49" charset="0"/>
              </a:rPr>
              <a:t>type</a:t>
            </a:r>
            <a:r>
              <a:rPr lang="nb-NO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=</a:t>
            </a:r>
            <a:r>
              <a:rPr lang="nb-NO" b="0" dirty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"</a:t>
            </a:r>
            <a:r>
              <a:rPr lang="nb-NO" b="0" dirty="0" err="1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text</a:t>
            </a:r>
            <a:r>
              <a:rPr lang="nb-NO" b="0" dirty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"</a:t>
            </a:r>
            <a:r>
              <a:rPr lang="nb-NO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nb-NO" b="0" dirty="0">
                <a:solidFill>
                  <a:srgbClr val="FF0000"/>
                </a:solidFill>
                <a:effectLst/>
                <a:latin typeface="Source Code Pro" panose="020B0509030403020204" pitchFamily="49" charset="0"/>
              </a:rPr>
              <a:t>id</a:t>
            </a:r>
            <a:r>
              <a:rPr lang="nb-NO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=</a:t>
            </a:r>
            <a:r>
              <a:rPr lang="nb-NO" b="0" dirty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"</a:t>
            </a:r>
            <a:r>
              <a:rPr lang="nb-NO" b="0" dirty="0" err="1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searchtext</a:t>
            </a:r>
            <a:r>
              <a:rPr lang="nb-NO" b="0" dirty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"</a:t>
            </a:r>
            <a:r>
              <a:rPr lang="nb-NO" b="0" dirty="0">
                <a:solidFill>
                  <a:srgbClr val="800000"/>
                </a:solidFill>
                <a:effectLst/>
                <a:latin typeface="Source Code Pro" panose="020B0509030403020204" pitchFamily="49" charset="0"/>
              </a:rPr>
              <a:t>&gt;</a:t>
            </a:r>
            <a:endParaRPr lang="nb-NO" b="0" dirty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7887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ktangel 1">
            <a:extLst>
              <a:ext uri="{FF2B5EF4-FFF2-40B4-BE49-F238E27FC236}">
                <a16:creationId xmlns:a16="http://schemas.microsoft.com/office/drawing/2014/main" id="{7D63908C-44FD-C242-94A8-55C31593E3AB}"/>
              </a:ext>
            </a:extLst>
          </p:cNvPr>
          <p:cNvSpPr/>
          <p:nvPr/>
        </p:nvSpPr>
        <p:spPr>
          <a:xfrm>
            <a:off x="1154986" y="1898480"/>
            <a:ext cx="988202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b-NO" b="0" dirty="0" err="1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const</a:t>
            </a:r>
            <a:r>
              <a:rPr lang="nb-NO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nb-NO" b="0" dirty="0" err="1">
                <a:solidFill>
                  <a:srgbClr val="0070C1"/>
                </a:solidFill>
                <a:effectLst/>
                <a:latin typeface="Source Code Pro" panose="020B0509030403020204" pitchFamily="49" charset="0"/>
              </a:rPr>
              <a:t>searchText</a:t>
            </a:r>
            <a:r>
              <a:rPr lang="nb-NO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nb-NO" b="0" dirty="0" err="1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document</a:t>
            </a:r>
            <a:r>
              <a:rPr lang="nb-NO" b="0" dirty="0" err="1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.</a:t>
            </a:r>
            <a:r>
              <a:rPr lang="nb-NO" b="0" dirty="0" err="1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getElementById</a:t>
            </a:r>
            <a:r>
              <a:rPr lang="nb-NO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nb-NO" b="0" dirty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'</a:t>
            </a:r>
            <a:r>
              <a:rPr lang="nb-NO" b="0" dirty="0" err="1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searchtext</a:t>
            </a:r>
            <a:r>
              <a:rPr lang="nb-NO" b="0" dirty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'</a:t>
            </a:r>
            <a:r>
              <a:rPr lang="nb-NO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</a:p>
          <a:p>
            <a:r>
              <a:rPr lang="nb-NO" b="0" dirty="0" err="1">
                <a:solidFill>
                  <a:srgbClr val="0070C1"/>
                </a:solidFill>
                <a:effectLst/>
                <a:latin typeface="Source Code Pro" panose="020B0509030403020204" pitchFamily="49" charset="0"/>
              </a:rPr>
              <a:t>searchText</a:t>
            </a:r>
            <a:r>
              <a:rPr lang="nb-NO" b="0" dirty="0" err="1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.</a:t>
            </a:r>
            <a:r>
              <a:rPr lang="nb-NO" b="0" dirty="0" err="1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addEventListener</a:t>
            </a:r>
            <a:r>
              <a:rPr lang="nb-NO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nb-NO" b="0" dirty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'input'</a:t>
            </a:r>
            <a:r>
              <a:rPr lang="nb-NO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() </a:t>
            </a:r>
            <a:r>
              <a:rPr lang="nb-NO" b="0" dirty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=&gt;</a:t>
            </a:r>
            <a:r>
              <a:rPr lang="nb-NO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nb-NO" b="0" dirty="0" err="1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search</a:t>
            </a:r>
            <a:r>
              <a:rPr lang="nb-NO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nb-NO" b="0" dirty="0" err="1">
                <a:solidFill>
                  <a:srgbClr val="0070C1"/>
                </a:solidFill>
                <a:effectLst/>
                <a:latin typeface="Source Code Pro" panose="020B0509030403020204" pitchFamily="49" charset="0"/>
              </a:rPr>
              <a:t>searchText</a:t>
            </a:r>
            <a:r>
              <a:rPr lang="nb-NO" b="0" dirty="0" err="1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.</a:t>
            </a:r>
            <a:r>
              <a:rPr lang="nb-NO" b="0" dirty="0" err="1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value</a:t>
            </a:r>
            <a:r>
              <a:rPr lang="nb-NO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));</a:t>
            </a:r>
          </a:p>
        </p:txBody>
      </p:sp>
      <p:sp>
        <p:nvSpPr>
          <p:cNvPr id="3" name="Rektangel 2">
            <a:extLst>
              <a:ext uri="{FF2B5EF4-FFF2-40B4-BE49-F238E27FC236}">
                <a16:creationId xmlns:a16="http://schemas.microsoft.com/office/drawing/2014/main" id="{3236D365-3E51-C043-BA08-C81F4802E6F9}"/>
              </a:ext>
            </a:extLst>
          </p:cNvPr>
          <p:cNvSpPr/>
          <p:nvPr/>
        </p:nvSpPr>
        <p:spPr>
          <a:xfrm>
            <a:off x="1154986" y="195490"/>
            <a:ext cx="50097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b-NO" b="0" dirty="0">
                <a:solidFill>
                  <a:srgbClr val="800000"/>
                </a:solidFill>
                <a:effectLst/>
                <a:latin typeface="Source Code Pro" panose="020B0509030403020204" pitchFamily="49" charset="0"/>
              </a:rPr>
              <a:t>&lt;input</a:t>
            </a:r>
            <a:r>
              <a:rPr lang="nb-NO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nb-NO" b="0" dirty="0">
                <a:solidFill>
                  <a:srgbClr val="FF0000"/>
                </a:solidFill>
                <a:effectLst/>
                <a:latin typeface="Source Code Pro" panose="020B0509030403020204" pitchFamily="49" charset="0"/>
              </a:rPr>
              <a:t>type</a:t>
            </a:r>
            <a:r>
              <a:rPr lang="nb-NO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=</a:t>
            </a:r>
            <a:r>
              <a:rPr lang="nb-NO" b="0" dirty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"</a:t>
            </a:r>
            <a:r>
              <a:rPr lang="nb-NO" b="0" dirty="0" err="1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text</a:t>
            </a:r>
            <a:r>
              <a:rPr lang="nb-NO" b="0" dirty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"</a:t>
            </a:r>
            <a:r>
              <a:rPr lang="nb-NO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nb-NO" b="0" dirty="0">
                <a:solidFill>
                  <a:srgbClr val="FF0000"/>
                </a:solidFill>
                <a:effectLst/>
                <a:latin typeface="Source Code Pro" panose="020B0509030403020204" pitchFamily="49" charset="0"/>
              </a:rPr>
              <a:t>id</a:t>
            </a:r>
            <a:r>
              <a:rPr lang="nb-NO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=</a:t>
            </a:r>
            <a:r>
              <a:rPr lang="nb-NO" b="0" dirty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"</a:t>
            </a:r>
            <a:r>
              <a:rPr lang="nb-NO" b="0" dirty="0" err="1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searchtext</a:t>
            </a:r>
            <a:r>
              <a:rPr lang="nb-NO" b="0" dirty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"</a:t>
            </a:r>
            <a:r>
              <a:rPr lang="nb-NO" b="0" dirty="0">
                <a:solidFill>
                  <a:srgbClr val="800000"/>
                </a:solidFill>
                <a:effectLst/>
                <a:latin typeface="Source Code Pro" panose="020B0509030403020204" pitchFamily="49" charset="0"/>
              </a:rPr>
              <a:t>&gt;</a:t>
            </a:r>
            <a:endParaRPr lang="nb-NO" b="0" dirty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</p:txBody>
      </p:sp>
      <p:sp>
        <p:nvSpPr>
          <p:cNvPr id="4" name="Rektangel 3">
            <a:extLst>
              <a:ext uri="{FF2B5EF4-FFF2-40B4-BE49-F238E27FC236}">
                <a16:creationId xmlns:a16="http://schemas.microsoft.com/office/drawing/2014/main" id="{CBF206DF-40B3-F444-ABAC-A614481D481B}"/>
              </a:ext>
            </a:extLst>
          </p:cNvPr>
          <p:cNvSpPr/>
          <p:nvPr/>
        </p:nvSpPr>
        <p:spPr>
          <a:xfrm>
            <a:off x="1154986" y="3878469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nb-NO" b="0" dirty="0" err="1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function</a:t>
            </a:r>
            <a:r>
              <a:rPr lang="nb-NO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nb-NO" b="0" dirty="0" err="1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search</a:t>
            </a:r>
            <a:r>
              <a:rPr lang="nb-NO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nb-NO" b="0" dirty="0" err="1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str</a:t>
            </a:r>
            <a:r>
              <a:rPr lang="nb-NO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 {</a:t>
            </a:r>
          </a:p>
          <a:p>
            <a:r>
              <a:rPr lang="nb-NO" b="0" dirty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lang="nb-NO" b="0" dirty="0" err="1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console</a:t>
            </a:r>
            <a:r>
              <a:rPr lang="nb-NO" b="0" dirty="0" err="1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.</a:t>
            </a:r>
            <a:r>
              <a:rPr lang="nb-NO" b="0" dirty="0" err="1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log</a:t>
            </a:r>
            <a:r>
              <a:rPr lang="nb-NO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nb-NO" b="0" dirty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`</a:t>
            </a:r>
            <a:r>
              <a:rPr lang="nb-NO" b="0" dirty="0" err="1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search</a:t>
            </a:r>
            <a:r>
              <a:rPr lang="nb-NO" b="0" dirty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nb-NO" b="0" dirty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${</a:t>
            </a:r>
            <a:r>
              <a:rPr lang="nb-NO" b="0" dirty="0" err="1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str</a:t>
            </a:r>
            <a:r>
              <a:rPr lang="nb-NO" b="0" dirty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}</a:t>
            </a:r>
            <a:r>
              <a:rPr lang="nb-NO" b="0" dirty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)`</a:t>
            </a:r>
            <a:r>
              <a:rPr lang="nb-NO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</a:p>
          <a:p>
            <a:r>
              <a:rPr lang="nb-NO" dirty="0">
                <a:solidFill>
                  <a:srgbClr val="001080"/>
                </a:solidFill>
                <a:latin typeface="Source Code Pro" panose="020B0509030403020204" pitchFamily="49" charset="0"/>
              </a:rPr>
              <a:t>    </a:t>
            </a:r>
            <a:r>
              <a:rPr lang="nb-NO" b="0" dirty="0" err="1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fetchSearchData</a:t>
            </a:r>
            <a:r>
              <a:rPr lang="nb-NO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nb-NO" b="0" dirty="0" err="1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str</a:t>
            </a:r>
            <a:r>
              <a:rPr lang="nb-NO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).</a:t>
            </a:r>
            <a:r>
              <a:rPr lang="nb-NO" b="0" dirty="0" err="1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then</a:t>
            </a:r>
            <a:r>
              <a:rPr lang="nb-NO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((</a:t>
            </a:r>
            <a:r>
              <a:rPr lang="nb-NO" b="0" dirty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data</a:t>
            </a:r>
            <a:r>
              <a:rPr lang="nb-NO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 </a:t>
            </a:r>
            <a:r>
              <a:rPr lang="nb-NO" b="0" dirty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=&gt;</a:t>
            </a:r>
            <a:r>
              <a:rPr lang="nb-NO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{</a:t>
            </a:r>
          </a:p>
          <a:p>
            <a:r>
              <a:rPr lang="nb-NO" b="0" dirty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        </a:t>
            </a:r>
            <a:r>
              <a:rPr lang="nb-NO" b="0" dirty="0" err="1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viewSearchResult</a:t>
            </a:r>
            <a:r>
              <a:rPr lang="nb-NO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nb-NO" b="0" dirty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data</a:t>
            </a:r>
            <a:r>
              <a:rPr lang="nb-NO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</a:p>
          <a:p>
            <a:r>
              <a:rPr lang="nb-NO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});</a:t>
            </a:r>
          </a:p>
          <a:p>
            <a:r>
              <a:rPr lang="nb-NO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</a:t>
            </a:r>
          </a:p>
        </p:txBody>
      </p:sp>
      <p:grpSp>
        <p:nvGrpSpPr>
          <p:cNvPr id="11" name="Gruppe 10">
            <a:extLst>
              <a:ext uri="{FF2B5EF4-FFF2-40B4-BE49-F238E27FC236}">
                <a16:creationId xmlns:a16="http://schemas.microsoft.com/office/drawing/2014/main" id="{93F21F14-863F-E54F-92D0-F1330EC9AE96}"/>
              </a:ext>
            </a:extLst>
          </p:cNvPr>
          <p:cNvGrpSpPr/>
          <p:nvPr/>
        </p:nvGrpSpPr>
        <p:grpSpPr>
          <a:xfrm>
            <a:off x="3052118" y="2507740"/>
            <a:ext cx="4905632" cy="1370729"/>
            <a:chOff x="3052118" y="2507740"/>
            <a:chExt cx="4905632" cy="1370729"/>
          </a:xfrm>
        </p:grpSpPr>
        <p:cxnSp>
          <p:nvCxnSpPr>
            <p:cNvPr id="6" name="Rett pil 5">
              <a:extLst>
                <a:ext uri="{FF2B5EF4-FFF2-40B4-BE49-F238E27FC236}">
                  <a16:creationId xmlns:a16="http://schemas.microsoft.com/office/drawing/2014/main" id="{177A2D00-10A6-AB40-8BB7-318F203C2A7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52118" y="2507740"/>
              <a:ext cx="4349577" cy="1370729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Rett linje 6">
              <a:extLst>
                <a:ext uri="{FF2B5EF4-FFF2-40B4-BE49-F238E27FC236}">
                  <a16:creationId xmlns:a16="http://schemas.microsoft.com/office/drawing/2014/main" id="{A359551A-7DD6-E340-80CF-1A15D9A727D0}"/>
                </a:ext>
              </a:extLst>
            </p:cNvPr>
            <p:cNvCxnSpPr>
              <a:cxnSpLocks/>
            </p:cNvCxnSpPr>
            <p:nvPr/>
          </p:nvCxnSpPr>
          <p:spPr>
            <a:xfrm>
              <a:off x="7080420" y="2507740"/>
              <a:ext cx="877330" cy="0"/>
            </a:xfrm>
            <a:prstGeom prst="line">
              <a:avLst/>
            </a:prstGeom>
            <a:ln w="3810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69186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ktangel 1">
            <a:extLst>
              <a:ext uri="{FF2B5EF4-FFF2-40B4-BE49-F238E27FC236}">
                <a16:creationId xmlns:a16="http://schemas.microsoft.com/office/drawing/2014/main" id="{5BB4CB74-524A-BC44-ADB0-DF9863BD06F1}"/>
              </a:ext>
            </a:extLst>
          </p:cNvPr>
          <p:cNvSpPr/>
          <p:nvPr/>
        </p:nvSpPr>
        <p:spPr>
          <a:xfrm>
            <a:off x="1154986" y="3429000"/>
            <a:ext cx="8212476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b-NO" b="0" dirty="0" err="1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async</a:t>
            </a:r>
            <a:r>
              <a:rPr lang="nb-NO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nb-NO" b="0" dirty="0" err="1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function</a:t>
            </a:r>
            <a:r>
              <a:rPr lang="nb-NO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nb-NO" b="0" dirty="0" err="1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fetchSearchData</a:t>
            </a:r>
            <a:r>
              <a:rPr lang="nb-NO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nb-NO" b="0" dirty="0" err="1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str</a:t>
            </a:r>
            <a:r>
              <a:rPr lang="nb-NO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 {</a:t>
            </a:r>
          </a:p>
          <a:p>
            <a:r>
              <a:rPr lang="nb-NO" b="0" dirty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lang="nb-NO" b="0" dirty="0" err="1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const</a:t>
            </a:r>
            <a:r>
              <a:rPr lang="nb-NO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nb-NO" b="0" dirty="0" err="1">
                <a:solidFill>
                  <a:srgbClr val="0070C1"/>
                </a:solidFill>
                <a:effectLst/>
                <a:latin typeface="Source Code Pro" panose="020B0509030403020204" pitchFamily="49" charset="0"/>
              </a:rPr>
              <a:t>response</a:t>
            </a:r>
            <a:r>
              <a:rPr lang="nb-NO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nb-NO" b="0" dirty="0" err="1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await</a:t>
            </a:r>
            <a:r>
              <a:rPr lang="nb-NO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nb-NO" b="0" dirty="0" err="1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fetch</a:t>
            </a:r>
            <a:r>
              <a:rPr lang="nb-NO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nb-NO" b="0" dirty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'</a:t>
            </a:r>
            <a:r>
              <a:rPr lang="nb-NO" b="0" dirty="0" err="1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search.php</a:t>
            </a:r>
            <a:r>
              <a:rPr lang="nb-NO" b="0" dirty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'</a:t>
            </a:r>
            <a:r>
              <a:rPr lang="nb-NO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{</a:t>
            </a:r>
          </a:p>
          <a:p>
            <a:r>
              <a:rPr lang="nb-NO" b="0" dirty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        </a:t>
            </a:r>
            <a:r>
              <a:rPr lang="nb-NO" b="0" dirty="0" err="1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method</a:t>
            </a:r>
            <a:r>
              <a:rPr lang="nb-NO" b="0" dirty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:</a:t>
            </a:r>
            <a:r>
              <a:rPr lang="nb-NO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nb-NO" b="0" dirty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'POST'</a:t>
            </a:r>
            <a:r>
              <a:rPr lang="nb-NO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</a:p>
          <a:p>
            <a:r>
              <a:rPr lang="nb-NO" b="0" dirty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        body:</a:t>
            </a:r>
            <a:r>
              <a:rPr lang="nb-NO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nb-NO" b="0" dirty="0" err="1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new</a:t>
            </a:r>
            <a:r>
              <a:rPr lang="nb-NO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nb-NO" b="0" dirty="0" err="1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URLSearchParams</a:t>
            </a:r>
            <a:r>
              <a:rPr lang="nb-NO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nb-NO" b="0" dirty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'</a:t>
            </a:r>
            <a:r>
              <a:rPr lang="nb-NO" b="0" dirty="0" err="1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str</a:t>
            </a:r>
            <a:r>
              <a:rPr lang="nb-NO" b="0" dirty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='</a:t>
            </a:r>
            <a:r>
              <a:rPr lang="nb-NO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+ </a:t>
            </a:r>
            <a:r>
              <a:rPr lang="nb-NO" b="0" dirty="0" err="1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str</a:t>
            </a:r>
            <a:r>
              <a:rPr lang="nb-NO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</a:t>
            </a:r>
          </a:p>
          <a:p>
            <a:r>
              <a:rPr lang="nb-NO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});</a:t>
            </a:r>
          </a:p>
          <a:p>
            <a:r>
              <a:rPr lang="nb-NO" b="0" dirty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lang="nb-NO" b="0" dirty="0" err="1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if</a:t>
            </a:r>
            <a:r>
              <a:rPr lang="nb-NO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(</a:t>
            </a:r>
            <a:r>
              <a:rPr lang="nb-NO" b="0" dirty="0" err="1">
                <a:solidFill>
                  <a:srgbClr val="0070C1"/>
                </a:solidFill>
                <a:effectLst/>
                <a:latin typeface="Source Code Pro" panose="020B0509030403020204" pitchFamily="49" charset="0"/>
              </a:rPr>
              <a:t>response</a:t>
            </a:r>
            <a:r>
              <a:rPr lang="nb-NO" b="0" dirty="0" err="1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.</a:t>
            </a:r>
            <a:r>
              <a:rPr lang="nb-NO" b="0" dirty="0" err="1">
                <a:solidFill>
                  <a:srgbClr val="0070C1"/>
                </a:solidFill>
                <a:effectLst/>
                <a:latin typeface="Source Code Pro" panose="020B0509030403020204" pitchFamily="49" charset="0"/>
              </a:rPr>
              <a:t>status</a:t>
            </a:r>
            <a:r>
              <a:rPr lang="nb-NO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!= </a:t>
            </a:r>
            <a:r>
              <a:rPr lang="nb-NO" b="0" dirty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200</a:t>
            </a:r>
            <a:r>
              <a:rPr lang="nb-NO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 {</a:t>
            </a:r>
          </a:p>
          <a:p>
            <a:r>
              <a:rPr lang="nb-NO" b="0" dirty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        </a:t>
            </a:r>
            <a:r>
              <a:rPr lang="nb-NO" b="0" dirty="0" err="1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throw</a:t>
            </a:r>
            <a:r>
              <a:rPr lang="nb-NO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nb-NO" b="0" dirty="0" err="1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new</a:t>
            </a:r>
            <a:r>
              <a:rPr lang="nb-NO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nb-NO" b="0" dirty="0" err="1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Error</a:t>
            </a:r>
            <a:r>
              <a:rPr lang="nb-NO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nb-NO" b="0" dirty="0" err="1">
                <a:solidFill>
                  <a:srgbClr val="0070C1"/>
                </a:solidFill>
                <a:effectLst/>
                <a:latin typeface="Source Code Pro" panose="020B0509030403020204" pitchFamily="49" charset="0"/>
              </a:rPr>
              <a:t>response</a:t>
            </a:r>
            <a:r>
              <a:rPr lang="nb-NO" b="0" dirty="0" err="1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.</a:t>
            </a:r>
            <a:r>
              <a:rPr lang="nb-NO" b="0" dirty="0" err="1">
                <a:solidFill>
                  <a:srgbClr val="0070C1"/>
                </a:solidFill>
                <a:effectLst/>
                <a:latin typeface="Source Code Pro" panose="020B0509030403020204" pitchFamily="49" charset="0"/>
              </a:rPr>
              <a:t>status</a:t>
            </a:r>
            <a:r>
              <a:rPr lang="nb-NO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</a:p>
          <a:p>
            <a:r>
              <a:rPr lang="nb-NO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}</a:t>
            </a:r>
          </a:p>
          <a:p>
            <a:r>
              <a:rPr lang="nb-NO" b="0" dirty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lang="nb-NO" b="0" dirty="0" err="1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const</a:t>
            </a:r>
            <a:r>
              <a:rPr lang="nb-NO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nb-NO" b="0" dirty="0" err="1">
                <a:solidFill>
                  <a:srgbClr val="0070C1"/>
                </a:solidFill>
                <a:effectLst/>
                <a:latin typeface="Source Code Pro" panose="020B0509030403020204" pitchFamily="49" charset="0"/>
              </a:rPr>
              <a:t>searchData</a:t>
            </a:r>
            <a:r>
              <a:rPr lang="nb-NO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nb-NO" b="0" dirty="0" err="1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await</a:t>
            </a:r>
            <a:r>
              <a:rPr lang="nb-NO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nb-NO" b="0" dirty="0" err="1">
                <a:solidFill>
                  <a:srgbClr val="0070C1"/>
                </a:solidFill>
                <a:effectLst/>
                <a:latin typeface="Source Code Pro" panose="020B0509030403020204" pitchFamily="49" charset="0"/>
              </a:rPr>
              <a:t>response</a:t>
            </a:r>
            <a:r>
              <a:rPr lang="nb-NO" b="0" dirty="0" err="1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.</a:t>
            </a:r>
            <a:r>
              <a:rPr lang="nb-NO" b="0" dirty="0" err="1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json</a:t>
            </a:r>
            <a:r>
              <a:rPr lang="nb-NO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();</a:t>
            </a:r>
          </a:p>
          <a:p>
            <a:r>
              <a:rPr lang="nb-NO" b="0" dirty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lang="nb-NO" b="0" dirty="0" err="1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return</a:t>
            </a:r>
            <a:r>
              <a:rPr lang="nb-NO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nb-NO" b="0" dirty="0" err="1">
                <a:solidFill>
                  <a:srgbClr val="0070C1"/>
                </a:solidFill>
                <a:effectLst/>
                <a:latin typeface="Source Code Pro" panose="020B0509030403020204" pitchFamily="49" charset="0"/>
              </a:rPr>
              <a:t>searchData</a:t>
            </a:r>
            <a:r>
              <a:rPr lang="nb-NO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nb-NO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</a:t>
            </a:r>
          </a:p>
        </p:txBody>
      </p:sp>
      <p:sp>
        <p:nvSpPr>
          <p:cNvPr id="3" name="Rektangel 2">
            <a:extLst>
              <a:ext uri="{FF2B5EF4-FFF2-40B4-BE49-F238E27FC236}">
                <a16:creationId xmlns:a16="http://schemas.microsoft.com/office/drawing/2014/main" id="{DFE85974-7573-484C-88D7-D82A5C82E653}"/>
              </a:ext>
            </a:extLst>
          </p:cNvPr>
          <p:cNvSpPr/>
          <p:nvPr/>
        </p:nvSpPr>
        <p:spPr>
          <a:xfrm>
            <a:off x="1154986" y="148952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nb-NO" b="0" dirty="0" err="1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function</a:t>
            </a:r>
            <a:r>
              <a:rPr lang="nb-NO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nb-NO" b="0" dirty="0" err="1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search</a:t>
            </a:r>
            <a:r>
              <a:rPr lang="nb-NO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nb-NO" b="0" dirty="0" err="1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str</a:t>
            </a:r>
            <a:r>
              <a:rPr lang="nb-NO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 {</a:t>
            </a:r>
          </a:p>
          <a:p>
            <a:r>
              <a:rPr lang="nb-NO" dirty="0">
                <a:solidFill>
                  <a:srgbClr val="001080"/>
                </a:solidFill>
                <a:latin typeface="Source Code Pro" panose="020B0509030403020204" pitchFamily="49" charset="0"/>
              </a:rPr>
              <a:t>    </a:t>
            </a:r>
            <a:r>
              <a:rPr lang="nb-NO" b="0" dirty="0" err="1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fetchSearchData</a:t>
            </a:r>
            <a:r>
              <a:rPr lang="nb-NO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nb-NO" b="0" dirty="0" err="1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str</a:t>
            </a:r>
            <a:r>
              <a:rPr lang="nb-NO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).</a:t>
            </a:r>
            <a:r>
              <a:rPr lang="nb-NO" b="0" dirty="0" err="1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then</a:t>
            </a:r>
            <a:r>
              <a:rPr lang="nb-NO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((</a:t>
            </a:r>
            <a:r>
              <a:rPr lang="nb-NO" b="0" dirty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data</a:t>
            </a:r>
            <a:r>
              <a:rPr lang="nb-NO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 </a:t>
            </a:r>
            <a:r>
              <a:rPr lang="nb-NO" b="0" dirty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=&gt;</a:t>
            </a:r>
            <a:r>
              <a:rPr lang="nb-NO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{</a:t>
            </a:r>
          </a:p>
          <a:p>
            <a:r>
              <a:rPr lang="nb-NO" b="0" dirty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        </a:t>
            </a:r>
            <a:r>
              <a:rPr lang="nb-NO" b="0" dirty="0" err="1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viewSearchResult</a:t>
            </a:r>
            <a:r>
              <a:rPr lang="nb-NO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nb-NO" b="0" dirty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data</a:t>
            </a:r>
            <a:r>
              <a:rPr lang="nb-NO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</a:p>
          <a:p>
            <a:r>
              <a:rPr lang="nb-NO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});</a:t>
            </a:r>
          </a:p>
          <a:p>
            <a:r>
              <a:rPr lang="nb-NO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</a:t>
            </a:r>
          </a:p>
        </p:txBody>
      </p:sp>
      <p:grpSp>
        <p:nvGrpSpPr>
          <p:cNvPr id="10" name="Gruppe 9">
            <a:extLst>
              <a:ext uri="{FF2B5EF4-FFF2-40B4-BE49-F238E27FC236}">
                <a16:creationId xmlns:a16="http://schemas.microsoft.com/office/drawing/2014/main" id="{A5750E47-7FAD-014B-8173-A143172E72AE}"/>
              </a:ext>
            </a:extLst>
          </p:cNvPr>
          <p:cNvGrpSpPr/>
          <p:nvPr/>
        </p:nvGrpSpPr>
        <p:grpSpPr>
          <a:xfrm>
            <a:off x="1828800" y="729047"/>
            <a:ext cx="1977082" cy="2662882"/>
            <a:chOff x="1828800" y="729047"/>
            <a:chExt cx="1977082" cy="2662882"/>
          </a:xfrm>
        </p:grpSpPr>
        <p:cxnSp>
          <p:nvCxnSpPr>
            <p:cNvPr id="5" name="Rett pil 4">
              <a:extLst>
                <a:ext uri="{FF2B5EF4-FFF2-40B4-BE49-F238E27FC236}">
                  <a16:creationId xmlns:a16="http://schemas.microsoft.com/office/drawing/2014/main" id="{3892CDEE-18FC-E04F-A455-D251D3564606}"/>
                </a:ext>
              </a:extLst>
            </p:cNvPr>
            <p:cNvCxnSpPr>
              <a:cxnSpLocks/>
            </p:cNvCxnSpPr>
            <p:nvPr/>
          </p:nvCxnSpPr>
          <p:spPr>
            <a:xfrm>
              <a:off x="2150075" y="729047"/>
              <a:ext cx="1458098" cy="2662882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tt linje 7">
              <a:extLst>
                <a:ext uri="{FF2B5EF4-FFF2-40B4-BE49-F238E27FC236}">
                  <a16:creationId xmlns:a16="http://schemas.microsoft.com/office/drawing/2014/main" id="{7D863E53-1AD3-0B46-8AD0-0F9F933609EF}"/>
                </a:ext>
              </a:extLst>
            </p:cNvPr>
            <p:cNvCxnSpPr/>
            <p:nvPr/>
          </p:nvCxnSpPr>
          <p:spPr>
            <a:xfrm>
              <a:off x="1828800" y="729047"/>
              <a:ext cx="1977082" cy="0"/>
            </a:xfrm>
            <a:prstGeom prst="line">
              <a:avLst/>
            </a:prstGeom>
            <a:ln w="3810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76393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ktangel 1">
            <a:extLst>
              <a:ext uri="{FF2B5EF4-FFF2-40B4-BE49-F238E27FC236}">
                <a16:creationId xmlns:a16="http://schemas.microsoft.com/office/drawing/2014/main" id="{DC3A7873-26BD-E64D-B71A-4C23E8D1422C}"/>
              </a:ext>
            </a:extLst>
          </p:cNvPr>
          <p:cNvSpPr/>
          <p:nvPr/>
        </p:nvSpPr>
        <p:spPr>
          <a:xfrm>
            <a:off x="0" y="0"/>
            <a:ext cx="9411128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b-NO" b="0" dirty="0">
                <a:solidFill>
                  <a:srgbClr val="800000"/>
                </a:solidFill>
                <a:effectLst/>
                <a:latin typeface="Source Code Pro" panose="020B0509030403020204" pitchFamily="49" charset="0"/>
              </a:rPr>
              <a:t>&lt;?</a:t>
            </a:r>
            <a:r>
              <a:rPr lang="nb-NO" b="0" dirty="0" err="1">
                <a:solidFill>
                  <a:srgbClr val="800000"/>
                </a:solidFill>
                <a:effectLst/>
                <a:latin typeface="Source Code Pro" panose="020B0509030403020204" pitchFamily="49" charset="0"/>
              </a:rPr>
              <a:t>php</a:t>
            </a:r>
            <a:endParaRPr lang="nb-NO" b="0" dirty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nb-NO" b="0" dirty="0" err="1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require_once</a:t>
            </a:r>
            <a:r>
              <a:rPr lang="nb-NO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nb-NO" b="0" dirty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'</a:t>
            </a:r>
            <a:r>
              <a:rPr lang="nb-NO" b="0" dirty="0" err="1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Database.php</a:t>
            </a:r>
            <a:r>
              <a:rPr lang="nb-NO" b="0" dirty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'</a:t>
            </a:r>
            <a:r>
              <a:rPr lang="nb-NO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nb-NO" b="0" dirty="0" err="1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try</a:t>
            </a:r>
            <a:r>
              <a:rPr lang="nb-NO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{</a:t>
            </a:r>
          </a:p>
          <a:p>
            <a:r>
              <a:rPr lang="nb-NO" b="0" dirty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    $db</a:t>
            </a:r>
            <a:r>
              <a:rPr lang="nb-NO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nb-NO" b="0" dirty="0" err="1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new</a:t>
            </a:r>
            <a:r>
              <a:rPr lang="nb-NO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nb-NO" b="0" dirty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Database</a:t>
            </a:r>
            <a:r>
              <a:rPr lang="nb-NO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nb-NO" b="0" dirty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'db-</a:t>
            </a:r>
            <a:r>
              <a:rPr lang="nb-NO" b="0" dirty="0" err="1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php</a:t>
            </a:r>
            <a:r>
              <a:rPr lang="nb-NO" b="0" dirty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-</a:t>
            </a:r>
            <a:r>
              <a:rPr lang="nb-NO" b="0" dirty="0" err="1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js-fetch-settings.ini</a:t>
            </a:r>
            <a:r>
              <a:rPr lang="nb-NO" b="0" dirty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’</a:t>
            </a:r>
            <a:r>
              <a:rPr lang="nb-NO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</a:p>
          <a:p>
            <a:r>
              <a:rPr lang="nb-NO" b="0" dirty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lang="nb-NO" b="0" dirty="0" err="1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if</a:t>
            </a:r>
            <a:r>
              <a:rPr lang="nb-NO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(</a:t>
            </a:r>
            <a:r>
              <a:rPr lang="nb-NO" b="0" dirty="0" err="1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strlen</a:t>
            </a:r>
            <a:r>
              <a:rPr lang="nb-NO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nb-NO" b="0" dirty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$_POST</a:t>
            </a:r>
            <a:r>
              <a:rPr lang="nb-NO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[</a:t>
            </a:r>
            <a:r>
              <a:rPr lang="nb-NO" b="0" dirty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'</a:t>
            </a:r>
            <a:r>
              <a:rPr lang="nb-NO" b="0" dirty="0" err="1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str</a:t>
            </a:r>
            <a:r>
              <a:rPr lang="nb-NO" b="0" dirty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'</a:t>
            </a:r>
            <a:r>
              <a:rPr lang="nb-NO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]) &gt; </a:t>
            </a:r>
            <a:r>
              <a:rPr lang="nb-NO" b="0" dirty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0</a:t>
            </a:r>
            <a:r>
              <a:rPr lang="nb-NO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 {</a:t>
            </a:r>
          </a:p>
          <a:p>
            <a:r>
              <a:rPr lang="nb-NO" b="0" dirty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        </a:t>
            </a:r>
            <a:r>
              <a:rPr lang="nb-NO" b="0" dirty="0" err="1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echo</a:t>
            </a:r>
            <a:r>
              <a:rPr lang="nb-NO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nb-NO" b="0" dirty="0" err="1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json_encode</a:t>
            </a:r>
            <a:r>
              <a:rPr lang="nb-NO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nb-NO" b="0" dirty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$db</a:t>
            </a:r>
            <a:r>
              <a:rPr lang="nb-NO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lang="nb-NO" b="0" dirty="0" err="1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searchData</a:t>
            </a:r>
            <a:r>
              <a:rPr lang="nb-NO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nb-NO" b="0" dirty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$_POST</a:t>
            </a:r>
            <a:r>
              <a:rPr lang="nb-NO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[</a:t>
            </a:r>
            <a:r>
              <a:rPr lang="nb-NO" b="0" dirty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'</a:t>
            </a:r>
            <a:r>
              <a:rPr lang="nb-NO" b="0" dirty="0" err="1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str</a:t>
            </a:r>
            <a:r>
              <a:rPr lang="nb-NO" b="0" dirty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'</a:t>
            </a:r>
            <a:r>
              <a:rPr lang="nb-NO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]));</a:t>
            </a:r>
          </a:p>
          <a:p>
            <a:r>
              <a:rPr lang="nb-NO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} </a:t>
            </a:r>
            <a:r>
              <a:rPr lang="nb-NO" b="0" dirty="0" err="1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else</a:t>
            </a:r>
            <a:r>
              <a:rPr lang="nb-NO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{</a:t>
            </a:r>
          </a:p>
          <a:p>
            <a:r>
              <a:rPr lang="nb-NO" b="0" dirty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        </a:t>
            </a:r>
            <a:r>
              <a:rPr lang="nb-NO" b="0" dirty="0" err="1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echo</a:t>
            </a:r>
            <a:r>
              <a:rPr lang="nb-NO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nb-NO" b="0" dirty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'{}’</a:t>
            </a:r>
            <a:r>
              <a:rPr lang="nb-NO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nb-NO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}</a:t>
            </a:r>
          </a:p>
          <a:p>
            <a:r>
              <a:rPr lang="nb-NO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 </a:t>
            </a:r>
            <a:r>
              <a:rPr lang="nb-NO" b="0" dirty="0" err="1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catch</a:t>
            </a:r>
            <a:r>
              <a:rPr lang="nb-NO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(</a:t>
            </a:r>
            <a:r>
              <a:rPr lang="nb-NO" b="0" dirty="0" err="1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exception</a:t>
            </a:r>
            <a:r>
              <a:rPr lang="nb-NO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nb-NO" b="0" dirty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$e</a:t>
            </a:r>
            <a:r>
              <a:rPr lang="nb-NO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 {</a:t>
            </a:r>
          </a:p>
          <a:p>
            <a:r>
              <a:rPr lang="nb-NO" b="0" dirty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lang="nb-NO" b="0" dirty="0" err="1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http_response_code</a:t>
            </a:r>
            <a:r>
              <a:rPr lang="nb-NO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nb-NO" b="0" dirty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503</a:t>
            </a:r>
            <a:r>
              <a:rPr lang="nb-NO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 </a:t>
            </a:r>
          </a:p>
          <a:p>
            <a:r>
              <a:rPr lang="nb-NO" b="0" dirty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lang="nb-NO" b="0" dirty="0" err="1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echo</a:t>
            </a:r>
            <a:r>
              <a:rPr lang="nb-NO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nb-NO" b="0" dirty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'{}’</a:t>
            </a:r>
            <a:r>
              <a:rPr lang="nb-NO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nb-NO" b="0" dirty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    exit</a:t>
            </a:r>
            <a:r>
              <a:rPr lang="nb-NO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nb-NO" b="0" dirty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$e</a:t>
            </a:r>
            <a:r>
              <a:rPr lang="nb-NO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lang="nb-NO" b="0" dirty="0" err="1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getMessage</a:t>
            </a:r>
            <a:r>
              <a:rPr lang="nb-NO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());</a:t>
            </a:r>
          </a:p>
          <a:p>
            <a:r>
              <a:rPr lang="nb-NO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</a:t>
            </a:r>
          </a:p>
          <a:p>
            <a:r>
              <a:rPr lang="nb-NO" b="0" dirty="0">
                <a:solidFill>
                  <a:srgbClr val="800000"/>
                </a:solidFill>
                <a:effectLst/>
                <a:latin typeface="Source Code Pro" panose="020B0509030403020204" pitchFamily="49" charset="0"/>
              </a:rPr>
              <a:t>?&gt;</a:t>
            </a:r>
            <a:endParaRPr lang="nb-NO" b="0" dirty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br>
              <a:rPr lang="nb-NO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endParaRPr lang="nb-NO" b="0" dirty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</p:txBody>
      </p:sp>
      <p:cxnSp>
        <p:nvCxnSpPr>
          <p:cNvPr id="5" name="Rett linje 4">
            <a:extLst>
              <a:ext uri="{FF2B5EF4-FFF2-40B4-BE49-F238E27FC236}">
                <a16:creationId xmlns:a16="http://schemas.microsoft.com/office/drawing/2014/main" id="{D49F8EF9-2B74-5C4D-873B-91EA2C564E09}"/>
              </a:ext>
            </a:extLst>
          </p:cNvPr>
          <p:cNvCxnSpPr/>
          <p:nvPr/>
        </p:nvCxnSpPr>
        <p:spPr>
          <a:xfrm>
            <a:off x="5589374" y="1733364"/>
            <a:ext cx="1977082" cy="0"/>
          </a:xfrm>
          <a:prstGeom prst="line">
            <a:avLst/>
          </a:prstGeom>
          <a:ln w="38100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55810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ktangel 1">
            <a:extLst>
              <a:ext uri="{FF2B5EF4-FFF2-40B4-BE49-F238E27FC236}">
                <a16:creationId xmlns:a16="http://schemas.microsoft.com/office/drawing/2014/main" id="{DC3A7873-26BD-E64D-B71A-4C23E8D1422C}"/>
              </a:ext>
            </a:extLst>
          </p:cNvPr>
          <p:cNvSpPr/>
          <p:nvPr/>
        </p:nvSpPr>
        <p:spPr>
          <a:xfrm>
            <a:off x="0" y="0"/>
            <a:ext cx="9411128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b-NO" b="0" dirty="0">
                <a:solidFill>
                  <a:srgbClr val="800000"/>
                </a:solidFill>
                <a:effectLst/>
                <a:latin typeface="Source Code Pro" panose="020B0509030403020204" pitchFamily="49" charset="0"/>
              </a:rPr>
              <a:t>&lt;?</a:t>
            </a:r>
            <a:r>
              <a:rPr lang="nb-NO" b="0" dirty="0" err="1">
                <a:solidFill>
                  <a:srgbClr val="800000"/>
                </a:solidFill>
                <a:effectLst/>
                <a:latin typeface="Source Code Pro" panose="020B0509030403020204" pitchFamily="49" charset="0"/>
              </a:rPr>
              <a:t>php</a:t>
            </a:r>
            <a:endParaRPr lang="nb-NO" b="0" dirty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nb-NO" b="0" dirty="0" err="1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require_once</a:t>
            </a:r>
            <a:r>
              <a:rPr lang="nb-NO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nb-NO" b="0" dirty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'</a:t>
            </a:r>
            <a:r>
              <a:rPr lang="nb-NO" b="0" dirty="0" err="1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Database.php</a:t>
            </a:r>
            <a:r>
              <a:rPr lang="nb-NO" b="0" dirty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'</a:t>
            </a:r>
            <a:r>
              <a:rPr lang="nb-NO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nb-NO" b="0" dirty="0" err="1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try</a:t>
            </a:r>
            <a:r>
              <a:rPr lang="nb-NO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{</a:t>
            </a:r>
          </a:p>
          <a:p>
            <a:r>
              <a:rPr lang="nb-NO" b="0" dirty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    $db</a:t>
            </a:r>
            <a:r>
              <a:rPr lang="nb-NO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nb-NO" b="0" dirty="0" err="1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new</a:t>
            </a:r>
            <a:r>
              <a:rPr lang="nb-NO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nb-NO" b="0" dirty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Database</a:t>
            </a:r>
            <a:r>
              <a:rPr lang="nb-NO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nb-NO" b="0" dirty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'db-</a:t>
            </a:r>
            <a:r>
              <a:rPr lang="nb-NO" b="0" dirty="0" err="1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php</a:t>
            </a:r>
            <a:r>
              <a:rPr lang="nb-NO" b="0" dirty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-</a:t>
            </a:r>
            <a:r>
              <a:rPr lang="nb-NO" b="0" dirty="0" err="1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js-fetch-settings.ini</a:t>
            </a:r>
            <a:r>
              <a:rPr lang="nb-NO" b="0" dirty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’</a:t>
            </a:r>
            <a:r>
              <a:rPr lang="nb-NO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</a:p>
          <a:p>
            <a:r>
              <a:rPr lang="nb-NO" b="0" dirty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lang="nb-NO" b="0" dirty="0" err="1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if</a:t>
            </a:r>
            <a:r>
              <a:rPr lang="nb-NO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(</a:t>
            </a:r>
            <a:r>
              <a:rPr lang="nb-NO" b="0" dirty="0" err="1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strlen</a:t>
            </a:r>
            <a:r>
              <a:rPr lang="nb-NO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nb-NO" b="0" dirty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$_POST</a:t>
            </a:r>
            <a:r>
              <a:rPr lang="nb-NO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[</a:t>
            </a:r>
            <a:r>
              <a:rPr lang="nb-NO" b="0" dirty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'</a:t>
            </a:r>
            <a:r>
              <a:rPr lang="nb-NO" b="0" dirty="0" err="1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str</a:t>
            </a:r>
            <a:r>
              <a:rPr lang="nb-NO" b="0" dirty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'</a:t>
            </a:r>
            <a:r>
              <a:rPr lang="nb-NO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]) &gt; </a:t>
            </a:r>
            <a:r>
              <a:rPr lang="nb-NO" b="0" dirty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0</a:t>
            </a:r>
            <a:r>
              <a:rPr lang="nb-NO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 {</a:t>
            </a:r>
          </a:p>
          <a:p>
            <a:r>
              <a:rPr lang="nb-NO" b="0" dirty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        </a:t>
            </a:r>
            <a:r>
              <a:rPr lang="nb-NO" b="0" dirty="0" err="1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echo</a:t>
            </a:r>
            <a:r>
              <a:rPr lang="nb-NO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nb-NO" b="0" dirty="0" err="1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json_encode</a:t>
            </a:r>
            <a:r>
              <a:rPr lang="nb-NO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nb-NO" b="0" dirty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$db</a:t>
            </a:r>
            <a:r>
              <a:rPr lang="nb-NO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lang="nb-NO" b="0" dirty="0" err="1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searchData</a:t>
            </a:r>
            <a:r>
              <a:rPr lang="nb-NO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nb-NO" b="0" dirty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$_POST</a:t>
            </a:r>
            <a:r>
              <a:rPr lang="nb-NO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[</a:t>
            </a:r>
            <a:r>
              <a:rPr lang="nb-NO" b="0" dirty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'</a:t>
            </a:r>
            <a:r>
              <a:rPr lang="nb-NO" b="0" dirty="0" err="1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str</a:t>
            </a:r>
            <a:r>
              <a:rPr lang="nb-NO" b="0" dirty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'</a:t>
            </a:r>
            <a:r>
              <a:rPr lang="nb-NO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]));</a:t>
            </a:r>
          </a:p>
          <a:p>
            <a:r>
              <a:rPr lang="nb-NO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} </a:t>
            </a:r>
            <a:r>
              <a:rPr lang="nb-NO" b="0" dirty="0" err="1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else</a:t>
            </a:r>
            <a:r>
              <a:rPr lang="nb-NO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{</a:t>
            </a:r>
          </a:p>
          <a:p>
            <a:r>
              <a:rPr lang="nb-NO" b="0" dirty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        </a:t>
            </a:r>
            <a:r>
              <a:rPr lang="nb-NO" b="0" dirty="0" err="1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echo</a:t>
            </a:r>
            <a:r>
              <a:rPr lang="nb-NO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nb-NO" b="0" dirty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'{}’</a:t>
            </a:r>
            <a:r>
              <a:rPr lang="nb-NO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nb-NO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}</a:t>
            </a:r>
          </a:p>
          <a:p>
            <a:r>
              <a:rPr lang="nb-NO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 </a:t>
            </a:r>
            <a:r>
              <a:rPr lang="nb-NO" b="0" dirty="0" err="1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catch</a:t>
            </a:r>
            <a:r>
              <a:rPr lang="nb-NO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(</a:t>
            </a:r>
            <a:r>
              <a:rPr lang="nb-NO" b="0" dirty="0" err="1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exception</a:t>
            </a:r>
            <a:r>
              <a:rPr lang="nb-NO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nb-NO" b="0" dirty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$e</a:t>
            </a:r>
            <a:r>
              <a:rPr lang="nb-NO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 {</a:t>
            </a:r>
          </a:p>
          <a:p>
            <a:r>
              <a:rPr lang="nb-NO" b="0" dirty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lang="nb-NO" b="0" dirty="0" err="1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http_response_code</a:t>
            </a:r>
            <a:r>
              <a:rPr lang="nb-NO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nb-NO" b="0" dirty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503</a:t>
            </a:r>
            <a:r>
              <a:rPr lang="nb-NO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 </a:t>
            </a:r>
          </a:p>
          <a:p>
            <a:r>
              <a:rPr lang="nb-NO" b="0" dirty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lang="nb-NO" b="0" dirty="0" err="1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echo</a:t>
            </a:r>
            <a:r>
              <a:rPr lang="nb-NO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nb-NO" b="0" dirty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'{}’</a:t>
            </a:r>
            <a:r>
              <a:rPr lang="nb-NO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nb-NO" b="0" dirty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    exit</a:t>
            </a:r>
            <a:r>
              <a:rPr lang="nb-NO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nb-NO" b="0" dirty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$e</a:t>
            </a:r>
            <a:r>
              <a:rPr lang="nb-NO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lang="nb-NO" b="0" dirty="0" err="1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getMessage</a:t>
            </a:r>
            <a:r>
              <a:rPr lang="nb-NO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());</a:t>
            </a:r>
          </a:p>
          <a:p>
            <a:r>
              <a:rPr lang="nb-NO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</a:t>
            </a:r>
          </a:p>
          <a:p>
            <a:r>
              <a:rPr lang="nb-NO" b="0" dirty="0">
                <a:solidFill>
                  <a:srgbClr val="800000"/>
                </a:solidFill>
                <a:effectLst/>
                <a:latin typeface="Source Code Pro" panose="020B0509030403020204" pitchFamily="49" charset="0"/>
              </a:rPr>
              <a:t>?&gt;</a:t>
            </a:r>
            <a:endParaRPr lang="nb-NO" b="0" dirty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br>
              <a:rPr lang="nb-NO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endParaRPr lang="nb-NO" b="0" dirty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</p:txBody>
      </p:sp>
      <p:sp>
        <p:nvSpPr>
          <p:cNvPr id="3" name="Rektangel 2">
            <a:extLst>
              <a:ext uri="{FF2B5EF4-FFF2-40B4-BE49-F238E27FC236}">
                <a16:creationId xmlns:a16="http://schemas.microsoft.com/office/drawing/2014/main" id="{656FF207-DC55-A046-ABD3-0A94DBDC1C84}"/>
              </a:ext>
            </a:extLst>
          </p:cNvPr>
          <p:cNvSpPr/>
          <p:nvPr/>
        </p:nvSpPr>
        <p:spPr>
          <a:xfrm>
            <a:off x="3750067" y="4272677"/>
            <a:ext cx="8441933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b-NO" b="0" dirty="0" err="1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public</a:t>
            </a:r>
            <a:r>
              <a:rPr lang="nb-NO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nb-NO" b="0" dirty="0" err="1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function</a:t>
            </a:r>
            <a:r>
              <a:rPr lang="nb-NO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nb-NO" b="0" dirty="0" err="1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searchData</a:t>
            </a:r>
            <a:r>
              <a:rPr lang="nb-NO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nb-NO" b="0" dirty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$</a:t>
            </a:r>
            <a:r>
              <a:rPr lang="nb-NO" b="0" dirty="0" err="1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str</a:t>
            </a:r>
            <a:r>
              <a:rPr lang="nb-NO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 {</a:t>
            </a:r>
          </a:p>
          <a:p>
            <a:r>
              <a:rPr lang="nb-NO" b="0" dirty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    $</a:t>
            </a:r>
            <a:r>
              <a:rPr lang="nb-NO" b="0" dirty="0" err="1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query</a:t>
            </a:r>
            <a:r>
              <a:rPr lang="nb-NO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nb-NO" b="0" dirty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'</a:t>
            </a:r>
            <a:r>
              <a:rPr lang="nb-NO" b="0" dirty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SELECT</a:t>
            </a:r>
            <a:r>
              <a:rPr lang="nb-NO" b="0" dirty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 kode, </a:t>
            </a:r>
            <a:r>
              <a:rPr lang="nb-NO" b="0" dirty="0" err="1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fagnavn</a:t>
            </a:r>
            <a:r>
              <a:rPr lang="nb-NO" b="0" dirty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lang="nb-NO" b="0" dirty="0" err="1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urldata</a:t>
            </a:r>
            <a:r>
              <a:rPr lang="nb-NO" b="0" dirty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nb-NO" b="0" dirty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FROM</a:t>
            </a:r>
            <a:r>
              <a:rPr lang="nb-NO" b="0" dirty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 Fagkoder </a:t>
            </a:r>
            <a:endParaRPr lang="nb-NO" b="0" dirty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nb-NO" b="0" dirty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              WHERE</a:t>
            </a:r>
            <a:r>
              <a:rPr lang="nb-NO" b="0" dirty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nb-NO" b="0" dirty="0" err="1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fagnavn</a:t>
            </a:r>
            <a:r>
              <a:rPr lang="nb-NO" b="0" dirty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nb-NO" b="0" dirty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LIKE</a:t>
            </a:r>
            <a:r>
              <a:rPr lang="nb-NO" b="0" dirty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 :</a:t>
            </a:r>
            <a:r>
              <a:rPr lang="nb-NO" b="0" dirty="0" err="1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search_string</a:t>
            </a:r>
            <a:r>
              <a:rPr lang="nb-NO" b="0" dirty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 </a:t>
            </a:r>
            <a:endParaRPr lang="nb-NO" b="0" dirty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nb-NO" b="0" dirty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              OR</a:t>
            </a:r>
            <a:r>
              <a:rPr lang="nb-NO" b="0" dirty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 kode </a:t>
            </a:r>
            <a:r>
              <a:rPr lang="nb-NO" b="0" dirty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LIKE</a:t>
            </a:r>
            <a:r>
              <a:rPr lang="nb-NO" b="0" dirty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 :</a:t>
            </a:r>
            <a:r>
              <a:rPr lang="nb-NO" b="0" dirty="0" err="1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search_string</a:t>
            </a:r>
            <a:r>
              <a:rPr lang="nb-NO" b="0" dirty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 </a:t>
            </a:r>
            <a:endParaRPr lang="nb-NO" b="0" dirty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nb-NO" b="0" dirty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              ORDER BY</a:t>
            </a:r>
            <a:r>
              <a:rPr lang="nb-NO" b="0" dirty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nb-NO" b="0" dirty="0" err="1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fagnavn</a:t>
            </a:r>
            <a:r>
              <a:rPr lang="nb-NO" b="0" dirty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nb-NO" b="0" dirty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ASC</a:t>
            </a:r>
            <a:r>
              <a:rPr lang="nb-NO" b="0" dirty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;’</a:t>
            </a:r>
            <a:r>
              <a:rPr lang="nb-NO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nb-NO" b="0" dirty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    $</a:t>
            </a:r>
            <a:r>
              <a:rPr lang="nb-NO" b="0" dirty="0" err="1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stmt</a:t>
            </a:r>
            <a:r>
              <a:rPr lang="nb-NO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nb-NO" b="0" dirty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$</a:t>
            </a:r>
            <a:r>
              <a:rPr lang="nb-NO" b="0" dirty="0" err="1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this</a:t>
            </a:r>
            <a:r>
              <a:rPr lang="nb-NO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lang="nb-NO" b="0" dirty="0" err="1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prepare</a:t>
            </a:r>
            <a:r>
              <a:rPr lang="nb-NO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nb-NO" b="0" dirty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$</a:t>
            </a:r>
            <a:r>
              <a:rPr lang="nb-NO" b="0" dirty="0" err="1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query</a:t>
            </a:r>
            <a:r>
              <a:rPr lang="nb-NO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</a:p>
          <a:p>
            <a:r>
              <a:rPr lang="nb-NO" b="0" dirty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    $</a:t>
            </a:r>
            <a:r>
              <a:rPr lang="nb-NO" b="0" dirty="0" err="1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stmt</a:t>
            </a:r>
            <a:r>
              <a:rPr lang="nb-NO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lang="nb-NO" b="0" dirty="0" err="1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execute</a:t>
            </a:r>
            <a:r>
              <a:rPr lang="nb-NO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([</a:t>
            </a:r>
            <a:r>
              <a:rPr lang="nb-NO" b="0" dirty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'</a:t>
            </a:r>
            <a:r>
              <a:rPr lang="nb-NO" b="0" dirty="0" err="1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search_string</a:t>
            </a:r>
            <a:r>
              <a:rPr lang="nb-NO" b="0" dirty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'</a:t>
            </a:r>
            <a:r>
              <a:rPr lang="nb-NO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=&gt; </a:t>
            </a:r>
            <a:r>
              <a:rPr lang="nb-NO" b="0" dirty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"%{</a:t>
            </a:r>
            <a:r>
              <a:rPr lang="nb-NO" b="0" dirty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$</a:t>
            </a:r>
            <a:r>
              <a:rPr lang="nb-NO" b="0" dirty="0" err="1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str</a:t>
            </a:r>
            <a:r>
              <a:rPr lang="nb-NO" b="0" dirty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}%"</a:t>
            </a:r>
            <a:r>
              <a:rPr lang="nb-NO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]);</a:t>
            </a:r>
          </a:p>
          <a:p>
            <a:r>
              <a:rPr lang="nb-NO" b="0" dirty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lang="nb-NO" b="0" dirty="0" err="1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return</a:t>
            </a:r>
            <a:r>
              <a:rPr lang="nb-NO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nb-NO" b="0" dirty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$</a:t>
            </a:r>
            <a:r>
              <a:rPr lang="nb-NO" b="0" dirty="0" err="1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stmt</a:t>
            </a:r>
            <a:r>
              <a:rPr lang="nb-NO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lang="nb-NO" b="0" dirty="0" err="1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fetchAll</a:t>
            </a:r>
            <a:r>
              <a:rPr lang="nb-NO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nb-NO" b="0" dirty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PDO</a:t>
            </a:r>
            <a:r>
              <a:rPr lang="nb-NO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::FETCH_ASSOC);</a:t>
            </a:r>
          </a:p>
          <a:p>
            <a:r>
              <a:rPr lang="nb-NO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</a:t>
            </a:r>
          </a:p>
        </p:txBody>
      </p:sp>
      <p:cxnSp>
        <p:nvCxnSpPr>
          <p:cNvPr id="4" name="Rett pil 3">
            <a:extLst>
              <a:ext uri="{FF2B5EF4-FFF2-40B4-BE49-F238E27FC236}">
                <a16:creationId xmlns:a16="http://schemas.microsoft.com/office/drawing/2014/main" id="{5CDC9BF1-BA07-6548-8780-5BC7C36C76CF}"/>
              </a:ext>
            </a:extLst>
          </p:cNvPr>
          <p:cNvCxnSpPr>
            <a:cxnSpLocks/>
          </p:cNvCxnSpPr>
          <p:nvPr/>
        </p:nvCxnSpPr>
        <p:spPr>
          <a:xfrm>
            <a:off x="4637902" y="1671580"/>
            <a:ext cx="1458098" cy="2662882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Rett linje 4">
            <a:extLst>
              <a:ext uri="{FF2B5EF4-FFF2-40B4-BE49-F238E27FC236}">
                <a16:creationId xmlns:a16="http://schemas.microsoft.com/office/drawing/2014/main" id="{D49F8EF9-2B74-5C4D-873B-91EA2C564E09}"/>
              </a:ext>
            </a:extLst>
          </p:cNvPr>
          <p:cNvCxnSpPr>
            <a:cxnSpLocks/>
          </p:cNvCxnSpPr>
          <p:nvPr/>
        </p:nvCxnSpPr>
        <p:spPr>
          <a:xfrm>
            <a:off x="4139514" y="1671580"/>
            <a:ext cx="1470454" cy="0"/>
          </a:xfrm>
          <a:prstGeom prst="line">
            <a:avLst/>
          </a:prstGeom>
          <a:ln w="38100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51279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ktangel 1">
            <a:extLst>
              <a:ext uri="{FF2B5EF4-FFF2-40B4-BE49-F238E27FC236}">
                <a16:creationId xmlns:a16="http://schemas.microsoft.com/office/drawing/2014/main" id="{DC3A7873-26BD-E64D-B71A-4C23E8D1422C}"/>
              </a:ext>
            </a:extLst>
          </p:cNvPr>
          <p:cNvSpPr/>
          <p:nvPr/>
        </p:nvSpPr>
        <p:spPr>
          <a:xfrm>
            <a:off x="0" y="0"/>
            <a:ext cx="9411128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b-NO" b="0" dirty="0">
                <a:solidFill>
                  <a:srgbClr val="800000"/>
                </a:solidFill>
                <a:effectLst/>
                <a:latin typeface="Source Code Pro" panose="020B0509030403020204" pitchFamily="49" charset="0"/>
              </a:rPr>
              <a:t>&lt;?</a:t>
            </a:r>
            <a:r>
              <a:rPr lang="nb-NO" b="0" dirty="0" err="1">
                <a:solidFill>
                  <a:srgbClr val="800000"/>
                </a:solidFill>
                <a:effectLst/>
                <a:latin typeface="Source Code Pro" panose="020B0509030403020204" pitchFamily="49" charset="0"/>
              </a:rPr>
              <a:t>php</a:t>
            </a:r>
            <a:endParaRPr lang="nb-NO" b="0" dirty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nb-NO" b="0" dirty="0" err="1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require_once</a:t>
            </a:r>
            <a:r>
              <a:rPr lang="nb-NO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nb-NO" b="0" dirty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'</a:t>
            </a:r>
            <a:r>
              <a:rPr lang="nb-NO" b="0" dirty="0" err="1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Database.php</a:t>
            </a:r>
            <a:r>
              <a:rPr lang="nb-NO" b="0" dirty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'</a:t>
            </a:r>
            <a:r>
              <a:rPr lang="nb-NO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nb-NO" b="0" dirty="0" err="1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try</a:t>
            </a:r>
            <a:r>
              <a:rPr lang="nb-NO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{</a:t>
            </a:r>
          </a:p>
          <a:p>
            <a:r>
              <a:rPr lang="nb-NO" b="0" dirty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    $db</a:t>
            </a:r>
            <a:r>
              <a:rPr lang="nb-NO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nb-NO" b="0" dirty="0" err="1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new</a:t>
            </a:r>
            <a:r>
              <a:rPr lang="nb-NO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nb-NO" b="0" dirty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Database</a:t>
            </a:r>
            <a:r>
              <a:rPr lang="nb-NO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nb-NO" b="0" dirty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'db-</a:t>
            </a:r>
            <a:r>
              <a:rPr lang="nb-NO" b="0" dirty="0" err="1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php</a:t>
            </a:r>
            <a:r>
              <a:rPr lang="nb-NO" b="0" dirty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-</a:t>
            </a:r>
            <a:r>
              <a:rPr lang="nb-NO" b="0" dirty="0" err="1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js-fetch-settings.ini</a:t>
            </a:r>
            <a:r>
              <a:rPr lang="nb-NO" b="0" dirty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’</a:t>
            </a:r>
            <a:r>
              <a:rPr lang="nb-NO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</a:p>
          <a:p>
            <a:r>
              <a:rPr lang="nb-NO" b="0" dirty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lang="nb-NO" b="0" dirty="0" err="1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if</a:t>
            </a:r>
            <a:r>
              <a:rPr lang="nb-NO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(</a:t>
            </a:r>
            <a:r>
              <a:rPr lang="nb-NO" b="0" dirty="0" err="1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strlen</a:t>
            </a:r>
            <a:r>
              <a:rPr lang="nb-NO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nb-NO" b="0" dirty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$_POST</a:t>
            </a:r>
            <a:r>
              <a:rPr lang="nb-NO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[</a:t>
            </a:r>
            <a:r>
              <a:rPr lang="nb-NO" b="0" dirty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'</a:t>
            </a:r>
            <a:r>
              <a:rPr lang="nb-NO" b="0" dirty="0" err="1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str</a:t>
            </a:r>
            <a:r>
              <a:rPr lang="nb-NO" b="0" dirty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'</a:t>
            </a:r>
            <a:r>
              <a:rPr lang="nb-NO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]) &gt; </a:t>
            </a:r>
            <a:r>
              <a:rPr lang="nb-NO" b="0" dirty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0</a:t>
            </a:r>
            <a:r>
              <a:rPr lang="nb-NO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 {</a:t>
            </a:r>
          </a:p>
          <a:p>
            <a:r>
              <a:rPr lang="nb-NO" b="0" dirty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        </a:t>
            </a:r>
            <a:r>
              <a:rPr lang="nb-NO" b="0" dirty="0" err="1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echo</a:t>
            </a:r>
            <a:r>
              <a:rPr lang="nb-NO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nb-NO" b="0" dirty="0" err="1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json_encode</a:t>
            </a:r>
            <a:r>
              <a:rPr lang="nb-NO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nb-NO" b="0" dirty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$db</a:t>
            </a:r>
            <a:r>
              <a:rPr lang="nb-NO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lang="nb-NO" b="0" dirty="0" err="1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searchData</a:t>
            </a:r>
            <a:r>
              <a:rPr lang="nb-NO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nb-NO" b="0" dirty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$_POST</a:t>
            </a:r>
            <a:r>
              <a:rPr lang="nb-NO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[</a:t>
            </a:r>
            <a:r>
              <a:rPr lang="nb-NO" b="0" dirty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'</a:t>
            </a:r>
            <a:r>
              <a:rPr lang="nb-NO" b="0" dirty="0" err="1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str</a:t>
            </a:r>
            <a:r>
              <a:rPr lang="nb-NO" b="0" dirty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'</a:t>
            </a:r>
            <a:r>
              <a:rPr lang="nb-NO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]));</a:t>
            </a:r>
          </a:p>
          <a:p>
            <a:r>
              <a:rPr lang="nb-NO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} </a:t>
            </a:r>
            <a:r>
              <a:rPr lang="nb-NO" b="0" dirty="0" err="1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else</a:t>
            </a:r>
            <a:r>
              <a:rPr lang="nb-NO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{</a:t>
            </a:r>
          </a:p>
          <a:p>
            <a:r>
              <a:rPr lang="nb-NO" b="0" dirty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        </a:t>
            </a:r>
            <a:r>
              <a:rPr lang="nb-NO" b="0" dirty="0" err="1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echo</a:t>
            </a:r>
            <a:r>
              <a:rPr lang="nb-NO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nb-NO" b="0" dirty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'{}’</a:t>
            </a:r>
            <a:r>
              <a:rPr lang="nb-NO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nb-NO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}</a:t>
            </a:r>
          </a:p>
          <a:p>
            <a:r>
              <a:rPr lang="nb-NO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 </a:t>
            </a:r>
            <a:r>
              <a:rPr lang="nb-NO" b="0" dirty="0" err="1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catch</a:t>
            </a:r>
            <a:r>
              <a:rPr lang="nb-NO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(</a:t>
            </a:r>
            <a:r>
              <a:rPr lang="nb-NO" b="0" dirty="0" err="1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exception</a:t>
            </a:r>
            <a:r>
              <a:rPr lang="nb-NO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nb-NO" b="0" dirty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$e</a:t>
            </a:r>
            <a:r>
              <a:rPr lang="nb-NO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 {</a:t>
            </a:r>
          </a:p>
          <a:p>
            <a:r>
              <a:rPr lang="nb-NO" b="0" dirty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lang="nb-NO" b="0" dirty="0" err="1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http_response_code</a:t>
            </a:r>
            <a:r>
              <a:rPr lang="nb-NO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nb-NO" b="0" dirty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503</a:t>
            </a:r>
            <a:r>
              <a:rPr lang="nb-NO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 </a:t>
            </a:r>
          </a:p>
          <a:p>
            <a:r>
              <a:rPr lang="nb-NO" b="0" dirty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lang="nb-NO" b="0" dirty="0" err="1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echo</a:t>
            </a:r>
            <a:r>
              <a:rPr lang="nb-NO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nb-NO" b="0" dirty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'{}’</a:t>
            </a:r>
            <a:r>
              <a:rPr lang="nb-NO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nb-NO" b="0" dirty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    exit</a:t>
            </a:r>
            <a:r>
              <a:rPr lang="nb-NO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nb-NO" b="0" dirty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$e</a:t>
            </a:r>
            <a:r>
              <a:rPr lang="nb-NO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lang="nb-NO" b="0" dirty="0" err="1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getMessage</a:t>
            </a:r>
            <a:r>
              <a:rPr lang="nb-NO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());</a:t>
            </a:r>
          </a:p>
          <a:p>
            <a:r>
              <a:rPr lang="nb-NO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</a:t>
            </a:r>
          </a:p>
          <a:p>
            <a:r>
              <a:rPr lang="nb-NO" b="0" dirty="0">
                <a:solidFill>
                  <a:srgbClr val="800000"/>
                </a:solidFill>
                <a:effectLst/>
                <a:latin typeface="Source Code Pro" panose="020B0509030403020204" pitchFamily="49" charset="0"/>
              </a:rPr>
              <a:t>?&gt;</a:t>
            </a:r>
            <a:endParaRPr lang="nb-NO" b="0" dirty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br>
              <a:rPr lang="nb-NO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endParaRPr lang="nb-NO" b="0" dirty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</p:txBody>
      </p:sp>
      <p:cxnSp>
        <p:nvCxnSpPr>
          <p:cNvPr id="5" name="Rett linje 4">
            <a:extLst>
              <a:ext uri="{FF2B5EF4-FFF2-40B4-BE49-F238E27FC236}">
                <a16:creationId xmlns:a16="http://schemas.microsoft.com/office/drawing/2014/main" id="{D49F8EF9-2B74-5C4D-873B-91EA2C564E09}"/>
              </a:ext>
            </a:extLst>
          </p:cNvPr>
          <p:cNvCxnSpPr>
            <a:cxnSpLocks/>
          </p:cNvCxnSpPr>
          <p:nvPr/>
        </p:nvCxnSpPr>
        <p:spPr>
          <a:xfrm>
            <a:off x="1215081" y="1671580"/>
            <a:ext cx="2183027" cy="0"/>
          </a:xfrm>
          <a:prstGeom prst="line">
            <a:avLst/>
          </a:prstGeom>
          <a:ln w="38100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26437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ktangel 2">
            <a:extLst>
              <a:ext uri="{FF2B5EF4-FFF2-40B4-BE49-F238E27FC236}">
                <a16:creationId xmlns:a16="http://schemas.microsoft.com/office/drawing/2014/main" id="{0814FF9D-FD60-3F47-BE5C-CFDB95877BD2}"/>
              </a:ext>
            </a:extLst>
          </p:cNvPr>
          <p:cNvSpPr/>
          <p:nvPr/>
        </p:nvSpPr>
        <p:spPr>
          <a:xfrm>
            <a:off x="0" y="456247"/>
            <a:ext cx="12192000" cy="64017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b-NO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[{</a:t>
            </a:r>
          </a:p>
          <a:p>
            <a:r>
              <a:rPr lang="nb-NO" sz="1000" b="0" dirty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"kode"</a:t>
            </a:r>
            <a:r>
              <a:rPr lang="nb-NO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 </a:t>
            </a:r>
            <a:r>
              <a:rPr lang="nb-NO" sz="1000" b="0" dirty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"MOK4-01"</a:t>
            </a:r>
            <a:r>
              <a:rPr lang="nb-NO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</a:p>
          <a:p>
            <a:r>
              <a:rPr lang="nb-NO" sz="1000" b="0" dirty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</a:t>
            </a:r>
            <a:r>
              <a:rPr lang="nb-NO" sz="1000" b="0" dirty="0" err="1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fagnavn</a:t>
            </a:r>
            <a:r>
              <a:rPr lang="nb-NO" sz="1000" b="0" dirty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</a:t>
            </a:r>
            <a:r>
              <a:rPr lang="nb-NO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 </a:t>
            </a:r>
            <a:r>
              <a:rPr lang="nb-NO" sz="1000" b="0" dirty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"Læreplan i bilde - valgfritt programfag i utdanningsprogram for medier og kommunikasjon"</a:t>
            </a:r>
            <a:r>
              <a:rPr lang="nb-NO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</a:p>
          <a:p>
            <a:r>
              <a:rPr lang="nb-NO" sz="1000" b="0" dirty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</a:t>
            </a:r>
            <a:r>
              <a:rPr lang="nb-NO" sz="1000" b="0" dirty="0" err="1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urldata</a:t>
            </a:r>
            <a:r>
              <a:rPr lang="nb-NO" sz="1000" b="0" dirty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</a:t>
            </a:r>
            <a:r>
              <a:rPr lang="nb-NO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 </a:t>
            </a:r>
            <a:r>
              <a:rPr lang="nb-NO" sz="1000" b="0" dirty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</a:t>
            </a:r>
            <a:r>
              <a:rPr lang="nb-NO" sz="1000" b="0" dirty="0" err="1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https</a:t>
            </a:r>
            <a:r>
              <a:rPr lang="nb-NO" sz="1000" b="0" dirty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:</a:t>
            </a:r>
            <a:r>
              <a:rPr lang="nb-NO" sz="1000" b="0" dirty="0">
                <a:solidFill>
                  <a:srgbClr val="EE0000"/>
                </a:solidFill>
                <a:effectLst/>
                <a:latin typeface="Source Code Pro" panose="020B0509030403020204" pitchFamily="49" charset="0"/>
              </a:rPr>
              <a:t>\/\/</a:t>
            </a:r>
            <a:r>
              <a:rPr lang="nb-NO" sz="1000" b="0" dirty="0" err="1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data.udir.no</a:t>
            </a:r>
            <a:r>
              <a:rPr lang="nb-NO" sz="1000" b="0" dirty="0">
                <a:solidFill>
                  <a:srgbClr val="EE0000"/>
                </a:solidFill>
                <a:effectLst/>
                <a:latin typeface="Source Code Pro" panose="020B0509030403020204" pitchFamily="49" charset="0"/>
              </a:rPr>
              <a:t>\/</a:t>
            </a:r>
            <a:r>
              <a:rPr lang="nb-NO" sz="1000" b="0" dirty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kl06</a:t>
            </a:r>
            <a:r>
              <a:rPr lang="nb-NO" sz="1000" b="0" dirty="0">
                <a:solidFill>
                  <a:srgbClr val="EE0000"/>
                </a:solidFill>
                <a:effectLst/>
                <a:latin typeface="Source Code Pro" panose="020B0509030403020204" pitchFamily="49" charset="0"/>
              </a:rPr>
              <a:t>\/</a:t>
            </a:r>
            <a:r>
              <a:rPr lang="nb-NO" sz="1000" b="0" dirty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v201906</a:t>
            </a:r>
            <a:r>
              <a:rPr lang="nb-NO" sz="1000" b="0" dirty="0">
                <a:solidFill>
                  <a:srgbClr val="EE0000"/>
                </a:solidFill>
                <a:effectLst/>
                <a:latin typeface="Source Code Pro" panose="020B0509030403020204" pitchFamily="49" charset="0"/>
              </a:rPr>
              <a:t>\/</a:t>
            </a:r>
            <a:r>
              <a:rPr lang="nb-NO" sz="1000" b="0" dirty="0" err="1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laereplaner</a:t>
            </a:r>
            <a:r>
              <a:rPr lang="nb-NO" sz="1000" b="0" dirty="0">
                <a:solidFill>
                  <a:srgbClr val="EE0000"/>
                </a:solidFill>
                <a:effectLst/>
                <a:latin typeface="Source Code Pro" panose="020B0509030403020204" pitchFamily="49" charset="0"/>
              </a:rPr>
              <a:t>\/</a:t>
            </a:r>
            <a:r>
              <a:rPr lang="nb-NO" sz="1000" b="0" dirty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MOK4-01"</a:t>
            </a:r>
            <a:endParaRPr lang="nb-NO" sz="1000" b="0" dirty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nb-NO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}, {</a:t>
            </a:r>
          </a:p>
          <a:p>
            <a:r>
              <a:rPr lang="nb-NO" sz="1000" b="0" dirty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"kode"</a:t>
            </a:r>
            <a:r>
              <a:rPr lang="nb-NO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 </a:t>
            </a:r>
            <a:r>
              <a:rPr lang="nb-NO" sz="1000" b="0" dirty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"BMK3-01"</a:t>
            </a:r>
            <a:r>
              <a:rPr lang="nb-NO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</a:p>
          <a:p>
            <a:r>
              <a:rPr lang="nb-NO" sz="1000" b="0" dirty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</a:t>
            </a:r>
            <a:r>
              <a:rPr lang="nb-NO" sz="1000" b="0" dirty="0" err="1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fagnavn</a:t>
            </a:r>
            <a:r>
              <a:rPr lang="nb-NO" sz="1000" b="0" dirty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</a:t>
            </a:r>
            <a:r>
              <a:rPr lang="nb-NO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 </a:t>
            </a:r>
            <a:r>
              <a:rPr lang="nb-NO" sz="1000" b="0" dirty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"Læreplan i bilfaget, lette kjøretøy Vg3 </a:t>
            </a:r>
            <a:r>
              <a:rPr lang="nb-NO" sz="1000" b="0" dirty="0">
                <a:solidFill>
                  <a:srgbClr val="EE0000"/>
                </a:solidFill>
                <a:effectLst/>
                <a:latin typeface="Source Code Pro" panose="020B0509030403020204" pitchFamily="49" charset="0"/>
              </a:rPr>
              <a:t>\/</a:t>
            </a:r>
            <a:r>
              <a:rPr lang="nb-NO" sz="1000" b="0" dirty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 opplæring i bedrift"</a:t>
            </a:r>
            <a:r>
              <a:rPr lang="nb-NO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</a:p>
          <a:p>
            <a:r>
              <a:rPr lang="nb-NO" sz="1000" b="0" dirty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</a:t>
            </a:r>
            <a:r>
              <a:rPr lang="nb-NO" sz="1000" b="0" dirty="0" err="1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urldata</a:t>
            </a:r>
            <a:r>
              <a:rPr lang="nb-NO" sz="1000" b="0" dirty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</a:t>
            </a:r>
            <a:r>
              <a:rPr lang="nb-NO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 </a:t>
            </a:r>
            <a:r>
              <a:rPr lang="nb-NO" sz="1000" b="0" dirty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</a:t>
            </a:r>
            <a:r>
              <a:rPr lang="nb-NO" sz="1000" b="0" dirty="0" err="1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https</a:t>
            </a:r>
            <a:r>
              <a:rPr lang="nb-NO" sz="1000" b="0" dirty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:</a:t>
            </a:r>
            <a:r>
              <a:rPr lang="nb-NO" sz="1000" b="0" dirty="0">
                <a:solidFill>
                  <a:srgbClr val="EE0000"/>
                </a:solidFill>
                <a:effectLst/>
                <a:latin typeface="Source Code Pro" panose="020B0509030403020204" pitchFamily="49" charset="0"/>
              </a:rPr>
              <a:t>\/\/</a:t>
            </a:r>
            <a:r>
              <a:rPr lang="nb-NO" sz="1000" b="0" dirty="0" err="1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data.udir.no</a:t>
            </a:r>
            <a:r>
              <a:rPr lang="nb-NO" sz="1000" b="0" dirty="0">
                <a:solidFill>
                  <a:srgbClr val="EE0000"/>
                </a:solidFill>
                <a:effectLst/>
                <a:latin typeface="Source Code Pro" panose="020B0509030403020204" pitchFamily="49" charset="0"/>
              </a:rPr>
              <a:t>\/</a:t>
            </a:r>
            <a:r>
              <a:rPr lang="nb-NO" sz="1000" b="0" dirty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kl06</a:t>
            </a:r>
            <a:r>
              <a:rPr lang="nb-NO" sz="1000" b="0" dirty="0">
                <a:solidFill>
                  <a:srgbClr val="EE0000"/>
                </a:solidFill>
                <a:effectLst/>
                <a:latin typeface="Source Code Pro" panose="020B0509030403020204" pitchFamily="49" charset="0"/>
              </a:rPr>
              <a:t>\/</a:t>
            </a:r>
            <a:r>
              <a:rPr lang="nb-NO" sz="1000" b="0" dirty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v201906</a:t>
            </a:r>
            <a:r>
              <a:rPr lang="nb-NO" sz="1000" b="0" dirty="0">
                <a:solidFill>
                  <a:srgbClr val="EE0000"/>
                </a:solidFill>
                <a:effectLst/>
                <a:latin typeface="Source Code Pro" panose="020B0509030403020204" pitchFamily="49" charset="0"/>
              </a:rPr>
              <a:t>\/</a:t>
            </a:r>
            <a:r>
              <a:rPr lang="nb-NO" sz="1000" b="0" dirty="0" err="1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laereplaner</a:t>
            </a:r>
            <a:r>
              <a:rPr lang="nb-NO" sz="1000" b="0" dirty="0">
                <a:solidFill>
                  <a:srgbClr val="EE0000"/>
                </a:solidFill>
                <a:effectLst/>
                <a:latin typeface="Source Code Pro" panose="020B0509030403020204" pitchFamily="49" charset="0"/>
              </a:rPr>
              <a:t>\/</a:t>
            </a:r>
            <a:r>
              <a:rPr lang="nb-NO" sz="1000" b="0" dirty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BMK3-01"</a:t>
            </a:r>
            <a:endParaRPr lang="nb-NO" sz="1000" b="0" dirty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nb-NO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}, {</a:t>
            </a:r>
          </a:p>
          <a:p>
            <a:r>
              <a:rPr lang="nb-NO" sz="1000" b="0" dirty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"kode"</a:t>
            </a:r>
            <a:r>
              <a:rPr lang="nb-NO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 </a:t>
            </a:r>
            <a:r>
              <a:rPr lang="nb-NO" sz="1000" b="0" dirty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"BMK3-02"</a:t>
            </a:r>
            <a:r>
              <a:rPr lang="nb-NO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</a:p>
          <a:p>
            <a:r>
              <a:rPr lang="nb-NO" sz="1000" b="0" dirty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</a:t>
            </a:r>
            <a:r>
              <a:rPr lang="nb-NO" sz="1000" b="0" dirty="0" err="1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fagnavn</a:t>
            </a:r>
            <a:r>
              <a:rPr lang="nb-NO" sz="1000" b="0" dirty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</a:t>
            </a:r>
            <a:r>
              <a:rPr lang="nb-NO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 </a:t>
            </a:r>
            <a:r>
              <a:rPr lang="nb-NO" sz="1000" b="0" dirty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"Læreplan i bilfaget, lette kjøretøy Vg3 </a:t>
            </a:r>
            <a:r>
              <a:rPr lang="nb-NO" sz="1000" b="0" dirty="0">
                <a:solidFill>
                  <a:srgbClr val="EE0000"/>
                </a:solidFill>
                <a:effectLst/>
                <a:latin typeface="Source Code Pro" panose="020B0509030403020204" pitchFamily="49" charset="0"/>
              </a:rPr>
              <a:t>\/</a:t>
            </a:r>
            <a:r>
              <a:rPr lang="nb-NO" sz="1000" b="0" dirty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 opplæring i bedrift"</a:t>
            </a:r>
            <a:r>
              <a:rPr lang="nb-NO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</a:p>
          <a:p>
            <a:r>
              <a:rPr lang="nb-NO" sz="1000" b="0" dirty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</a:t>
            </a:r>
            <a:r>
              <a:rPr lang="nb-NO" sz="1000" b="0" dirty="0" err="1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urldata</a:t>
            </a:r>
            <a:r>
              <a:rPr lang="nb-NO" sz="1000" b="0" dirty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</a:t>
            </a:r>
            <a:r>
              <a:rPr lang="nb-NO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 </a:t>
            </a:r>
            <a:r>
              <a:rPr lang="nb-NO" sz="1000" b="0" dirty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</a:t>
            </a:r>
            <a:r>
              <a:rPr lang="nb-NO" sz="1000" b="0" dirty="0" err="1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https</a:t>
            </a:r>
            <a:r>
              <a:rPr lang="nb-NO" sz="1000" b="0" dirty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:</a:t>
            </a:r>
            <a:r>
              <a:rPr lang="nb-NO" sz="1000" b="0" dirty="0">
                <a:solidFill>
                  <a:srgbClr val="EE0000"/>
                </a:solidFill>
                <a:effectLst/>
                <a:latin typeface="Source Code Pro" panose="020B0509030403020204" pitchFamily="49" charset="0"/>
              </a:rPr>
              <a:t>\/\/</a:t>
            </a:r>
            <a:r>
              <a:rPr lang="nb-NO" sz="1000" b="0" dirty="0" err="1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data.udir.no</a:t>
            </a:r>
            <a:r>
              <a:rPr lang="nb-NO" sz="1000" b="0" dirty="0">
                <a:solidFill>
                  <a:srgbClr val="EE0000"/>
                </a:solidFill>
                <a:effectLst/>
                <a:latin typeface="Source Code Pro" panose="020B0509030403020204" pitchFamily="49" charset="0"/>
              </a:rPr>
              <a:t>\/</a:t>
            </a:r>
            <a:r>
              <a:rPr lang="nb-NO" sz="1000" b="0" dirty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kl06</a:t>
            </a:r>
            <a:r>
              <a:rPr lang="nb-NO" sz="1000" b="0" dirty="0">
                <a:solidFill>
                  <a:srgbClr val="EE0000"/>
                </a:solidFill>
                <a:effectLst/>
                <a:latin typeface="Source Code Pro" panose="020B0509030403020204" pitchFamily="49" charset="0"/>
              </a:rPr>
              <a:t>\/</a:t>
            </a:r>
            <a:r>
              <a:rPr lang="nb-NO" sz="1000" b="0" dirty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v201906</a:t>
            </a:r>
            <a:r>
              <a:rPr lang="nb-NO" sz="1000" b="0" dirty="0">
                <a:solidFill>
                  <a:srgbClr val="EE0000"/>
                </a:solidFill>
                <a:effectLst/>
                <a:latin typeface="Source Code Pro" panose="020B0509030403020204" pitchFamily="49" charset="0"/>
              </a:rPr>
              <a:t>\/</a:t>
            </a:r>
            <a:r>
              <a:rPr lang="nb-NO" sz="1000" b="0" dirty="0" err="1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laereplaner</a:t>
            </a:r>
            <a:r>
              <a:rPr lang="nb-NO" sz="1000" b="0" dirty="0">
                <a:solidFill>
                  <a:srgbClr val="EE0000"/>
                </a:solidFill>
                <a:effectLst/>
                <a:latin typeface="Source Code Pro" panose="020B0509030403020204" pitchFamily="49" charset="0"/>
              </a:rPr>
              <a:t>\/</a:t>
            </a:r>
            <a:r>
              <a:rPr lang="nb-NO" sz="1000" b="0" dirty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BMK3-02"</a:t>
            </a:r>
            <a:endParaRPr lang="nb-NO" sz="1000" b="0" dirty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nb-NO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}, {</a:t>
            </a:r>
          </a:p>
          <a:p>
            <a:r>
              <a:rPr lang="nb-NO" sz="1000" b="0" dirty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"kode"</a:t>
            </a:r>
            <a:r>
              <a:rPr lang="nb-NO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 </a:t>
            </a:r>
            <a:r>
              <a:rPr lang="nb-NO" sz="1000" b="0" dirty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"BTK3-01"</a:t>
            </a:r>
            <a:r>
              <a:rPr lang="nb-NO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</a:p>
          <a:p>
            <a:r>
              <a:rPr lang="nb-NO" sz="1000" b="0" dirty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</a:t>
            </a:r>
            <a:r>
              <a:rPr lang="nb-NO" sz="1000" b="0" dirty="0" err="1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fagnavn</a:t>
            </a:r>
            <a:r>
              <a:rPr lang="nb-NO" sz="1000" b="0" dirty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</a:t>
            </a:r>
            <a:r>
              <a:rPr lang="nb-NO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 </a:t>
            </a:r>
            <a:r>
              <a:rPr lang="nb-NO" sz="1000" b="0" dirty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"Læreplan i bilfaget, tunge kjøretøy Vg3 </a:t>
            </a:r>
            <a:r>
              <a:rPr lang="nb-NO" sz="1000" b="0" dirty="0">
                <a:solidFill>
                  <a:srgbClr val="EE0000"/>
                </a:solidFill>
                <a:effectLst/>
                <a:latin typeface="Source Code Pro" panose="020B0509030403020204" pitchFamily="49" charset="0"/>
              </a:rPr>
              <a:t>\/</a:t>
            </a:r>
            <a:r>
              <a:rPr lang="nb-NO" sz="1000" b="0" dirty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 opplæring i bedrift"</a:t>
            </a:r>
            <a:r>
              <a:rPr lang="nb-NO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</a:p>
          <a:p>
            <a:r>
              <a:rPr lang="nb-NO" sz="1000" b="0" dirty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</a:t>
            </a:r>
            <a:r>
              <a:rPr lang="nb-NO" sz="1000" b="0" dirty="0" err="1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urldata</a:t>
            </a:r>
            <a:r>
              <a:rPr lang="nb-NO" sz="1000" b="0" dirty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</a:t>
            </a:r>
            <a:r>
              <a:rPr lang="nb-NO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 </a:t>
            </a:r>
            <a:r>
              <a:rPr lang="nb-NO" sz="1000" b="0" dirty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</a:t>
            </a:r>
            <a:r>
              <a:rPr lang="nb-NO" sz="1000" b="0" dirty="0" err="1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https</a:t>
            </a:r>
            <a:r>
              <a:rPr lang="nb-NO" sz="1000" b="0" dirty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:</a:t>
            </a:r>
            <a:r>
              <a:rPr lang="nb-NO" sz="1000" b="0" dirty="0">
                <a:solidFill>
                  <a:srgbClr val="EE0000"/>
                </a:solidFill>
                <a:effectLst/>
                <a:latin typeface="Source Code Pro" panose="020B0509030403020204" pitchFamily="49" charset="0"/>
              </a:rPr>
              <a:t>\/\/</a:t>
            </a:r>
            <a:r>
              <a:rPr lang="nb-NO" sz="1000" b="0" dirty="0" err="1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data.udir.no</a:t>
            </a:r>
            <a:r>
              <a:rPr lang="nb-NO" sz="1000" b="0" dirty="0">
                <a:solidFill>
                  <a:srgbClr val="EE0000"/>
                </a:solidFill>
                <a:effectLst/>
                <a:latin typeface="Source Code Pro" panose="020B0509030403020204" pitchFamily="49" charset="0"/>
              </a:rPr>
              <a:t>\/</a:t>
            </a:r>
            <a:r>
              <a:rPr lang="nb-NO" sz="1000" b="0" dirty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kl06</a:t>
            </a:r>
            <a:r>
              <a:rPr lang="nb-NO" sz="1000" b="0" dirty="0">
                <a:solidFill>
                  <a:srgbClr val="EE0000"/>
                </a:solidFill>
                <a:effectLst/>
                <a:latin typeface="Source Code Pro" panose="020B0509030403020204" pitchFamily="49" charset="0"/>
              </a:rPr>
              <a:t>\/</a:t>
            </a:r>
            <a:r>
              <a:rPr lang="nb-NO" sz="1000" b="0" dirty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v201906</a:t>
            </a:r>
            <a:r>
              <a:rPr lang="nb-NO" sz="1000" b="0" dirty="0">
                <a:solidFill>
                  <a:srgbClr val="EE0000"/>
                </a:solidFill>
                <a:effectLst/>
                <a:latin typeface="Source Code Pro" panose="020B0509030403020204" pitchFamily="49" charset="0"/>
              </a:rPr>
              <a:t>\/</a:t>
            </a:r>
            <a:r>
              <a:rPr lang="nb-NO" sz="1000" b="0" dirty="0" err="1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laereplaner</a:t>
            </a:r>
            <a:r>
              <a:rPr lang="nb-NO" sz="1000" b="0" dirty="0">
                <a:solidFill>
                  <a:srgbClr val="EE0000"/>
                </a:solidFill>
                <a:effectLst/>
                <a:latin typeface="Source Code Pro" panose="020B0509030403020204" pitchFamily="49" charset="0"/>
              </a:rPr>
              <a:t>\/</a:t>
            </a:r>
            <a:r>
              <a:rPr lang="nb-NO" sz="1000" b="0" dirty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BTK3-01"</a:t>
            </a:r>
            <a:endParaRPr lang="nb-NO" sz="1000" b="0" dirty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nb-NO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}, {</a:t>
            </a:r>
          </a:p>
          <a:p>
            <a:r>
              <a:rPr lang="nb-NO" sz="1000" b="0" dirty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"kode"</a:t>
            </a:r>
            <a:r>
              <a:rPr lang="nb-NO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 </a:t>
            </a:r>
            <a:r>
              <a:rPr lang="nb-NO" sz="1000" b="0" dirty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"BLA3-01"</a:t>
            </a:r>
            <a:r>
              <a:rPr lang="nb-NO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</a:p>
          <a:p>
            <a:r>
              <a:rPr lang="nb-NO" sz="1000" b="0" dirty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</a:t>
            </a:r>
            <a:r>
              <a:rPr lang="nb-NO" sz="1000" b="0" dirty="0" err="1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fagnavn</a:t>
            </a:r>
            <a:r>
              <a:rPr lang="nb-NO" sz="1000" b="0" dirty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</a:t>
            </a:r>
            <a:r>
              <a:rPr lang="nb-NO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 </a:t>
            </a:r>
            <a:r>
              <a:rPr lang="nb-NO" sz="1000" b="0" dirty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"Læreplan i billakkererfaget Vg3 </a:t>
            </a:r>
            <a:r>
              <a:rPr lang="nb-NO" sz="1000" b="0" dirty="0">
                <a:solidFill>
                  <a:srgbClr val="EE0000"/>
                </a:solidFill>
                <a:effectLst/>
                <a:latin typeface="Source Code Pro" panose="020B0509030403020204" pitchFamily="49" charset="0"/>
              </a:rPr>
              <a:t>\/</a:t>
            </a:r>
            <a:r>
              <a:rPr lang="nb-NO" sz="1000" b="0" dirty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 opplæring i bedrift"</a:t>
            </a:r>
            <a:r>
              <a:rPr lang="nb-NO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</a:p>
          <a:p>
            <a:r>
              <a:rPr lang="nb-NO" sz="1000" b="0" dirty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</a:t>
            </a:r>
            <a:r>
              <a:rPr lang="nb-NO" sz="1000" b="0" dirty="0" err="1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urldata</a:t>
            </a:r>
            <a:r>
              <a:rPr lang="nb-NO" sz="1000" b="0" dirty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</a:t>
            </a:r>
            <a:r>
              <a:rPr lang="nb-NO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 </a:t>
            </a:r>
            <a:r>
              <a:rPr lang="nb-NO" sz="1000" b="0" dirty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</a:t>
            </a:r>
            <a:r>
              <a:rPr lang="nb-NO" sz="1000" b="0" dirty="0" err="1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https</a:t>
            </a:r>
            <a:r>
              <a:rPr lang="nb-NO" sz="1000" b="0" dirty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:</a:t>
            </a:r>
            <a:r>
              <a:rPr lang="nb-NO" sz="1000" b="0" dirty="0">
                <a:solidFill>
                  <a:srgbClr val="EE0000"/>
                </a:solidFill>
                <a:effectLst/>
                <a:latin typeface="Source Code Pro" panose="020B0509030403020204" pitchFamily="49" charset="0"/>
              </a:rPr>
              <a:t>\/\/</a:t>
            </a:r>
            <a:r>
              <a:rPr lang="nb-NO" sz="1000" b="0" dirty="0" err="1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data.udir.no</a:t>
            </a:r>
            <a:r>
              <a:rPr lang="nb-NO" sz="1000" b="0" dirty="0">
                <a:solidFill>
                  <a:srgbClr val="EE0000"/>
                </a:solidFill>
                <a:effectLst/>
                <a:latin typeface="Source Code Pro" panose="020B0509030403020204" pitchFamily="49" charset="0"/>
              </a:rPr>
              <a:t>\/</a:t>
            </a:r>
            <a:r>
              <a:rPr lang="nb-NO" sz="1000" b="0" dirty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kl06</a:t>
            </a:r>
            <a:r>
              <a:rPr lang="nb-NO" sz="1000" b="0" dirty="0">
                <a:solidFill>
                  <a:srgbClr val="EE0000"/>
                </a:solidFill>
                <a:effectLst/>
                <a:latin typeface="Source Code Pro" panose="020B0509030403020204" pitchFamily="49" charset="0"/>
              </a:rPr>
              <a:t>\/</a:t>
            </a:r>
            <a:r>
              <a:rPr lang="nb-NO" sz="1000" b="0" dirty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v201906</a:t>
            </a:r>
            <a:r>
              <a:rPr lang="nb-NO" sz="1000" b="0" dirty="0">
                <a:solidFill>
                  <a:srgbClr val="EE0000"/>
                </a:solidFill>
                <a:effectLst/>
                <a:latin typeface="Source Code Pro" panose="020B0509030403020204" pitchFamily="49" charset="0"/>
              </a:rPr>
              <a:t>\/</a:t>
            </a:r>
            <a:r>
              <a:rPr lang="nb-NO" sz="1000" b="0" dirty="0" err="1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laereplaner</a:t>
            </a:r>
            <a:r>
              <a:rPr lang="nb-NO" sz="1000" b="0" dirty="0">
                <a:solidFill>
                  <a:srgbClr val="EE0000"/>
                </a:solidFill>
                <a:effectLst/>
                <a:latin typeface="Source Code Pro" panose="020B0509030403020204" pitchFamily="49" charset="0"/>
              </a:rPr>
              <a:t>\/</a:t>
            </a:r>
            <a:r>
              <a:rPr lang="nb-NO" sz="1000" b="0" dirty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BLA3-01"</a:t>
            </a:r>
            <a:endParaRPr lang="nb-NO" sz="1000" b="0" dirty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nb-NO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}, {</a:t>
            </a:r>
          </a:p>
          <a:p>
            <a:r>
              <a:rPr lang="nb-NO" sz="1000" b="0" dirty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"kode"</a:t>
            </a:r>
            <a:r>
              <a:rPr lang="nb-NO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 </a:t>
            </a:r>
            <a:r>
              <a:rPr lang="nb-NO" sz="1000" b="0" dirty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"BSK3-01"</a:t>
            </a:r>
            <a:r>
              <a:rPr lang="nb-NO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</a:p>
          <a:p>
            <a:r>
              <a:rPr lang="nb-NO" sz="1000" b="0" dirty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</a:t>
            </a:r>
            <a:r>
              <a:rPr lang="nb-NO" sz="1000" b="0" dirty="0" err="1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fagnavn</a:t>
            </a:r>
            <a:r>
              <a:rPr lang="nb-NO" sz="1000" b="0" dirty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</a:t>
            </a:r>
            <a:r>
              <a:rPr lang="nb-NO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 </a:t>
            </a:r>
            <a:r>
              <a:rPr lang="nb-NO" sz="1000" b="0" dirty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"Læreplan i bilskadefaget Vg3 </a:t>
            </a:r>
            <a:r>
              <a:rPr lang="nb-NO" sz="1000" b="0" dirty="0">
                <a:solidFill>
                  <a:srgbClr val="EE0000"/>
                </a:solidFill>
                <a:effectLst/>
                <a:latin typeface="Source Code Pro" panose="020B0509030403020204" pitchFamily="49" charset="0"/>
              </a:rPr>
              <a:t>\/</a:t>
            </a:r>
            <a:r>
              <a:rPr lang="nb-NO" sz="1000" b="0" dirty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 opplæring i bedrift"</a:t>
            </a:r>
            <a:r>
              <a:rPr lang="nb-NO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</a:p>
          <a:p>
            <a:r>
              <a:rPr lang="nb-NO" sz="1000" b="0" dirty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</a:t>
            </a:r>
            <a:r>
              <a:rPr lang="nb-NO" sz="1000" b="0" dirty="0" err="1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urldata</a:t>
            </a:r>
            <a:r>
              <a:rPr lang="nb-NO" sz="1000" b="0" dirty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</a:t>
            </a:r>
            <a:r>
              <a:rPr lang="nb-NO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 </a:t>
            </a:r>
            <a:r>
              <a:rPr lang="nb-NO" sz="1000" b="0" dirty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</a:t>
            </a:r>
            <a:r>
              <a:rPr lang="nb-NO" sz="1000" b="0" dirty="0" err="1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https</a:t>
            </a:r>
            <a:r>
              <a:rPr lang="nb-NO" sz="1000" b="0" dirty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:</a:t>
            </a:r>
            <a:r>
              <a:rPr lang="nb-NO" sz="1000" b="0" dirty="0">
                <a:solidFill>
                  <a:srgbClr val="EE0000"/>
                </a:solidFill>
                <a:effectLst/>
                <a:latin typeface="Source Code Pro" panose="020B0509030403020204" pitchFamily="49" charset="0"/>
              </a:rPr>
              <a:t>\/\/</a:t>
            </a:r>
            <a:r>
              <a:rPr lang="nb-NO" sz="1000" b="0" dirty="0" err="1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data.udir.no</a:t>
            </a:r>
            <a:r>
              <a:rPr lang="nb-NO" sz="1000" b="0" dirty="0">
                <a:solidFill>
                  <a:srgbClr val="EE0000"/>
                </a:solidFill>
                <a:effectLst/>
                <a:latin typeface="Source Code Pro" panose="020B0509030403020204" pitchFamily="49" charset="0"/>
              </a:rPr>
              <a:t>\/</a:t>
            </a:r>
            <a:r>
              <a:rPr lang="nb-NO" sz="1000" b="0" dirty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kl06</a:t>
            </a:r>
            <a:r>
              <a:rPr lang="nb-NO" sz="1000" b="0" dirty="0">
                <a:solidFill>
                  <a:srgbClr val="EE0000"/>
                </a:solidFill>
                <a:effectLst/>
                <a:latin typeface="Source Code Pro" panose="020B0509030403020204" pitchFamily="49" charset="0"/>
              </a:rPr>
              <a:t>\/</a:t>
            </a:r>
            <a:r>
              <a:rPr lang="nb-NO" sz="1000" b="0" dirty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v201906</a:t>
            </a:r>
            <a:r>
              <a:rPr lang="nb-NO" sz="1000" b="0" dirty="0">
                <a:solidFill>
                  <a:srgbClr val="EE0000"/>
                </a:solidFill>
                <a:effectLst/>
                <a:latin typeface="Source Code Pro" panose="020B0509030403020204" pitchFamily="49" charset="0"/>
              </a:rPr>
              <a:t>\/</a:t>
            </a:r>
            <a:r>
              <a:rPr lang="nb-NO" sz="1000" b="0" dirty="0" err="1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laereplaner</a:t>
            </a:r>
            <a:r>
              <a:rPr lang="nb-NO" sz="1000" b="0" dirty="0">
                <a:solidFill>
                  <a:srgbClr val="EE0000"/>
                </a:solidFill>
                <a:effectLst/>
                <a:latin typeface="Source Code Pro" panose="020B0509030403020204" pitchFamily="49" charset="0"/>
              </a:rPr>
              <a:t>\/</a:t>
            </a:r>
            <a:r>
              <a:rPr lang="nb-NO" sz="1000" b="0" dirty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BSK3-01"</a:t>
            </a:r>
            <a:endParaRPr lang="nb-NO" sz="1000" b="0" dirty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nb-NO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}, {</a:t>
            </a:r>
          </a:p>
          <a:p>
            <a:r>
              <a:rPr lang="nb-NO" sz="1000" b="0" dirty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"kode"</a:t>
            </a:r>
            <a:r>
              <a:rPr lang="nb-NO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 </a:t>
            </a:r>
            <a:r>
              <a:rPr lang="nb-NO" sz="1000" b="0" dirty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"BLK02-03"</a:t>
            </a:r>
            <a:r>
              <a:rPr lang="nb-NO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</a:p>
          <a:p>
            <a:r>
              <a:rPr lang="nb-NO" sz="1000" b="0" dirty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</a:t>
            </a:r>
            <a:r>
              <a:rPr lang="nb-NO" sz="1000" b="0" dirty="0" err="1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fagnavn</a:t>
            </a:r>
            <a:r>
              <a:rPr lang="nb-NO" sz="1000" b="0" dirty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</a:t>
            </a:r>
            <a:r>
              <a:rPr lang="nb-NO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 </a:t>
            </a:r>
            <a:r>
              <a:rPr lang="nb-NO" sz="1000" b="0" dirty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"Læreplan i Vg2 bilskade, lakk og karosseri"</a:t>
            </a:r>
            <a:r>
              <a:rPr lang="nb-NO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</a:p>
          <a:p>
            <a:r>
              <a:rPr lang="nb-NO" sz="1000" b="0" dirty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</a:t>
            </a:r>
            <a:r>
              <a:rPr lang="nb-NO" sz="1000" b="0" dirty="0" err="1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urldata</a:t>
            </a:r>
            <a:r>
              <a:rPr lang="nb-NO" sz="1000" b="0" dirty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</a:t>
            </a:r>
            <a:r>
              <a:rPr lang="nb-NO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 </a:t>
            </a:r>
            <a:r>
              <a:rPr lang="nb-NO" sz="1000" b="0" dirty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</a:t>
            </a:r>
            <a:r>
              <a:rPr lang="nb-NO" sz="1000" b="0" dirty="0" err="1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https</a:t>
            </a:r>
            <a:r>
              <a:rPr lang="nb-NO" sz="1000" b="0" dirty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:</a:t>
            </a:r>
            <a:r>
              <a:rPr lang="nb-NO" sz="1000" b="0" dirty="0">
                <a:solidFill>
                  <a:srgbClr val="EE0000"/>
                </a:solidFill>
                <a:effectLst/>
                <a:latin typeface="Source Code Pro" panose="020B0509030403020204" pitchFamily="49" charset="0"/>
              </a:rPr>
              <a:t>\/\/</a:t>
            </a:r>
            <a:r>
              <a:rPr lang="nb-NO" sz="1000" b="0" dirty="0" err="1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data.udir.no</a:t>
            </a:r>
            <a:r>
              <a:rPr lang="nb-NO" sz="1000" b="0" dirty="0">
                <a:solidFill>
                  <a:srgbClr val="EE0000"/>
                </a:solidFill>
                <a:effectLst/>
                <a:latin typeface="Source Code Pro" panose="020B0509030403020204" pitchFamily="49" charset="0"/>
              </a:rPr>
              <a:t>\/</a:t>
            </a:r>
            <a:r>
              <a:rPr lang="nb-NO" sz="1000" b="0" dirty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kl06</a:t>
            </a:r>
            <a:r>
              <a:rPr lang="nb-NO" sz="1000" b="0" dirty="0">
                <a:solidFill>
                  <a:srgbClr val="EE0000"/>
                </a:solidFill>
                <a:effectLst/>
                <a:latin typeface="Source Code Pro" panose="020B0509030403020204" pitchFamily="49" charset="0"/>
              </a:rPr>
              <a:t>\/</a:t>
            </a:r>
            <a:r>
              <a:rPr lang="nb-NO" sz="1000" b="0" dirty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v201906</a:t>
            </a:r>
            <a:r>
              <a:rPr lang="nb-NO" sz="1000" b="0" dirty="0">
                <a:solidFill>
                  <a:srgbClr val="EE0000"/>
                </a:solidFill>
                <a:effectLst/>
                <a:latin typeface="Source Code Pro" panose="020B0509030403020204" pitchFamily="49" charset="0"/>
              </a:rPr>
              <a:t>\/</a:t>
            </a:r>
            <a:r>
              <a:rPr lang="nb-NO" sz="1000" b="0" dirty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laereplaner-lk20</a:t>
            </a:r>
            <a:r>
              <a:rPr lang="nb-NO" sz="1000" b="0" dirty="0">
                <a:solidFill>
                  <a:srgbClr val="EE0000"/>
                </a:solidFill>
                <a:effectLst/>
                <a:latin typeface="Source Code Pro" panose="020B0509030403020204" pitchFamily="49" charset="0"/>
              </a:rPr>
              <a:t>\/</a:t>
            </a:r>
            <a:r>
              <a:rPr lang="nb-NO" sz="1000" b="0" dirty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BLK02-03"</a:t>
            </a:r>
            <a:endParaRPr lang="nb-NO" sz="1000" b="0" dirty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nb-NO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}, {</a:t>
            </a:r>
          </a:p>
          <a:p>
            <a:r>
              <a:rPr lang="nb-NO" sz="1000" b="0" dirty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"kode"</a:t>
            </a:r>
            <a:r>
              <a:rPr lang="nb-NO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 </a:t>
            </a:r>
            <a:r>
              <a:rPr lang="nb-NO" sz="1000" b="0" dirty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"BLK2-01"</a:t>
            </a:r>
            <a:r>
              <a:rPr lang="nb-NO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</a:p>
          <a:p>
            <a:r>
              <a:rPr lang="nb-NO" sz="1000" b="0" dirty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</a:t>
            </a:r>
            <a:r>
              <a:rPr lang="nb-NO" sz="1000" b="0" dirty="0" err="1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fagnavn</a:t>
            </a:r>
            <a:r>
              <a:rPr lang="nb-NO" sz="1000" b="0" dirty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</a:t>
            </a:r>
            <a:r>
              <a:rPr lang="nb-NO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 </a:t>
            </a:r>
            <a:r>
              <a:rPr lang="nb-NO" sz="1000" b="0" dirty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"Programområde for bilskade, lakk og karosseri - Læreplan i felles programfag Vg2"</a:t>
            </a:r>
            <a:r>
              <a:rPr lang="nb-NO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</a:p>
          <a:p>
            <a:r>
              <a:rPr lang="nb-NO" sz="1000" b="0" dirty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</a:t>
            </a:r>
            <a:r>
              <a:rPr lang="nb-NO" sz="1000" b="0" dirty="0" err="1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urldata</a:t>
            </a:r>
            <a:r>
              <a:rPr lang="nb-NO" sz="1000" b="0" dirty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</a:t>
            </a:r>
            <a:r>
              <a:rPr lang="nb-NO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 </a:t>
            </a:r>
            <a:r>
              <a:rPr lang="nb-NO" sz="1000" b="0" dirty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</a:t>
            </a:r>
            <a:r>
              <a:rPr lang="nb-NO" sz="1000" b="0" dirty="0" err="1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https</a:t>
            </a:r>
            <a:r>
              <a:rPr lang="nb-NO" sz="1000" b="0" dirty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:</a:t>
            </a:r>
            <a:r>
              <a:rPr lang="nb-NO" sz="1000" b="0" dirty="0">
                <a:solidFill>
                  <a:srgbClr val="EE0000"/>
                </a:solidFill>
                <a:effectLst/>
                <a:latin typeface="Source Code Pro" panose="020B0509030403020204" pitchFamily="49" charset="0"/>
              </a:rPr>
              <a:t>\/\/</a:t>
            </a:r>
            <a:r>
              <a:rPr lang="nb-NO" sz="1000" b="0" dirty="0" err="1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data.udir.no</a:t>
            </a:r>
            <a:r>
              <a:rPr lang="nb-NO" sz="1000" b="0" dirty="0">
                <a:solidFill>
                  <a:srgbClr val="EE0000"/>
                </a:solidFill>
                <a:effectLst/>
                <a:latin typeface="Source Code Pro" panose="020B0509030403020204" pitchFamily="49" charset="0"/>
              </a:rPr>
              <a:t>\/</a:t>
            </a:r>
            <a:r>
              <a:rPr lang="nb-NO" sz="1000" b="0" dirty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kl06</a:t>
            </a:r>
            <a:r>
              <a:rPr lang="nb-NO" sz="1000" b="0" dirty="0">
                <a:solidFill>
                  <a:srgbClr val="EE0000"/>
                </a:solidFill>
                <a:effectLst/>
                <a:latin typeface="Source Code Pro" panose="020B0509030403020204" pitchFamily="49" charset="0"/>
              </a:rPr>
              <a:t>\/</a:t>
            </a:r>
            <a:r>
              <a:rPr lang="nb-NO" sz="1000" b="0" dirty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v201906</a:t>
            </a:r>
            <a:r>
              <a:rPr lang="nb-NO" sz="1000" b="0" dirty="0">
                <a:solidFill>
                  <a:srgbClr val="EE0000"/>
                </a:solidFill>
                <a:effectLst/>
                <a:latin typeface="Source Code Pro" panose="020B0509030403020204" pitchFamily="49" charset="0"/>
              </a:rPr>
              <a:t>\/</a:t>
            </a:r>
            <a:r>
              <a:rPr lang="nb-NO" sz="1000" b="0" dirty="0" err="1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laereplaner</a:t>
            </a:r>
            <a:r>
              <a:rPr lang="nb-NO" sz="1000" b="0" dirty="0">
                <a:solidFill>
                  <a:srgbClr val="EE0000"/>
                </a:solidFill>
                <a:effectLst/>
                <a:latin typeface="Source Code Pro" panose="020B0509030403020204" pitchFamily="49" charset="0"/>
              </a:rPr>
              <a:t>\/</a:t>
            </a:r>
            <a:r>
              <a:rPr lang="nb-NO" sz="1000" b="0" dirty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BLK2-01"</a:t>
            </a:r>
            <a:endParaRPr lang="nb-NO" sz="1000" b="0" dirty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nb-NO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}, {</a:t>
            </a:r>
          </a:p>
          <a:p>
            <a:r>
              <a:rPr lang="nb-NO" sz="1000" b="0" dirty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"kode"</a:t>
            </a:r>
            <a:r>
              <a:rPr lang="nb-NO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 </a:t>
            </a:r>
            <a:r>
              <a:rPr lang="nb-NO" sz="1000" b="0" dirty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"BLK2-02"</a:t>
            </a:r>
            <a:r>
              <a:rPr lang="nb-NO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</a:p>
          <a:p>
            <a:r>
              <a:rPr lang="nb-NO" sz="1000" b="0" dirty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</a:t>
            </a:r>
            <a:r>
              <a:rPr lang="nb-NO" sz="1000" b="0" dirty="0" err="1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fagnavn</a:t>
            </a:r>
            <a:r>
              <a:rPr lang="nb-NO" sz="1000" b="0" dirty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</a:t>
            </a:r>
            <a:r>
              <a:rPr lang="nb-NO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 </a:t>
            </a:r>
            <a:r>
              <a:rPr lang="nb-NO" sz="1000" b="0" dirty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"Programområde for bilskade, lakk og karosseri - Læreplan i felles programfag Vg2"</a:t>
            </a:r>
            <a:r>
              <a:rPr lang="nb-NO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</a:p>
          <a:p>
            <a:r>
              <a:rPr lang="nb-NO" sz="1000" b="0" dirty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</a:t>
            </a:r>
            <a:r>
              <a:rPr lang="nb-NO" sz="1000" b="0" dirty="0" err="1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urldata</a:t>
            </a:r>
            <a:r>
              <a:rPr lang="nb-NO" sz="1000" b="0" dirty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</a:t>
            </a:r>
            <a:r>
              <a:rPr lang="nb-NO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 </a:t>
            </a:r>
            <a:r>
              <a:rPr lang="nb-NO" sz="1000" b="0" dirty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</a:t>
            </a:r>
            <a:r>
              <a:rPr lang="nb-NO" sz="1000" b="0" dirty="0" err="1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https</a:t>
            </a:r>
            <a:r>
              <a:rPr lang="nb-NO" sz="1000" b="0" dirty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:</a:t>
            </a:r>
            <a:r>
              <a:rPr lang="nb-NO" sz="1000" b="0" dirty="0">
                <a:solidFill>
                  <a:srgbClr val="EE0000"/>
                </a:solidFill>
                <a:effectLst/>
                <a:latin typeface="Source Code Pro" panose="020B0509030403020204" pitchFamily="49" charset="0"/>
              </a:rPr>
              <a:t>\/\/</a:t>
            </a:r>
            <a:r>
              <a:rPr lang="nb-NO" sz="1000" b="0" dirty="0" err="1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data.udir.no</a:t>
            </a:r>
            <a:r>
              <a:rPr lang="nb-NO" sz="1000" b="0" dirty="0">
                <a:solidFill>
                  <a:srgbClr val="EE0000"/>
                </a:solidFill>
                <a:effectLst/>
                <a:latin typeface="Source Code Pro" panose="020B0509030403020204" pitchFamily="49" charset="0"/>
              </a:rPr>
              <a:t>\/</a:t>
            </a:r>
            <a:r>
              <a:rPr lang="nb-NO" sz="1000" b="0" dirty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kl06</a:t>
            </a:r>
            <a:r>
              <a:rPr lang="nb-NO" sz="1000" b="0" dirty="0">
                <a:solidFill>
                  <a:srgbClr val="EE0000"/>
                </a:solidFill>
                <a:effectLst/>
                <a:latin typeface="Source Code Pro" panose="020B0509030403020204" pitchFamily="49" charset="0"/>
              </a:rPr>
              <a:t>\/</a:t>
            </a:r>
            <a:r>
              <a:rPr lang="nb-NO" sz="1000" b="0" dirty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v201906</a:t>
            </a:r>
            <a:r>
              <a:rPr lang="nb-NO" sz="1000" b="0" dirty="0">
                <a:solidFill>
                  <a:srgbClr val="EE0000"/>
                </a:solidFill>
                <a:effectLst/>
                <a:latin typeface="Source Code Pro" panose="020B0509030403020204" pitchFamily="49" charset="0"/>
              </a:rPr>
              <a:t>\/</a:t>
            </a:r>
            <a:r>
              <a:rPr lang="nb-NO" sz="1000" b="0" dirty="0" err="1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laereplaner</a:t>
            </a:r>
            <a:r>
              <a:rPr lang="nb-NO" sz="1000" b="0" dirty="0">
                <a:solidFill>
                  <a:srgbClr val="EE0000"/>
                </a:solidFill>
                <a:effectLst/>
                <a:latin typeface="Source Code Pro" panose="020B0509030403020204" pitchFamily="49" charset="0"/>
              </a:rPr>
              <a:t>\/</a:t>
            </a:r>
            <a:r>
              <a:rPr lang="nb-NO" sz="1000" b="0" dirty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BLK2-02"</a:t>
            </a:r>
            <a:endParaRPr lang="nb-NO" sz="1000" b="0" dirty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nb-NO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}, {</a:t>
            </a:r>
          </a:p>
          <a:p>
            <a:r>
              <a:rPr lang="nb-NO" sz="1000" b="0" dirty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"kode"</a:t>
            </a:r>
            <a:r>
              <a:rPr lang="nb-NO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 </a:t>
            </a:r>
            <a:r>
              <a:rPr lang="nb-NO" sz="1000" b="0" dirty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"MED4-01"</a:t>
            </a:r>
            <a:r>
              <a:rPr lang="nb-NO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</a:p>
          <a:p>
            <a:r>
              <a:rPr lang="nb-NO" sz="1000" b="0" dirty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</a:t>
            </a:r>
            <a:r>
              <a:rPr lang="nb-NO" sz="1000" b="0" dirty="0" err="1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fagnavn</a:t>
            </a:r>
            <a:r>
              <a:rPr lang="nb-NO" sz="1000" b="0" dirty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</a:t>
            </a:r>
            <a:r>
              <a:rPr lang="nb-NO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 </a:t>
            </a:r>
            <a:r>
              <a:rPr lang="nb-NO" sz="1000" b="0" dirty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"Programområde for studieforberedende Vg3 innen medier og kommunikasjon - Læreplan i bilde -"</a:t>
            </a:r>
            <a:r>
              <a:rPr lang="nb-NO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</a:p>
          <a:p>
            <a:r>
              <a:rPr lang="nb-NO" sz="1000" b="0" dirty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</a:t>
            </a:r>
            <a:r>
              <a:rPr lang="nb-NO" sz="1000" b="0" dirty="0" err="1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urldata</a:t>
            </a:r>
            <a:r>
              <a:rPr lang="nb-NO" sz="1000" b="0" dirty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</a:t>
            </a:r>
            <a:r>
              <a:rPr lang="nb-NO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 </a:t>
            </a:r>
            <a:r>
              <a:rPr lang="nb-NO" sz="1000" b="0" dirty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</a:t>
            </a:r>
            <a:r>
              <a:rPr lang="nb-NO" sz="1000" b="0" dirty="0" err="1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https</a:t>
            </a:r>
            <a:r>
              <a:rPr lang="nb-NO" sz="1000" b="0" dirty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:</a:t>
            </a:r>
            <a:r>
              <a:rPr lang="nb-NO" sz="1000" b="0" dirty="0">
                <a:solidFill>
                  <a:srgbClr val="EE0000"/>
                </a:solidFill>
                <a:effectLst/>
                <a:latin typeface="Source Code Pro" panose="020B0509030403020204" pitchFamily="49" charset="0"/>
              </a:rPr>
              <a:t>\/\/</a:t>
            </a:r>
            <a:r>
              <a:rPr lang="nb-NO" sz="1000" b="0" dirty="0" err="1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data.udir.no</a:t>
            </a:r>
            <a:r>
              <a:rPr lang="nb-NO" sz="1000" b="0" dirty="0">
                <a:solidFill>
                  <a:srgbClr val="EE0000"/>
                </a:solidFill>
                <a:effectLst/>
                <a:latin typeface="Source Code Pro" panose="020B0509030403020204" pitchFamily="49" charset="0"/>
              </a:rPr>
              <a:t>\/</a:t>
            </a:r>
            <a:r>
              <a:rPr lang="nb-NO" sz="1000" b="0" dirty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kl06</a:t>
            </a:r>
            <a:r>
              <a:rPr lang="nb-NO" sz="1000" b="0" dirty="0">
                <a:solidFill>
                  <a:srgbClr val="EE0000"/>
                </a:solidFill>
                <a:effectLst/>
                <a:latin typeface="Source Code Pro" panose="020B0509030403020204" pitchFamily="49" charset="0"/>
              </a:rPr>
              <a:t>\/</a:t>
            </a:r>
            <a:r>
              <a:rPr lang="nb-NO" sz="1000" b="0" dirty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v201906</a:t>
            </a:r>
            <a:r>
              <a:rPr lang="nb-NO" sz="1000" b="0" dirty="0">
                <a:solidFill>
                  <a:srgbClr val="EE0000"/>
                </a:solidFill>
                <a:effectLst/>
                <a:latin typeface="Source Code Pro" panose="020B0509030403020204" pitchFamily="49" charset="0"/>
              </a:rPr>
              <a:t>\/</a:t>
            </a:r>
            <a:r>
              <a:rPr lang="nb-NO" sz="1000" b="0" dirty="0" err="1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laereplaner</a:t>
            </a:r>
            <a:r>
              <a:rPr lang="nb-NO" sz="1000" b="0" dirty="0">
                <a:solidFill>
                  <a:srgbClr val="EE0000"/>
                </a:solidFill>
                <a:effectLst/>
                <a:latin typeface="Source Code Pro" panose="020B0509030403020204" pitchFamily="49" charset="0"/>
              </a:rPr>
              <a:t>\/</a:t>
            </a:r>
            <a:r>
              <a:rPr lang="nb-NO" sz="1000" b="0" dirty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MED4-01"</a:t>
            </a:r>
            <a:endParaRPr lang="nb-NO" sz="1000" b="0" dirty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nb-NO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}]</a:t>
            </a:r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3942DEF3-47BA-8842-86D2-281B56B789E8}"/>
              </a:ext>
            </a:extLst>
          </p:cNvPr>
          <p:cNvSpPr/>
          <p:nvPr/>
        </p:nvSpPr>
        <p:spPr>
          <a:xfrm>
            <a:off x="1267146" y="0"/>
            <a:ext cx="965770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b-NO" sz="2400" b="0" dirty="0" err="1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echo</a:t>
            </a:r>
            <a:r>
              <a:rPr lang="nb-NO" sz="24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nb-NO" sz="2400" b="0" dirty="0" err="1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json_encode</a:t>
            </a:r>
            <a:r>
              <a:rPr lang="nb-NO" sz="24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nb-NO" sz="2400" b="0" dirty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$db</a:t>
            </a:r>
            <a:r>
              <a:rPr lang="nb-NO" sz="24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lang="nb-NO" sz="2400" b="0" dirty="0" err="1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searchData</a:t>
            </a:r>
            <a:r>
              <a:rPr lang="nb-NO" sz="24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('bil');</a:t>
            </a:r>
          </a:p>
        </p:txBody>
      </p:sp>
    </p:spTree>
    <p:extLst>
      <p:ext uri="{BB962C8B-B14F-4D97-AF65-F5344CB8AC3E}">
        <p14:creationId xmlns:p14="http://schemas.microsoft.com/office/powerpoint/2010/main" val="40605342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1369</Words>
  <Application>Microsoft Macintosh PowerPoint</Application>
  <PresentationFormat>Widescreen</PresentationFormat>
  <Paragraphs>222</Paragraphs>
  <Slides>12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5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Courier New</vt:lpstr>
      <vt:lpstr>Source Code Pro</vt:lpstr>
      <vt:lpstr>Office-tema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Rune Mathisen</dc:creator>
  <cp:lastModifiedBy>Rune Mathisen</cp:lastModifiedBy>
  <cp:revision>13</cp:revision>
  <dcterms:created xsi:type="dcterms:W3CDTF">2021-05-25T11:38:00Z</dcterms:created>
  <dcterms:modified xsi:type="dcterms:W3CDTF">2021-05-25T13:36:58Z</dcterms:modified>
</cp:coreProperties>
</file>