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8" r:id="rId4"/>
    <p:sldId id="259" r:id="rId5"/>
    <p:sldId id="261" r:id="rId6"/>
    <p:sldId id="260" r:id="rId7"/>
    <p:sldId id="257" r:id="rId8"/>
    <p:sldId id="26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8"/>
    <p:restoredTop sz="94677"/>
  </p:normalViewPr>
  <p:slideViewPr>
    <p:cSldViewPr snapToGrid="0" snapToObjects="1">
      <p:cViewPr varScale="1">
        <p:scale>
          <a:sx n="124" d="100"/>
          <a:sy n="124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9123A-DEFA-EB48-9EF5-EE37ADA7E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F002D92-2536-6747-9D8E-99F23BFA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7E497D-056E-0E4C-9F52-2982FF56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503ADA2-5A32-094F-A742-F83912FC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D821DA-E488-9F45-8AC7-ABAE6F10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889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B3018C-AD5B-EA41-AFFB-38D0F821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A2D71ED-A432-BC48-A4C9-71622B63B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77794B-013A-1141-ADDC-8849C6F3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60AB0AD-40A3-4548-B3DC-6FC58578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B2E634E-4C0D-7C4E-8698-C96F7EE5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139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27FB264C-9BAC-464E-A29F-E5850896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207D7D0-B849-FA43-9061-8E03FCA0A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03A2D1-4E4B-D641-A612-FD8C0F53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6CB574-9B8D-EE48-968C-B713752A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A7FFF1-B636-6B45-A78D-4B1EFEE8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972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B99FE6-7127-4C41-A065-118FC897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F0E95F-BAEA-A94F-9247-B09202FA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EDDABD-6A58-E94F-B345-E1C316FF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0425BB6-7B20-0F43-8091-B87E8B1A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5253C3-3C15-604D-810F-0BEB267A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395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5D6DB6-3DFC-E544-8C80-B0E10015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6222E54-66AD-3E41-BC65-33DE5F311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F5F34B-FE27-5242-A7EA-CCBB1869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54F16A-84D3-FA43-BEE3-4B5AC640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4D3914F-1F6A-5840-8AF9-BC657E47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146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0C9EA0-99C2-9F41-8469-5590045C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6A4942-5651-0A43-A8B9-C14D5B793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70AD3B7-B8FF-4C46-91BF-EE50C2B22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8765FC4-CB3D-EC41-B994-142C090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7FE365E-8DBF-5441-A3C0-92029F73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1B5CDB4-D30A-AF45-9EA5-2CAAAC0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657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78058F-B0CC-C840-8A5C-2AD409E3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A13737-26E1-114B-8444-4F8B8E42F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BAE5434-EF53-2840-9D8F-07C67674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F498C85-C02A-2C4D-8BA8-BDB9924FE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076377D-9176-F744-AB47-A0ABA7EE2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373AC4C-4A76-304C-B18B-212F1EE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4936FD1-F49C-0D4A-B525-5782B175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E1C283D-969D-1C44-AE9B-9FF3383D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58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42461B-C38B-A545-B2A4-B9404665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2E18581-0336-7F45-896F-FBAC295A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F5327F1-61F5-2644-A559-DCCC8523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C2D479F-B3EF-444E-968C-847B2DFE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47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B060978-D750-2345-BCB5-A5AF149D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CFA54E5-3D9C-2D4D-B8E7-4D20005E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B62C5D1-26AA-0C43-B36C-6B78A01A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68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5E70EE-9DB3-CA4F-AA38-521E614A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433B6A-2174-0342-B658-24AD595F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76D181-40E2-054A-B772-9E09DC5C8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A583B94-9747-9048-8C39-6B540F10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6EB9111-5EE1-9A4E-B3BE-5322FE33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E5CBA77-4B38-1E4F-B3AB-AD6AC4F9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341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E584A4-141E-EC46-9EF2-6C244759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12A40DA-1C72-3844-9C64-D2A8F2187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B1255C3-8EA2-2949-A39F-79491DCB5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F62D7A7-B4FE-CF4A-A491-C6103EB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5C2795C-C704-514B-BFBC-E8764168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A9F06AB-D40A-5046-8BCF-F23FBAC0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09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6FEF1EE-C12F-AF46-8AA2-72D32EB5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5FA3C2E-1600-4340-8102-2B744E30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B6D63FF-E709-5441-96EF-4D3170995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C665-05F5-F04E-8D35-FEFDFD44355C}" type="datetimeFigureOut">
              <a:rPr lang="nb-NO" smtClean="0"/>
              <a:t>25.05.2021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32B37EE-6B94-2243-AED9-D03E87AD7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FB6584-A048-C546-8906-9EB3FE2C7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1E81-267D-C549-911D-AE03AD6D5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49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vgs.no/apps/db-php-js-fetch/" TargetMode="External"/><Relationship Id="rId2" Type="http://schemas.openxmlformats.org/officeDocument/2006/relationships/hyperlink" Target="https://github.com/bitjungle/db-php-js-fetch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it.vgs.no/apps/db-php-js-fetch/search.php?str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687CE99F-BE65-804A-8B4F-6C1483EEA05C}"/>
              </a:ext>
            </a:extLst>
          </p:cNvPr>
          <p:cNvSpPr/>
          <p:nvPr/>
        </p:nvSpPr>
        <p:spPr>
          <a:xfrm>
            <a:off x="2961616" y="1797784"/>
            <a:ext cx="62687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3600" dirty="0"/>
              <a:t>How </a:t>
            </a:r>
            <a:r>
              <a:rPr lang="nb-NO" sz="3600" dirty="0" err="1"/>
              <a:t>does</a:t>
            </a:r>
            <a:r>
              <a:rPr lang="nb-NO" sz="3600" dirty="0"/>
              <a:t> db-</a:t>
            </a:r>
            <a:r>
              <a:rPr lang="nb-NO" sz="3600" dirty="0" err="1"/>
              <a:t>php</a:t>
            </a:r>
            <a:r>
              <a:rPr lang="nb-NO" sz="3600" dirty="0"/>
              <a:t>-</a:t>
            </a:r>
            <a:r>
              <a:rPr lang="nb-NO" sz="3600" dirty="0" err="1"/>
              <a:t>js-fetch</a:t>
            </a:r>
            <a:r>
              <a:rPr lang="nb-NO" sz="3600" dirty="0"/>
              <a:t> </a:t>
            </a:r>
            <a:r>
              <a:rPr lang="nb-NO" sz="3600" dirty="0" err="1"/>
              <a:t>work</a:t>
            </a:r>
            <a:r>
              <a:rPr lang="nb-NO" sz="3600" dirty="0"/>
              <a:t>?</a:t>
            </a:r>
          </a:p>
          <a:p>
            <a:endParaRPr lang="nb-NO" sz="1600" dirty="0"/>
          </a:p>
          <a:p>
            <a:r>
              <a:rPr lang="nb-NO" sz="1600" dirty="0"/>
              <a:t>Source </a:t>
            </a:r>
            <a:r>
              <a:rPr lang="nb-NO" sz="1600" dirty="0" err="1"/>
              <a:t>code</a:t>
            </a:r>
            <a:r>
              <a:rPr lang="nb-NO" sz="1600" dirty="0"/>
              <a:t>: </a:t>
            </a:r>
            <a:r>
              <a:rPr lang="nb-NO" sz="1600" dirty="0">
                <a:hlinkClick r:id="rId2"/>
              </a:rPr>
              <a:t>https://github.com/bitjungle/db-php-js-fetch</a:t>
            </a:r>
            <a:endParaRPr lang="nb-NO" sz="1600" dirty="0"/>
          </a:p>
          <a:p>
            <a:r>
              <a:rPr lang="nb-NO" sz="1600" dirty="0"/>
              <a:t>Live demo: </a:t>
            </a:r>
            <a:r>
              <a:rPr lang="nb-NO" sz="1600" dirty="0">
                <a:hlinkClick r:id="rId3"/>
              </a:rPr>
              <a:t>https://it.vgs.no/apps/db-php-js-fetch/</a:t>
            </a:r>
            <a:r>
              <a:rPr lang="nb-NO" sz="1600" dirty="0"/>
              <a:t> </a:t>
            </a:r>
          </a:p>
          <a:p>
            <a:r>
              <a:rPr lang="nb-NO" sz="1600"/>
              <a:t>Bypass JS: </a:t>
            </a:r>
            <a:r>
              <a:rPr lang="nb-NO" sz="1600" dirty="0">
                <a:hlinkClick r:id="rId4"/>
              </a:rPr>
              <a:t>https://it.vgs.no/apps/db-php-js-fetch/search.php?str=</a:t>
            </a:r>
            <a:r>
              <a:rPr lang="nb-NO" sz="1600" dirty="0"/>
              <a:t>? </a:t>
            </a:r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5CC02D17-002D-1549-BA3C-4B3A4067A30B}"/>
              </a:ext>
            </a:extLst>
          </p:cNvPr>
          <p:cNvGrpSpPr/>
          <p:nvPr/>
        </p:nvGrpSpPr>
        <p:grpSpPr>
          <a:xfrm>
            <a:off x="4195881" y="6355635"/>
            <a:ext cx="3800236" cy="394491"/>
            <a:chOff x="4302633" y="6222071"/>
            <a:chExt cx="3800236" cy="394491"/>
          </a:xfrm>
        </p:grpSpPr>
        <p:pic>
          <p:nvPicPr>
            <p:cNvPr id="3074" name="Picture 2" descr="About CC Licenses - Creative Commons">
              <a:extLst>
                <a:ext uri="{FF2B5EF4-FFF2-40B4-BE49-F238E27FC236}">
                  <a16:creationId xmlns:a16="http://schemas.microsoft.com/office/drawing/2014/main" id="{38FCB1E4-3449-7A4A-986C-F57FFD891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2633" y="6222071"/>
              <a:ext cx="1127517" cy="394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kstSylinder 2">
              <a:extLst>
                <a:ext uri="{FF2B5EF4-FFF2-40B4-BE49-F238E27FC236}">
                  <a16:creationId xmlns:a16="http://schemas.microsoft.com/office/drawing/2014/main" id="{A30AAF29-CC44-0546-8A1F-3D78FA0F498D}"/>
                </a:ext>
              </a:extLst>
            </p:cNvPr>
            <p:cNvSpPr txBox="1"/>
            <p:nvPr/>
          </p:nvSpPr>
          <p:spPr>
            <a:xfrm>
              <a:off x="5430150" y="6234651"/>
              <a:ext cx="2672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solidFill>
                    <a:schemeClr val="bg1">
                      <a:lumMod val="50000"/>
                    </a:schemeClr>
                  </a:solidFill>
                </a:rPr>
                <a:t>BITJUNGLE Rune Mathisen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67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725781F9-21B7-FD4E-85CD-F582AED1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98647" cy="6858000"/>
          </a:xfrm>
          <a:prstGeom prst="rect">
            <a:avLst/>
          </a:prstGeom>
        </p:spPr>
      </p:pic>
      <p:sp>
        <p:nvSpPr>
          <p:cNvPr id="8" name="Rektangel med ett avrundet hjørne 7">
            <a:extLst>
              <a:ext uri="{FF2B5EF4-FFF2-40B4-BE49-F238E27FC236}">
                <a16:creationId xmlns:a16="http://schemas.microsoft.com/office/drawing/2014/main" id="{A16CD7B5-73DA-3E46-841B-2CC09EEA19FC}"/>
              </a:ext>
            </a:extLst>
          </p:cNvPr>
          <p:cNvSpPr/>
          <p:nvPr/>
        </p:nvSpPr>
        <p:spPr>
          <a:xfrm>
            <a:off x="5613119" y="259208"/>
            <a:ext cx="2410997" cy="2749378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script.js</a:t>
            </a:r>
            <a:endParaRPr lang="nb-NO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eventListener</a:t>
            </a:r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fetchSearchData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('bil')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viewSearchResult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ktangel med ett avrundet hjørne 8">
            <a:extLst>
              <a:ext uri="{FF2B5EF4-FFF2-40B4-BE49-F238E27FC236}">
                <a16:creationId xmlns:a16="http://schemas.microsoft.com/office/drawing/2014/main" id="{64437B8D-437B-5347-BECB-B319FEB79DA5}"/>
              </a:ext>
            </a:extLst>
          </p:cNvPr>
          <p:cNvSpPr/>
          <p:nvPr/>
        </p:nvSpPr>
        <p:spPr>
          <a:xfrm>
            <a:off x="7409052" y="3849414"/>
            <a:ext cx="2413042" cy="2749378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search.php</a:t>
            </a:r>
            <a:endParaRPr lang="nb-NO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searchData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('bil')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b-N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jsonEncode</a:t>
            </a:r>
            <a:r>
              <a:rPr lang="nb-N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nb-N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99AE4A17-3FCA-5C4F-8340-CAE0FA8C123C}"/>
              </a:ext>
            </a:extLst>
          </p:cNvPr>
          <p:cNvCxnSpPr>
            <a:cxnSpLocks/>
          </p:cNvCxnSpPr>
          <p:nvPr/>
        </p:nvCxnSpPr>
        <p:spPr>
          <a:xfrm flipV="1">
            <a:off x="1051034" y="1140431"/>
            <a:ext cx="5040809" cy="1203377"/>
          </a:xfrm>
          <a:prstGeom prst="straightConnector1">
            <a:avLst/>
          </a:prstGeom>
          <a:ln w="3810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>
            <a:extLst>
              <a:ext uri="{FF2B5EF4-FFF2-40B4-BE49-F238E27FC236}">
                <a16:creationId xmlns:a16="http://schemas.microsoft.com/office/drawing/2014/main" id="{7A158C18-2035-864B-BD70-7F8F36B57B70}"/>
              </a:ext>
            </a:extLst>
          </p:cNvPr>
          <p:cNvCxnSpPr>
            <a:cxnSpLocks/>
          </p:cNvCxnSpPr>
          <p:nvPr/>
        </p:nvCxnSpPr>
        <p:spPr>
          <a:xfrm>
            <a:off x="7022271" y="1998395"/>
            <a:ext cx="706848" cy="2902378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D7B3F8D3-609E-C743-A4A5-F32FA845A6FA}"/>
              </a:ext>
            </a:extLst>
          </p:cNvPr>
          <p:cNvCxnSpPr>
            <a:cxnSpLocks/>
          </p:cNvCxnSpPr>
          <p:nvPr/>
        </p:nvCxnSpPr>
        <p:spPr>
          <a:xfrm>
            <a:off x="6888806" y="1272289"/>
            <a:ext cx="65364" cy="452369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13EC6A6E-F65C-F641-973B-CC1972C61A80}"/>
              </a:ext>
            </a:extLst>
          </p:cNvPr>
          <p:cNvSpPr txBox="1"/>
          <p:nvPr/>
        </p:nvSpPr>
        <p:spPr>
          <a:xfrm>
            <a:off x="7660682" y="3172395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=bil</a:t>
            </a:r>
          </a:p>
        </p:txBody>
      </p:sp>
      <p:pic>
        <p:nvPicPr>
          <p:cNvPr id="1026" name="Picture 2" descr="Database Svg Png Icon Free Download (#569569 ...">
            <a:extLst>
              <a:ext uri="{FF2B5EF4-FFF2-40B4-BE49-F238E27FC236}">
                <a16:creationId xmlns:a16="http://schemas.microsoft.com/office/drawing/2014/main" id="{85BFA56D-4318-194C-A721-E226CE11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041" y="187792"/>
            <a:ext cx="1597172" cy="15971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Rett pil 22">
            <a:extLst>
              <a:ext uri="{FF2B5EF4-FFF2-40B4-BE49-F238E27FC236}">
                <a16:creationId xmlns:a16="http://schemas.microsoft.com/office/drawing/2014/main" id="{52DA1431-E8F5-6D42-A92E-48B2571E6F56}"/>
              </a:ext>
            </a:extLst>
          </p:cNvPr>
          <p:cNvCxnSpPr>
            <a:cxnSpLocks/>
          </p:cNvCxnSpPr>
          <p:nvPr/>
        </p:nvCxnSpPr>
        <p:spPr>
          <a:xfrm flipV="1">
            <a:off x="9303552" y="1960602"/>
            <a:ext cx="1837414" cy="2940171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8BD67D52-5E6F-5447-9E59-FAFDDBCDF134}"/>
              </a:ext>
            </a:extLst>
          </p:cNvPr>
          <p:cNvSpPr txBox="1"/>
          <p:nvPr/>
        </p:nvSpPr>
        <p:spPr>
          <a:xfrm>
            <a:off x="8222315" y="1694341"/>
            <a:ext cx="34067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kode,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urldata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Fagkoder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LIKE '%bil%'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kode LIKE '%bil%'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ASC;</a:t>
            </a:r>
          </a:p>
        </p:txBody>
      </p: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ACD52DB9-0336-C647-BE93-2DFDA5D80431}"/>
              </a:ext>
            </a:extLst>
          </p:cNvPr>
          <p:cNvCxnSpPr>
            <a:cxnSpLocks/>
          </p:cNvCxnSpPr>
          <p:nvPr/>
        </p:nvCxnSpPr>
        <p:spPr>
          <a:xfrm flipH="1">
            <a:off x="9303552" y="1904014"/>
            <a:ext cx="2325466" cy="3736498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EFF80AD1-4C10-5245-9E25-B6E4A0F5AE5B}"/>
              </a:ext>
            </a:extLst>
          </p:cNvPr>
          <p:cNvSpPr txBox="1"/>
          <p:nvPr/>
        </p:nvSpPr>
        <p:spPr>
          <a:xfrm>
            <a:off x="10404733" y="383784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44" name="Rett pil 43">
            <a:extLst>
              <a:ext uri="{FF2B5EF4-FFF2-40B4-BE49-F238E27FC236}">
                <a16:creationId xmlns:a16="http://schemas.microsoft.com/office/drawing/2014/main" id="{858AF0CD-C6B7-404E-9293-8770F3282A16}"/>
              </a:ext>
            </a:extLst>
          </p:cNvPr>
          <p:cNvCxnSpPr>
            <a:cxnSpLocks/>
          </p:cNvCxnSpPr>
          <p:nvPr/>
        </p:nvCxnSpPr>
        <p:spPr>
          <a:xfrm flipH="1" flipV="1">
            <a:off x="6425909" y="2279117"/>
            <a:ext cx="1303210" cy="3397355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>
            <a:extLst>
              <a:ext uri="{FF2B5EF4-FFF2-40B4-BE49-F238E27FC236}">
                <a16:creationId xmlns:a16="http://schemas.microsoft.com/office/drawing/2014/main" id="{A1A8730D-3C09-FD4B-8EEF-8F740FA52552}"/>
              </a:ext>
            </a:extLst>
          </p:cNvPr>
          <p:cNvCxnSpPr>
            <a:cxnSpLocks/>
          </p:cNvCxnSpPr>
          <p:nvPr/>
        </p:nvCxnSpPr>
        <p:spPr>
          <a:xfrm flipH="1">
            <a:off x="4974292" y="2343808"/>
            <a:ext cx="1220717" cy="731217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ktangel 48">
            <a:extLst>
              <a:ext uri="{FF2B5EF4-FFF2-40B4-BE49-F238E27FC236}">
                <a16:creationId xmlns:a16="http://schemas.microsoft.com/office/drawing/2014/main" id="{8277C65A-6EA0-8541-A836-B61834B29CCD}"/>
              </a:ext>
            </a:extLst>
          </p:cNvPr>
          <p:cNvSpPr/>
          <p:nvPr/>
        </p:nvSpPr>
        <p:spPr>
          <a:xfrm>
            <a:off x="5375315" y="3552665"/>
            <a:ext cx="2192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"kode": "MOK4-01",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"Læreplan i ...",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urldata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://..."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"kode": "BMK3-01",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fagnavn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"Læreplan i ...",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urldata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nb-NO" sz="9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://..."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r>
              <a:rPr lang="nb-NO" sz="9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7953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7D63908C-44FD-C242-94A8-55C31593E3AB}"/>
              </a:ext>
            </a:extLst>
          </p:cNvPr>
          <p:cNvSpPr/>
          <p:nvPr/>
        </p:nvSpPr>
        <p:spPr>
          <a:xfrm>
            <a:off x="1154986" y="1898480"/>
            <a:ext cx="9882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document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getElementById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addEventListener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'input'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()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=&gt;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236D365-3E51-C043-BA08-C81F4802E6F9}"/>
              </a:ext>
            </a:extLst>
          </p:cNvPr>
          <p:cNvSpPr/>
          <p:nvPr/>
        </p:nvSpPr>
        <p:spPr>
          <a:xfrm>
            <a:off x="1154986" y="19549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&lt;input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type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text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searchtext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BF206DF-40B3-F444-ABAC-A614481D481B}"/>
              </a:ext>
            </a:extLst>
          </p:cNvPr>
          <p:cNvSpPr/>
          <p:nvPr/>
        </p:nvSpPr>
        <p:spPr>
          <a:xfrm>
            <a:off x="1154986" y="38784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console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log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`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${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)`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dirty="0">
                <a:solidFill>
                  <a:srgbClr val="001080"/>
                </a:solidFill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=&gt;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viewSearchResult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8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BB4CB74-524A-BC44-ADB0-DF9863BD06F1}"/>
              </a:ext>
            </a:extLst>
          </p:cNvPr>
          <p:cNvSpPr/>
          <p:nvPr/>
        </p:nvSpPr>
        <p:spPr>
          <a:xfrm>
            <a:off x="1154986" y="3429000"/>
            <a:ext cx="82124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async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response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await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search.php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method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'POST’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    body: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URLSearchParams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='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response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status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throw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Error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response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status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await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response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DFE85974-7573-484C-88D7-D82A5C82E653}"/>
              </a:ext>
            </a:extLst>
          </p:cNvPr>
          <p:cNvSpPr/>
          <p:nvPr/>
        </p:nvSpPr>
        <p:spPr>
          <a:xfrm>
            <a:off x="1154986" y="1489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dirty="0">
                <a:solidFill>
                  <a:srgbClr val="001080"/>
                </a:solidFill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=&gt;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viewSearchResult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3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C3A7873-26BD-E64D-B71A-4C23E8D1422C}"/>
              </a:ext>
            </a:extLst>
          </p:cNvPr>
          <p:cNvSpPr/>
          <p:nvPr/>
        </p:nvSpPr>
        <p:spPr>
          <a:xfrm>
            <a:off x="0" y="0"/>
            <a:ext cx="94111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&lt;?</a:t>
            </a:r>
            <a:r>
              <a:rPr lang="nb-NO" b="0" dirty="0" err="1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php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require_once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Database.php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try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$db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Database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'db-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php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js-fetch-settings.ini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strlen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$_POST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 &gt; 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json_encode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$db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$_POST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'{}’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catch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exception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http_response_code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503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r>
              <a:rPr lang="nb-NO" b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Service </a:t>
            </a:r>
            <a:r>
              <a:rPr lang="nb-NO" b="0" dirty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Unavailable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'{}’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exit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getMessage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nb-NO" b="0" dirty="0">
                <a:solidFill>
                  <a:srgbClr val="800000"/>
                </a:solidFill>
                <a:effectLst/>
                <a:latin typeface="Source Code Pro" panose="020B0509030403020204" pitchFamily="49" charset="0"/>
              </a:rPr>
              <a:t>?&gt;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6FF207-DC55-A046-ABD3-0A94DBDC1C84}"/>
              </a:ext>
            </a:extLst>
          </p:cNvPr>
          <p:cNvSpPr/>
          <p:nvPr/>
        </p:nvSpPr>
        <p:spPr>
          <a:xfrm>
            <a:off x="3750067" y="4272677"/>
            <a:ext cx="84419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query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kode, 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Fagkoder 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          WHERE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LIKE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: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search_string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          OR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kode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LIKE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: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search_string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          ORDER BY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;’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stmt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prepare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query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stmt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execute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search_string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=&gt;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"%{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}%"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stmt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fetchAll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PDO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::FETCH_ASSOC);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58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D17B410-8901-B643-9D1F-15D8832AB06F}"/>
              </a:ext>
            </a:extLst>
          </p:cNvPr>
          <p:cNvSpPr/>
          <p:nvPr/>
        </p:nvSpPr>
        <p:spPr>
          <a:xfrm>
            <a:off x="1154986" y="1489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fetchSearchData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then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=&gt;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viewSearchResult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D9113A35-1B5A-D840-9646-B131C3248349}"/>
              </a:ext>
            </a:extLst>
          </p:cNvPr>
          <p:cNvSpPr/>
          <p:nvPr/>
        </p:nvSpPr>
        <p:spPr>
          <a:xfrm>
            <a:off x="1154986" y="2738730"/>
            <a:ext cx="111149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function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viewSearchResult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dataViewer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document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getElementById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dataViewer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dataViewer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innerHTML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’’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nb-NO" b="0" dirty="0" err="1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nb-NO" b="0" dirty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forEach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=&gt;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document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'li’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document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'a’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setAttribute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href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textContent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`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${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${</a:t>
            </a:r>
            <a:r>
              <a:rPr lang="nb-NO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element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'kode'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lang="nb-NO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lang="nb-NO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)`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appendChild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lang="nb-NO" b="0" dirty="0" err="1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dataViewer</a:t>
            </a:r>
            <a:r>
              <a:rPr lang="nb-NO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appendChild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b="0" dirty="0">
                <a:solidFill>
                  <a:srgbClr val="0070C1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});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63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0814FF9D-FD60-3F47-BE5C-CFDB95877BD2}"/>
              </a:ext>
            </a:extLst>
          </p:cNvPr>
          <p:cNvSpPr/>
          <p:nvPr/>
        </p:nvSpPr>
        <p:spPr>
          <a:xfrm>
            <a:off x="0" y="456247"/>
            <a:ext cx="12192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"MOK4-01"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bilde - valgfritt programfag i utdanningsprogram for medier og kommunikasjon"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MOK4-01"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"BMK3-01"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bilfaget, lette kjøretøy Vg3 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opplæring i bedrift"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BMK3-01"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"BMK3-02"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bilfaget, lette kjøretøy Vg3 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opplæring i bedrift"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BMK3-02"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"BTK3-01"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bilfaget, tunge kjøretøy Vg3 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opplæring i bedrift"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BTK3-01"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"BLA3-01"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billakkererfaget Vg3 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opplæring i bedrift"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BLA3-01"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"BSK3-01"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bilskadefaget Vg3 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 opplæring i bedrift"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BSK3-01"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"BLK02-03"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"Læreplan i Vg2 bilskade, lakk og karosseri"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laereplaner-lk20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BLK02-03"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"BLK2-01"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"Programområde for bilskade, lakk og karosseri - Læreplan i felles programfag Vg2"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BLK2-01"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"BLK2-02"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"Programområde for bilskade, lakk og karosseri - Læreplan i felles programfag Vg2"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BLK2-02"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 {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"kode"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"MED4-01"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fagnavn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"Programområde for studieforberedende Vg3 innen medier og kommunikasjon - Læreplan i bilde -"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urldata</a:t>
            </a:r>
            <a:r>
              <a:rPr lang="nb-NO" sz="1000" b="0" dirty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https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data.udir.no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kl06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v201906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laereplaner</a:t>
            </a:r>
            <a:r>
              <a:rPr lang="nb-NO" sz="1000" b="0" dirty="0">
                <a:solidFill>
                  <a:srgbClr val="EE0000"/>
                </a:solidFill>
                <a:effectLst/>
                <a:latin typeface="Source Code Pro" panose="020B0509030403020204" pitchFamily="49" charset="0"/>
              </a:rPr>
              <a:t>\/</a:t>
            </a:r>
            <a:r>
              <a:rPr lang="nb-NO" sz="10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MED4-01"</a:t>
            </a:r>
            <a:endParaRPr lang="nb-NO" sz="1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nb-NO" sz="10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}]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942DEF3-47BA-8842-86D2-281B56B789E8}"/>
              </a:ext>
            </a:extLst>
          </p:cNvPr>
          <p:cNvSpPr/>
          <p:nvPr/>
        </p:nvSpPr>
        <p:spPr>
          <a:xfrm>
            <a:off x="1267146" y="0"/>
            <a:ext cx="9657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echo</a:t>
            </a:r>
            <a:r>
              <a:rPr lang="nb-NO" sz="2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nb-NO" sz="24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json_encode</a:t>
            </a:r>
            <a:r>
              <a:rPr lang="nb-NO" sz="2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sz="24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$db</a:t>
            </a:r>
            <a:r>
              <a:rPr lang="nb-NO" sz="2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nb-NO" sz="2400" b="0" dirty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searchData</a:t>
            </a:r>
            <a:r>
              <a:rPr lang="nb-NO" sz="2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nb-NO" sz="2400" b="0" dirty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$_POST</a:t>
            </a:r>
            <a:r>
              <a:rPr lang="nb-NO" sz="2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nb-NO" sz="24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sz="2400" b="0" dirty="0" err="1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str</a:t>
            </a:r>
            <a:r>
              <a:rPr lang="nb-NO" sz="2400" b="0" dirty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'</a:t>
            </a:r>
            <a:r>
              <a:rPr lang="nb-NO" sz="2400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406053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&#10;&#10;Automatisk generert beskrivelse">
            <a:extLst>
              <a:ext uri="{FF2B5EF4-FFF2-40B4-BE49-F238E27FC236}">
                <a16:creationId xmlns:a16="http://schemas.microsoft.com/office/drawing/2014/main" id="{0A6C2168-0B80-1E4B-923B-BCFC9AB9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76" y="0"/>
            <a:ext cx="5598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1068</Words>
  <Application>Microsoft Macintosh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Source Code Pro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10</cp:revision>
  <dcterms:created xsi:type="dcterms:W3CDTF">2021-05-25T11:38:00Z</dcterms:created>
  <dcterms:modified xsi:type="dcterms:W3CDTF">2021-05-25T12:42:25Z</dcterms:modified>
</cp:coreProperties>
</file>