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6AEB4-193C-4C54-A7F3-826A0C07B5A5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79286-5335-47C4-B41A-95390FEFA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34ADB-4C9C-43AE-936A-B491F3841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C1690-6768-4A39-9103-B3FD7FBBC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BCB4A-3A43-4255-9B91-7AC12DD4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9F170-1D6C-41B4-82ED-BED4F76F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24A96-B5B8-4262-B890-1C00078E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5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C4EC1-E11F-4CE3-951E-F047AC43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D856FA-09FE-490E-A666-1EADDC623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35811-E966-4BD1-8C0B-D54D6C0E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8B21B-C384-47A1-B172-D6D96BD4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C722E-5F84-4E74-AFE7-A9604A6A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8A6557-8D4C-45E9-8F91-AD4435757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872E52-ED15-4815-A7FB-BCA870B95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3C5C3-058F-4456-900F-36633529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837BB-A99E-441E-83FF-BBA2AE0A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CEB39-F2AF-401B-89B6-D9B6420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79EAA-3ECA-49E9-A850-DB8699CD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7B29C-4D4C-4632-816A-F65C3015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F659F-8275-4FA3-ACDE-7C3AE632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F4923-D2DA-4CCE-9757-DBF35478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159BA-E2F4-4A20-A71B-23E11EE9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2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7888E-3EAF-4F4C-9B57-B805D21B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E8B35-2AAD-4528-8738-391575EB5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DF487-09C0-4B46-95D4-4FED2956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9974E-43AC-43AA-8A39-6F27B4EA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D3736-0539-4AB4-ADFA-E696A2B3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4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F1594-9CA7-45C2-B539-814AB1E4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90284-59C0-46BF-8730-BEF5125A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FF09BA-5E92-4EA7-B9A0-452DA3DBD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CE326-5F52-47F9-9B89-6929B4C5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5D88D-72AD-4492-B812-50965865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1D60B-3C7C-491D-ACE6-04B1ED14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9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36C56-6209-4FE7-88AB-C40885B0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026DF-603E-4A29-B120-66A1854A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93BEE-C971-421D-AF49-39915C38D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177AE2-0527-45FF-B917-668DD71C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7E5532-4A74-4DA6-86AD-B12EF9AD4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EC8BFF-4131-468C-A058-F1B02041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459897-FBD4-4BD0-B401-8725775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F2FB31-B47D-40DD-893F-E8DCDE09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4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57877-74B1-4081-8F4F-78300137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052C6B-0EB4-40D2-B82D-E7AC7468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D4E86-C067-4C08-8FFA-A27FCC08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4B14FB-DD51-4019-BA69-0E932E1B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4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26CEB3-D0A0-422C-9EE3-A813DC8C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2DAB14-D81E-42B2-98B5-0EC51132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A1E7C-1F16-4647-BACF-056CD954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15E9-A6F5-4B42-8F33-5AF047D2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E3189-0228-4569-B5F6-D44E8A16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84EB4-256B-4B02-8B60-4EEDECA99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CADCC-BFEC-477D-B40F-3B4B5E66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C463F-8B8D-4C2D-B622-970CDB3A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62BEB-98D9-4C87-84B0-5001B823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6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755B-FF95-4D42-8D72-38C677E2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F506DE-C6A5-4D30-837F-7C3FFD826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81BE4-E74C-44D0-8893-42E192FB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10BE2-DD20-484D-9D5B-5D975D8C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098A0-A4E3-4995-8843-FBCCB2D8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0D968-4677-48EB-B23B-7858D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4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F7A8FF-44A2-40FF-94EC-A7B89CAD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677284-42C1-42FA-9812-8B8AE0C9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05CC5-1DC4-4C95-9727-152D861D0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9F15-F320-44EC-A9DA-C0C3D641190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C55BE-E0C4-437A-819D-AFBD620B9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D187-8F5B-47C3-9A91-EFC3DA13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B075-7677-4E96-B327-AFC4C480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91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0F3D069-8279-4D6A-998C-187D3FF45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00" y="3427311"/>
            <a:ext cx="828989" cy="8289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A6BB91-B71B-49A0-BC85-C7D31EBF3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55" y="3463339"/>
            <a:ext cx="828990" cy="82899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FB3DA22-E396-451A-B632-FDB0104C20A4}"/>
              </a:ext>
            </a:extLst>
          </p:cNvPr>
          <p:cNvSpPr txBox="1"/>
          <p:nvPr/>
        </p:nvSpPr>
        <p:spPr>
          <a:xfrm>
            <a:off x="1003142" y="3427310"/>
            <a:ext cx="2054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外部依赖</a:t>
            </a:r>
            <a:endParaRPr lang="en-US" altLang="zh-CN" sz="2800" dirty="0"/>
          </a:p>
          <a:p>
            <a:pPr algn="ctr"/>
            <a:r>
              <a:rPr lang="zh-CN" altLang="en-US" sz="2800" dirty="0"/>
              <a:t>应用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FC041E-7416-45DC-8220-F75FB2B2CC79}"/>
              </a:ext>
            </a:extLst>
          </p:cNvPr>
          <p:cNvSpPr txBox="1"/>
          <p:nvPr/>
        </p:nvSpPr>
        <p:spPr>
          <a:xfrm>
            <a:off x="4582465" y="4374853"/>
            <a:ext cx="155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MySQL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2BE3BE9F-6D13-45FD-9A53-569EC3B8583F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rot="5400000">
            <a:off x="3693657" y="1943951"/>
            <a:ext cx="1206098" cy="1760622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76ECD1A-2782-4C73-A7DF-BFD96DDF08B8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rot="16200000" flipH="1">
            <a:off x="5467064" y="1931165"/>
            <a:ext cx="1203332" cy="1783427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E1F250C-E987-4DA7-9F13-8FDB1B432403}"/>
              </a:ext>
            </a:extLst>
          </p:cNvPr>
          <p:cNvSpPr txBox="1"/>
          <p:nvPr/>
        </p:nvSpPr>
        <p:spPr>
          <a:xfrm>
            <a:off x="3913271" y="716120"/>
            <a:ext cx="289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Spring Boot</a:t>
            </a:r>
            <a:r>
              <a:rPr lang="zh-CN" altLang="en-US" sz="2800" dirty="0"/>
              <a:t>服务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E55A996-A1DF-40DB-B15F-A3B7C0C7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22" y="1392224"/>
            <a:ext cx="828989" cy="82898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3F5A58A-64C7-468B-A4E5-5786BBA8166E}"/>
              </a:ext>
            </a:extLst>
          </p:cNvPr>
          <p:cNvSpPr txBox="1"/>
          <p:nvPr/>
        </p:nvSpPr>
        <p:spPr>
          <a:xfrm>
            <a:off x="7300389" y="3616224"/>
            <a:ext cx="205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配置中心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3714F54-876D-48E8-99FB-A4A6C1EC9174}"/>
              </a:ext>
            </a:extLst>
          </p:cNvPr>
          <p:cNvCxnSpPr>
            <a:cxnSpLocks/>
            <a:stCxn id="23" idx="2"/>
            <a:endCxn id="13" idx="0"/>
          </p:cNvCxnSpPr>
          <p:nvPr/>
        </p:nvCxnSpPr>
        <p:spPr>
          <a:xfrm rot="16200000" flipH="1">
            <a:off x="4556870" y="2841359"/>
            <a:ext cx="1242126" cy="1833"/>
          </a:xfrm>
          <a:prstGeom prst="bentConnector3">
            <a:avLst>
              <a:gd name="adj1" fmla="val 5000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8F6E387A-DDFB-4756-A3CA-7B9A72B0D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49" y="3424545"/>
            <a:ext cx="828990" cy="8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李明亮</dc:creator>
  <cp:lastModifiedBy>李 明亮</cp:lastModifiedBy>
  <cp:revision>18</cp:revision>
  <dcterms:created xsi:type="dcterms:W3CDTF">2021-07-05T17:42:47Z</dcterms:created>
  <dcterms:modified xsi:type="dcterms:W3CDTF">2022-02-20T09:39:46Z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521faef0ddfb11ebab83198d2b83198d">
    <vt:lpwstr>CWMqhbIK1BLErRPNTtJZwGlKOcFG4lPVMZzrrM36hjVoGwbf9DCArxUDoX0Cj9M7Kjx4cy0+nKEcu9146r0/TdtDw==</vt:lpwstr>
  </property>
</Properties>
</file>