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6291"/>
  </p:normalViewPr>
  <p:slideViewPr>
    <p:cSldViewPr snapToGrid="0" snapToObjects="1">
      <p:cViewPr varScale="1">
        <p:scale>
          <a:sx n="118" d="100"/>
          <a:sy n="118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2024-23C1-C046-820E-F599812D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2BE70E-6706-7047-8AC1-84AB78844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7462B-86C2-3141-8B32-AEBEE77A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440F4-669A-C34B-95E9-4BA58AE1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DFC39-73B8-8246-81AC-68F9B17F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22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9026-AAA4-974B-A86A-53C829F8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8CA34-E294-7045-BC22-680A99E1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CDD9E-AD5F-694B-8030-B83EED01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5BB11-2EBD-5846-AF66-B49C12BB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ADE5A-5B79-2242-8188-E9BCC6E5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04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8233FA-C102-024D-9C3E-7C14DC79D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910A4-37E6-D14C-B213-E310D86AA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4E6C8-E61B-FA47-B12F-03069680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009BA-CE73-BC4A-97CD-A253CC4E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E19E2-FEAF-764A-B385-5E6558F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16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CF07F-35E3-CA48-A159-319B485D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43400-E52F-CE4F-9634-D5419571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FC211-9DCD-1E42-BB91-78E3D8AA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7A6A5-7E30-864F-BF7A-B56C5A40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D7D31-56D8-9B44-8F6C-FD13FF94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35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C3ED6-9CF3-9E49-BB50-9961A3F4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529F5-65E0-CE4F-B3DB-65B75BFD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44E5B-DA87-A240-A953-06547F32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091CD-0B24-D74E-8B7F-A5BAB93F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16AC9-AF6D-2647-9F99-4DB65294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25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E93A0-8A92-734C-9F5A-33F40D76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2CEE5-ADE9-8340-92DC-4C1E2BCAA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C2568-B937-FF47-B4FE-61960AB3B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BA715-3454-8B4A-9079-5B8C7EAF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6D663-D65B-644E-B9B0-C68EFB0B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5C20BF-0DFE-2649-BEFB-2AC22161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84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9A046-1E03-0042-8BB1-4A70A17A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9C78B-97F2-9B42-9791-A422D90A1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C5D23-B4A4-8849-86D0-3D45BCE6C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85185-6A44-2744-A49F-7572C2029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EAB716-330B-3E49-B0C8-C04918BE8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969BC7-4C67-4642-B91F-2220ACAB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B312E-0A64-AE4D-9F90-F9162343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A5C66A-FD96-914C-AF62-7462637C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18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B924A-33F5-754E-9B17-ADE945D2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7B604-0A35-B84A-8DCC-F3DDCAE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67E877-FED1-8B4B-819D-DC1F0609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397F1E-C304-3C4A-AA80-BCA08B44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90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A52040-09C3-9944-9B3E-0A7073A5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4BBDB8-AABC-DA40-850E-596462FE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24361-C38D-284A-9621-84E57ED8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97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A06C6-1326-F44A-AE25-9716D92F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F4285-031F-F34A-A85D-1097B792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0A3805-EA26-A14D-9A5A-9FD2D8C4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FB227A-0379-294F-A8D3-11AB549B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5298A-501D-E24E-8B39-AFA12DAB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0BE104-71F8-3D48-893E-CD3A5469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32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2B930-3271-944A-A1FC-F31F3B87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BFA571-9821-1849-A6C5-E27B271AA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FDEA5-353C-064D-8623-1920A36A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0DEC3-BE77-274C-93B8-B55A7738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BADC3-BCF2-1B47-B8F3-8940DA38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55960-F9A7-5A42-85D4-550A347A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4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88DC19-DB17-AA42-9BE4-5C4D5221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0436A-2CFD-744B-9510-938B09A73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60736-040E-094F-B4A6-9200BFD6B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BCA9-4FA0-DF42-B9DE-15F220FFF4A1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816EF-E9F4-204A-903E-28FE7B442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D23D6-C046-4048-83DD-C8A92795E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C7DE-E33A-0F43-AC4E-21BDCF37D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25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638EF371-2050-D746-A32A-B37A48AA0BD1}"/>
              </a:ext>
            </a:extLst>
          </p:cNvPr>
          <p:cNvSpPr/>
          <p:nvPr/>
        </p:nvSpPr>
        <p:spPr>
          <a:xfrm>
            <a:off x="1197436" y="283029"/>
            <a:ext cx="2177135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Client-producer-1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C248CE2-E98A-8849-AA1D-5795C7EEF9A6}"/>
              </a:ext>
            </a:extLst>
          </p:cNvPr>
          <p:cNvSpPr/>
          <p:nvPr/>
        </p:nvSpPr>
        <p:spPr>
          <a:xfrm>
            <a:off x="1197428" y="1230086"/>
            <a:ext cx="2177135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Client-producer-2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70B390E-36EC-3148-9F94-F3BE161CFA2E}"/>
              </a:ext>
            </a:extLst>
          </p:cNvPr>
          <p:cNvSpPr/>
          <p:nvPr/>
        </p:nvSpPr>
        <p:spPr>
          <a:xfrm>
            <a:off x="1197427" y="3140528"/>
            <a:ext cx="2177135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Client-producer-4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A124BA7-660C-4C40-A107-35D74E364FEA}"/>
              </a:ext>
            </a:extLst>
          </p:cNvPr>
          <p:cNvSpPr/>
          <p:nvPr/>
        </p:nvSpPr>
        <p:spPr>
          <a:xfrm>
            <a:off x="1197429" y="2209800"/>
            <a:ext cx="2177135" cy="65314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Client-consumer-3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FC4245C-5DC4-F24F-9ECF-6D70A2860527}"/>
              </a:ext>
            </a:extLst>
          </p:cNvPr>
          <p:cNvSpPr/>
          <p:nvPr/>
        </p:nvSpPr>
        <p:spPr>
          <a:xfrm>
            <a:off x="1197430" y="4136571"/>
            <a:ext cx="2177135" cy="65314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Client-consumer-5</a:t>
            </a:r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C5354CB-310D-0F47-B427-AD1D5ED89CF9}"/>
              </a:ext>
            </a:extLst>
          </p:cNvPr>
          <p:cNvSpPr/>
          <p:nvPr/>
        </p:nvSpPr>
        <p:spPr>
          <a:xfrm>
            <a:off x="1197431" y="5050971"/>
            <a:ext cx="2177135" cy="65314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Client-consumer-6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8AE071D-FD78-934E-AE20-FC998F844C03}"/>
              </a:ext>
            </a:extLst>
          </p:cNvPr>
          <p:cNvSpPr/>
          <p:nvPr/>
        </p:nvSpPr>
        <p:spPr>
          <a:xfrm>
            <a:off x="1197429" y="5965371"/>
            <a:ext cx="2177135" cy="65314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Client-consumer-7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8076292-18A6-7442-B44D-2F87C82B35E4}"/>
              </a:ext>
            </a:extLst>
          </p:cNvPr>
          <p:cNvSpPr/>
          <p:nvPr/>
        </p:nvSpPr>
        <p:spPr>
          <a:xfrm>
            <a:off x="9241970" y="223157"/>
            <a:ext cx="1480457" cy="772886"/>
          </a:xfrm>
          <a:prstGeom prst="ellipse">
            <a:avLst/>
          </a:prstGeom>
          <a:solidFill>
            <a:srgbClr val="00C2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Topic-1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2096A3D-F312-9846-99F0-4201E7504424}"/>
              </a:ext>
            </a:extLst>
          </p:cNvPr>
          <p:cNvSpPr/>
          <p:nvPr/>
        </p:nvSpPr>
        <p:spPr>
          <a:xfrm>
            <a:off x="9241971" y="2705098"/>
            <a:ext cx="1480457" cy="772886"/>
          </a:xfrm>
          <a:prstGeom prst="ellipse">
            <a:avLst/>
          </a:prstGeom>
          <a:solidFill>
            <a:srgbClr val="00C2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Topic-2</a:t>
            </a:r>
            <a:endParaRPr kumimoji="1" lang="zh-CN" altLang="en-US" dirty="0"/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66FB4870-988A-904C-A956-67BDC6191BB5}"/>
              </a:ext>
            </a:extLst>
          </p:cNvPr>
          <p:cNvSpPr/>
          <p:nvPr/>
        </p:nvSpPr>
        <p:spPr>
          <a:xfrm>
            <a:off x="6286494" y="1695451"/>
            <a:ext cx="1872343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Consumer-group-1</a:t>
            </a:r>
            <a:endParaRPr kumimoji="1" lang="zh-CN" altLang="en-US" dirty="0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619DDA26-3508-7E42-8187-23271B9B1066}"/>
              </a:ext>
            </a:extLst>
          </p:cNvPr>
          <p:cNvSpPr/>
          <p:nvPr/>
        </p:nvSpPr>
        <p:spPr>
          <a:xfrm>
            <a:off x="6683828" y="4332514"/>
            <a:ext cx="1872343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Consumer-group-2</a:t>
            </a:r>
            <a:endParaRPr kumimoji="1" lang="zh-CN" altLang="en-US" dirty="0"/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46F66C0B-5F6B-3140-BABA-6DCFE57BCA73}"/>
              </a:ext>
            </a:extLst>
          </p:cNvPr>
          <p:cNvSpPr/>
          <p:nvPr/>
        </p:nvSpPr>
        <p:spPr>
          <a:xfrm>
            <a:off x="6683828" y="5573486"/>
            <a:ext cx="1872343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Consumer-group-3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A1C8AB4-EFAF-3C40-BFFA-1B59C9BC30FB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flipH="1">
            <a:off x="3374564" y="2152651"/>
            <a:ext cx="2917738" cy="38372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16D95A4-5FD0-F34D-AAA0-46EEB951B7B9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flipH="1">
            <a:off x="3374566" y="4789714"/>
            <a:ext cx="3315070" cy="58782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A73F4A9-994C-9E40-9CC9-6492D1E026A0}"/>
              </a:ext>
            </a:extLst>
          </p:cNvPr>
          <p:cNvCxnSpPr>
            <a:cxnSpLocks/>
            <a:stCxn id="14" idx="2"/>
            <a:endCxn id="8" idx="3"/>
          </p:cNvCxnSpPr>
          <p:nvPr/>
        </p:nvCxnSpPr>
        <p:spPr>
          <a:xfrm flipH="1" flipV="1">
            <a:off x="3374565" y="4463143"/>
            <a:ext cx="3315071" cy="32657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68EAF99-4F8B-A846-8C4D-8CB30FC556BE}"/>
              </a:ext>
            </a:extLst>
          </p:cNvPr>
          <p:cNvCxnSpPr>
            <a:cxnSpLocks/>
            <a:stCxn id="15" idx="2"/>
            <a:endCxn id="10" idx="3"/>
          </p:cNvCxnSpPr>
          <p:nvPr/>
        </p:nvCxnSpPr>
        <p:spPr>
          <a:xfrm flipH="1">
            <a:off x="3374564" y="6030686"/>
            <a:ext cx="3315072" cy="26125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4DE445A-6E54-F540-8A9F-F7D8CD27F65B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3374571" y="609600"/>
            <a:ext cx="5867399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1A92783-5C36-C848-8F10-5FB1EA78E978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V="1">
            <a:off x="3374563" y="882856"/>
            <a:ext cx="6084215" cy="67380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0DCF06B-E19A-5748-BBB6-E31E6913C2E2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 flipV="1">
            <a:off x="3374562" y="3091541"/>
            <a:ext cx="5867409" cy="37555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6E01496-B750-A043-9943-3BA70BAD5FC0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8157277" y="996043"/>
            <a:ext cx="1824922" cy="115660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46C794FA-0B7F-4447-ABF7-7CCFB2D433F6}"/>
              </a:ext>
            </a:extLst>
          </p:cNvPr>
          <p:cNvCxnSpPr>
            <a:stCxn id="12" idx="3"/>
            <a:endCxn id="14" idx="3"/>
          </p:cNvCxnSpPr>
          <p:nvPr/>
        </p:nvCxnSpPr>
        <p:spPr>
          <a:xfrm flipH="1">
            <a:off x="7620000" y="3364797"/>
            <a:ext cx="1838779" cy="101999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FCC1D4A4-4E26-AE4A-9EB6-2494EFF4290E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 flipH="1">
            <a:off x="8554611" y="3477984"/>
            <a:ext cx="1427589" cy="255270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5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明亮</dc:creator>
  <cp:lastModifiedBy>李 明亮</cp:lastModifiedBy>
  <cp:revision>6</cp:revision>
  <dcterms:created xsi:type="dcterms:W3CDTF">2021-01-22T07:43:10Z</dcterms:created>
  <dcterms:modified xsi:type="dcterms:W3CDTF">2021-01-22T08:02:43Z</dcterms:modified>
</cp:coreProperties>
</file>