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0"/>
  </p:notesMasterIdLst>
  <p:sldIdLst>
    <p:sldId id="256" r:id="rId3"/>
    <p:sldId id="257" r:id="rId4"/>
    <p:sldId id="258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45.900000000000006</c:v>
                </c:pt>
                <c:pt idx="1">
                  <c:v>46.900000000000006</c:v>
                </c:pt>
                <c:pt idx="2">
                  <c:v>45</c:v>
                </c:pt>
                <c:pt idx="3">
                  <c:v>43.900000000000006</c:v>
                </c:pt>
              </c:numCache>
            </c:numRef>
          </c:val>
        </c:ser>
        <c:axId val="90483712"/>
        <c:axId val="90493696"/>
      </c:barChart>
      <c:catAx>
        <c:axId val="90483712"/>
        <c:scaling>
          <c:orientation val="minMax"/>
        </c:scaling>
        <c:axPos val="b"/>
        <c:tickLblPos val="nextTo"/>
        <c:crossAx val="90493696"/>
        <c:crosses val="autoZero"/>
        <c:auto val="1"/>
        <c:lblAlgn val="ctr"/>
        <c:lblOffset val="100"/>
      </c:catAx>
      <c:valAx>
        <c:axId val="90493696"/>
        <c:scaling>
          <c:orientation val="minMax"/>
        </c:scaling>
        <c:axPos val="l"/>
        <c:majorGridlines/>
        <c:numFmt formatCode="General" sourceLinked="1"/>
        <c:tickLblPos val="nextTo"/>
        <c:crossAx val="90483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view3D>
      <c:rotX val="30"/>
      <c:perspective val="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Assets</c:v>
                </c:pt>
              </c:strCache>
            </c:strRef>
          </c:tx>
          <c:dLbls>
            <c:numFmt formatCode="General" sourceLinked="0"/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</c:pie3D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9CC1921-DF74-4DB5-8516-FEE78A013266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D24B878-6DFB-4618-B68C-9AE072238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EB92-F772-4663-8537-1301BB50BFAC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200" y="1316037"/>
            <a:ext cx="42703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F948-767F-407F-A020-A5EC9CBC2988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1B7D-C0F1-466D-856C-C3614969F05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Friday, December 14, 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Performance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Company Name</a:t>
            </a:r>
          </a:p>
          <a:p>
            <a:r>
              <a:rPr lang="en-US" smtClean="0"/>
              <a:t>An Overview of Financial Performance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Revenue</a:t>
            </a:r>
          </a:p>
          <a:p>
            <a:r>
              <a:rPr lang="en-US" dirty="0" smtClean="0"/>
              <a:t>Balance Sheet</a:t>
            </a:r>
          </a:p>
          <a:p>
            <a:r>
              <a:rPr lang="en-US" dirty="0" smtClean="0"/>
              <a:t>Assets</a:t>
            </a:r>
          </a:p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000"/>
          </a:bodyPr>
          <a:lstStyle/>
          <a:p>
            <a:r>
              <a:rPr lang="en-US" dirty="0" smtClean="0"/>
              <a:t>A. Datum Corporation supplies products and services to people worldwide.</a:t>
            </a:r>
          </a:p>
          <a:p>
            <a:r>
              <a:rPr lang="en-US" dirty="0" smtClean="0"/>
              <a:t>This presentation provides an overview of our financial performance.</a:t>
            </a:r>
          </a:p>
          <a:p>
            <a:r>
              <a:rPr lang="en-US" dirty="0" smtClean="0"/>
              <a:t>Unless marked as Company Confidential, all information has been made public.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2573867"/>
                <a:gridCol w="249343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(In millions)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Last</a:t>
                      </a:r>
                      <a:r>
                        <a:rPr lang="en-US" sz="1400" baseline="0" dirty="0" smtClean="0"/>
                        <a:t> Year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This Year</a:t>
                      </a:r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</a:t>
                      </a:r>
                      <a:r>
                        <a:rPr lang="en-US" sz="1400" baseline="0" dirty="0" smtClean="0"/>
                        <a:t> revenues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 income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Earnings per share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net revenues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Cash and short-term investments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Shareholder equity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 Sheet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/>
                <a:gridCol w="2734733"/>
                <a:gridCol w="2573867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Last Year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This Year</a:t>
                      </a:r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Cash and short-term investments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Accounts receivable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Inventories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Other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Liabilities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Accounts payable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Accrued compensation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Income taxes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Other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Liabilities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Shareholder Equity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nanPerf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DCC4D5-5D03-4D0C-B4BB-8AC1F52CA6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FinanPerf</Template>
  <TotalTime>0</TotalTime>
  <Words>130</Words>
  <Application>Microsoft Office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FinanPerf</vt:lpstr>
      <vt:lpstr>Financial Performance</vt:lpstr>
      <vt:lpstr>Agenda</vt:lpstr>
      <vt:lpstr>Highlights</vt:lpstr>
      <vt:lpstr>Income</vt:lpstr>
      <vt:lpstr>Revenue</vt:lpstr>
      <vt:lpstr>Balance Sheet</vt:lpstr>
      <vt:lpstr>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2012-12-14T09:30:54Z</dcterms:created>
  <dcterms:modified xsi:type="dcterms:W3CDTF">2012-12-14T09:49:40Z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