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B9B1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0F70-365C-4C22-8D52-F0C5C6355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297B2-50CC-4C91-915E-295DC10AA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EF1F-69DD-46CF-BAB0-CF548943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CD17-EB20-4B31-B57A-293A4013F39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CE4B7-F506-4EEE-BE41-7D7E2C0B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D0CE2-B025-44F5-8A2E-50C0A1CD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FA6C-34E7-4F21-9954-C28C37FF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B191-5ECB-40F9-80B2-AA7EA27B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26411-B1C9-4874-BD6A-0DF8459D6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D3F8-E1A6-4411-87CD-5C52E0D9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CD17-EB20-4B31-B57A-293A4013F39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78B5-49E8-4088-838B-E14C14D4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5010A-1F38-4515-89AC-DC8184A8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FA6C-34E7-4F21-9954-C28C37FF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8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F4CFD-A766-42F9-9480-F2558683F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D006E-D195-480E-91B2-552C79635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5F6F1-3CFA-434D-BBB4-2417666A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CD17-EB20-4B31-B57A-293A4013F39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EBE2-3ED5-43C6-9E86-D29D1D6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68A5-681A-4B41-96FE-40F1569A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FA6C-34E7-4F21-9954-C28C37FF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4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67A9-001A-4A18-817F-5D8F4D73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9CC9-0865-4E69-AC9D-D455502F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50BD-502A-4CE0-9770-CE1084B1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CD17-EB20-4B31-B57A-293A4013F39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86A3-C74D-432C-965D-1D0106E3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E1544-433D-4E3A-9BE3-68C29863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FA6C-34E7-4F21-9954-C28C37FF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C28A-C2DE-4052-BA05-7276D54C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B225-A967-49FE-84C7-A6E2AAAD8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D9243-27E3-4B63-962B-466AE81C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CD17-EB20-4B31-B57A-293A4013F39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FD235-AD34-4715-A426-9CDD9038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085C9-E963-4837-85E7-455CCED4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FA6C-34E7-4F21-9954-C28C37FF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3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AD88-1DAC-4696-83AB-17A7C532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6E12-AB07-4ED3-B411-6260595A3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49C23-CF3E-42D0-8A02-1313ED320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81138-F2FA-485D-AB4D-844F3C3B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CD17-EB20-4B31-B57A-293A4013F39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5BA49-BD23-4567-92DE-5486365B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FF3D9-F7CD-47EE-8980-C9987461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FA6C-34E7-4F21-9954-C28C37FF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8A7D-6BEE-4D81-AF95-105B2CD9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BDEC7-E0CF-4ABD-A549-77E5AB2E6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66612-113D-4EE2-A09E-9C9C2501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10721-E23D-4C36-A008-679D63685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2A114-5406-47EF-8392-B290352D5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2299A-4B99-4E96-B99C-C8578CD4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CD17-EB20-4B31-B57A-293A4013F39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ED524-C59E-43E2-9493-D35052FF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9443B-8BB7-4DCC-A1A7-08F03373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FA6C-34E7-4F21-9954-C28C37FF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4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F3D2-C1AB-4323-A08D-B70C8A9D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D3AB5-6BE6-4F92-B306-781240CF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CD17-EB20-4B31-B57A-293A4013F39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B2A2A-1693-462F-AF2D-D35E4F0E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C53A6-DF63-4567-B056-4BE5D8AE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FA6C-34E7-4F21-9954-C28C37FF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1484E-C820-4B98-98C4-877A368B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CD17-EB20-4B31-B57A-293A4013F39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0209D-7DAE-48D4-BBAD-26D92D2B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5AA9A-916C-4104-9231-AF18B4B3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FA6C-34E7-4F21-9954-C28C37FF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3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6B7F-260A-4CDD-8BA7-FC7105A2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74F5-0C09-43DA-A511-0AE0F968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A8C27-30B7-41C8-BB1C-392070A8E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1289D-F188-47CB-8182-1101A5E3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CD17-EB20-4B31-B57A-293A4013F39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D0980-13C5-4DD3-A28B-BE68CAF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042C5-B246-4C5A-97A8-05274BF6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FA6C-34E7-4F21-9954-C28C37FF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6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F791-F752-4BFD-B047-B6B06D98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9C6BB-244A-4D01-B5D9-E0145259B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CDA8C-6D9D-4FC2-A48C-5A16543CA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4884D-113B-48E4-9486-B37D4C23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CD17-EB20-4B31-B57A-293A4013F39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B3714-C47F-42AD-BD10-8583319B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6279-6677-444B-99C8-13C5F472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FA6C-34E7-4F21-9954-C28C37FF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43D01-E660-462C-AB75-E47EA139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98ACB-8277-48B1-8F72-9F3BE071D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11D07-D280-4773-BAED-821922F33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CCD17-EB20-4B31-B57A-293A4013F39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A04C-1677-44D1-99B7-251314A99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495AF-21FC-45AB-822E-5B78DA7A4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FA6C-34E7-4F21-9954-C28C37FF6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9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8D0055D-D823-47AD-B86B-6760933D5798}"/>
              </a:ext>
            </a:extLst>
          </p:cNvPr>
          <p:cNvGrpSpPr/>
          <p:nvPr/>
        </p:nvGrpSpPr>
        <p:grpSpPr>
          <a:xfrm>
            <a:off x="600073" y="5800985"/>
            <a:ext cx="2345936" cy="577009"/>
            <a:chOff x="399420" y="6119439"/>
            <a:chExt cx="2345936" cy="577009"/>
          </a:xfrm>
        </p:grpSpPr>
        <p:pic>
          <p:nvPicPr>
            <p:cNvPr id="16" name="Picture 15" descr="Logo, company name&#10;&#10;Description automatically generated">
              <a:extLst>
                <a:ext uri="{FF2B5EF4-FFF2-40B4-BE49-F238E27FC236}">
                  <a16:creationId xmlns:a16="http://schemas.microsoft.com/office/drawing/2014/main" id="{560B1434-E925-4EB6-8974-E718C7487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20" y="6119439"/>
              <a:ext cx="811542" cy="57700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16DCA4-FE5F-4F70-AAA7-4ED3580F11C3}"/>
                </a:ext>
              </a:extLst>
            </p:cNvPr>
            <p:cNvSpPr txBox="1"/>
            <p:nvPr/>
          </p:nvSpPr>
          <p:spPr>
            <a:xfrm>
              <a:off x="1210962" y="6348443"/>
              <a:ext cx="1534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99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2022</a:t>
              </a:r>
              <a:r>
                <a:rPr lang="zh-CN" altLang="en-US" sz="1000" dirty="0">
                  <a:solidFill>
                    <a:srgbClr val="0099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年 蔚来</a:t>
              </a:r>
              <a:r>
                <a:rPr lang="en-US" altLang="zh-CN" sz="1000" dirty="0">
                  <a:solidFill>
                    <a:srgbClr val="0099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·</a:t>
              </a:r>
              <a:r>
                <a:rPr lang="zh-CN" altLang="en-US" sz="1000" dirty="0">
                  <a:solidFill>
                    <a:srgbClr val="0099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巴伐利亚杯</a:t>
              </a:r>
              <a:endParaRPr lang="en-US" sz="1000" dirty="0">
                <a:solidFill>
                  <a:srgbClr val="00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FC6C55D-B8F6-4ABE-AFBE-97870566142D}"/>
              </a:ext>
            </a:extLst>
          </p:cNvPr>
          <p:cNvSpPr txBox="1"/>
          <p:nvPr/>
        </p:nvSpPr>
        <p:spPr>
          <a:xfrm>
            <a:off x="385763" y="407509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r>
              <a:rPr lang="zh-CN" altLang="en-US" sz="3600" b="1" dirty="0"/>
              <a:t>组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4476C-14C9-419C-B362-4CC1CF6D4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1514475"/>
            <a:ext cx="113633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8D0055D-D823-47AD-B86B-6760933D5798}"/>
              </a:ext>
            </a:extLst>
          </p:cNvPr>
          <p:cNvGrpSpPr/>
          <p:nvPr/>
        </p:nvGrpSpPr>
        <p:grpSpPr>
          <a:xfrm>
            <a:off x="600073" y="5800985"/>
            <a:ext cx="2345936" cy="577009"/>
            <a:chOff x="399420" y="6119439"/>
            <a:chExt cx="2345936" cy="577009"/>
          </a:xfrm>
        </p:grpSpPr>
        <p:pic>
          <p:nvPicPr>
            <p:cNvPr id="16" name="Picture 15" descr="Logo, company name&#10;&#10;Description automatically generated">
              <a:extLst>
                <a:ext uri="{FF2B5EF4-FFF2-40B4-BE49-F238E27FC236}">
                  <a16:creationId xmlns:a16="http://schemas.microsoft.com/office/drawing/2014/main" id="{560B1434-E925-4EB6-8974-E718C7487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20" y="6119439"/>
              <a:ext cx="811542" cy="57700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16DCA4-FE5F-4F70-AAA7-4ED3580F11C3}"/>
                </a:ext>
              </a:extLst>
            </p:cNvPr>
            <p:cNvSpPr txBox="1"/>
            <p:nvPr/>
          </p:nvSpPr>
          <p:spPr>
            <a:xfrm>
              <a:off x="1210962" y="6348443"/>
              <a:ext cx="1534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99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2022</a:t>
              </a:r>
              <a:r>
                <a:rPr lang="zh-CN" altLang="en-US" sz="1000" dirty="0">
                  <a:solidFill>
                    <a:srgbClr val="0099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年 蔚来</a:t>
              </a:r>
              <a:r>
                <a:rPr lang="en-US" altLang="zh-CN" sz="1000" dirty="0">
                  <a:solidFill>
                    <a:srgbClr val="0099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·</a:t>
              </a:r>
              <a:r>
                <a:rPr lang="zh-CN" altLang="en-US" sz="1000" dirty="0">
                  <a:solidFill>
                    <a:srgbClr val="0099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巴伐利亚杯</a:t>
              </a:r>
              <a:endParaRPr lang="en-US" sz="1000" dirty="0">
                <a:solidFill>
                  <a:srgbClr val="00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FC6C55D-B8F6-4ABE-AFBE-97870566142D}"/>
              </a:ext>
            </a:extLst>
          </p:cNvPr>
          <p:cNvSpPr txBox="1"/>
          <p:nvPr/>
        </p:nvSpPr>
        <p:spPr>
          <a:xfrm>
            <a:off x="385763" y="407509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r>
              <a:rPr lang="zh-CN" altLang="en-US" sz="3600" b="1" dirty="0"/>
              <a:t>组</a:t>
            </a:r>
            <a:endParaRPr lang="en-US" sz="3600" b="1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26C6143-9C75-4849-B722-FB1D91B9D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22577"/>
              </p:ext>
            </p:extLst>
          </p:nvPr>
        </p:nvGraphicFramePr>
        <p:xfrm>
          <a:off x="419100" y="1517650"/>
          <a:ext cx="11353800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Worksheet" r:id="rId4" imgW="11353851" imgH="3819661" progId="Excel.Sheet.12">
                  <p:embed/>
                </p:oleObj>
              </mc:Choice>
              <mc:Fallback>
                <p:oleObj name="Worksheet" r:id="rId4" imgW="11353851" imgH="38196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" y="1517650"/>
                        <a:ext cx="11353800" cy="381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071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8D0055D-D823-47AD-B86B-6760933D5798}"/>
              </a:ext>
            </a:extLst>
          </p:cNvPr>
          <p:cNvGrpSpPr/>
          <p:nvPr/>
        </p:nvGrpSpPr>
        <p:grpSpPr>
          <a:xfrm>
            <a:off x="600073" y="5800985"/>
            <a:ext cx="2345936" cy="577009"/>
            <a:chOff x="399420" y="6119439"/>
            <a:chExt cx="2345936" cy="577009"/>
          </a:xfrm>
        </p:grpSpPr>
        <p:pic>
          <p:nvPicPr>
            <p:cNvPr id="16" name="Picture 15" descr="Logo, company name&#10;&#10;Description automatically generated">
              <a:extLst>
                <a:ext uri="{FF2B5EF4-FFF2-40B4-BE49-F238E27FC236}">
                  <a16:creationId xmlns:a16="http://schemas.microsoft.com/office/drawing/2014/main" id="{560B1434-E925-4EB6-8974-E718C7487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20" y="6119439"/>
              <a:ext cx="811542" cy="57700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16DCA4-FE5F-4F70-AAA7-4ED3580F11C3}"/>
                </a:ext>
              </a:extLst>
            </p:cNvPr>
            <p:cNvSpPr txBox="1"/>
            <p:nvPr/>
          </p:nvSpPr>
          <p:spPr>
            <a:xfrm>
              <a:off x="1210962" y="6348443"/>
              <a:ext cx="15343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099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2022</a:t>
              </a:r>
              <a:r>
                <a:rPr lang="zh-CN" altLang="en-US" sz="1000" dirty="0">
                  <a:solidFill>
                    <a:srgbClr val="0099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年 蔚来</a:t>
              </a:r>
              <a:r>
                <a:rPr lang="en-US" altLang="zh-CN" sz="1000" dirty="0">
                  <a:solidFill>
                    <a:srgbClr val="0099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·</a:t>
              </a:r>
              <a:r>
                <a:rPr lang="zh-CN" altLang="en-US" sz="1000" dirty="0">
                  <a:solidFill>
                    <a:srgbClr val="0099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巴伐利亚杯</a:t>
              </a:r>
              <a:endParaRPr lang="en-US" sz="1000" dirty="0">
                <a:solidFill>
                  <a:srgbClr val="00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FC6C55D-B8F6-4ABE-AFBE-97870566142D}"/>
              </a:ext>
            </a:extLst>
          </p:cNvPr>
          <p:cNvSpPr txBox="1"/>
          <p:nvPr/>
        </p:nvSpPr>
        <p:spPr>
          <a:xfrm>
            <a:off x="385763" y="407509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</a:t>
            </a:r>
            <a:r>
              <a:rPr lang="zh-CN" altLang="en-US" sz="3600" b="1" dirty="0"/>
              <a:t>组</a:t>
            </a:r>
            <a:endParaRPr lang="en-US" sz="3600" b="1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8B4A617-E5DB-4E51-8842-2178632F7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539783"/>
              </p:ext>
            </p:extLst>
          </p:nvPr>
        </p:nvGraphicFramePr>
        <p:xfrm>
          <a:off x="419100" y="1517650"/>
          <a:ext cx="11353800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Worksheet" r:id="rId4" imgW="11353851" imgH="3819661" progId="Excel.Sheet.12">
                  <p:embed/>
                </p:oleObj>
              </mc:Choice>
              <mc:Fallback>
                <p:oleObj name="Worksheet" r:id="rId4" imgW="11353851" imgH="38196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" y="1517650"/>
                        <a:ext cx="11353800" cy="381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24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36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Cheng, Qi</dc:creator>
  <cp:lastModifiedBy>Cheng, Qi</cp:lastModifiedBy>
  <cp:revision>13</cp:revision>
  <dcterms:created xsi:type="dcterms:W3CDTF">2022-04-16T20:07:41Z</dcterms:created>
  <dcterms:modified xsi:type="dcterms:W3CDTF">2022-05-11T19:01:46Z</dcterms:modified>
</cp:coreProperties>
</file>