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2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9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8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1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EE6A-D609-49FB-9631-361733ACD13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4FF2-B970-4E22-8CE7-470A42AFE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1" y="1306024"/>
            <a:ext cx="60293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545" t="34295" r="7891" b="33490"/>
          <a:stretch/>
        </p:blipFill>
        <p:spPr>
          <a:xfrm>
            <a:off x="2948940" y="2537460"/>
            <a:ext cx="6343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58" t="23669" r="1658" b="22663"/>
          <a:stretch/>
        </p:blipFill>
        <p:spPr>
          <a:xfrm>
            <a:off x="2377440" y="1893570"/>
            <a:ext cx="733806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3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308" t="29035" r="2654" b="36422"/>
          <a:stretch/>
        </p:blipFill>
        <p:spPr>
          <a:xfrm>
            <a:off x="2560321" y="2228850"/>
            <a:ext cx="7120890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32" t="23580" r="2531" b="27815"/>
          <a:stretch/>
        </p:blipFill>
        <p:spPr>
          <a:xfrm>
            <a:off x="2503169" y="1931669"/>
            <a:ext cx="7200901" cy="27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6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842" t="28694" r="3042" b="36935"/>
          <a:stretch/>
        </p:blipFill>
        <p:spPr>
          <a:xfrm>
            <a:off x="2583181" y="2217420"/>
            <a:ext cx="7086600" cy="19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00" t="24113" r="2951" b="27927"/>
          <a:stretch/>
        </p:blipFill>
        <p:spPr>
          <a:xfrm>
            <a:off x="2514600" y="1954530"/>
            <a:ext cx="7166610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8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91" t="18241" r="2891" b="22865"/>
          <a:stretch/>
        </p:blipFill>
        <p:spPr>
          <a:xfrm>
            <a:off x="2503171" y="1623060"/>
            <a:ext cx="7178040" cy="3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85" t="18442" r="3884" b="25478"/>
          <a:stretch/>
        </p:blipFill>
        <p:spPr>
          <a:xfrm>
            <a:off x="2583180" y="1634490"/>
            <a:ext cx="7018020" cy="31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99" t="28910" r="2833" b="27874"/>
          <a:stretch/>
        </p:blipFill>
        <p:spPr>
          <a:xfrm>
            <a:off x="2091689" y="2194559"/>
            <a:ext cx="7189471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648" t="23580" r="2051" b="31042"/>
          <a:stretch/>
        </p:blipFill>
        <p:spPr>
          <a:xfrm>
            <a:off x="1920239" y="1783081"/>
            <a:ext cx="729234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3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700087"/>
            <a:ext cx="75057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2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80" t="18241" r="1780" b="22865"/>
          <a:stretch/>
        </p:blipFill>
        <p:spPr>
          <a:xfrm>
            <a:off x="2446020" y="1623060"/>
            <a:ext cx="7315200" cy="3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05" t="29192" r="2352" b="27374"/>
          <a:stretch/>
        </p:blipFill>
        <p:spPr>
          <a:xfrm>
            <a:off x="2514599" y="2251710"/>
            <a:ext cx="7189471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03" t="34147" r="2653" b="36154"/>
          <a:stretch/>
        </p:blipFill>
        <p:spPr>
          <a:xfrm>
            <a:off x="2491739" y="2526030"/>
            <a:ext cx="7189471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171575"/>
            <a:ext cx="7629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1" y="607034"/>
            <a:ext cx="7467600" cy="505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98" y="715473"/>
            <a:ext cx="7562850" cy="545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58" y="607034"/>
            <a:ext cx="7400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76" t="5578" r="1923" b="14763"/>
          <a:stretch/>
        </p:blipFill>
        <p:spPr>
          <a:xfrm>
            <a:off x="2171699" y="914400"/>
            <a:ext cx="7315201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3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87" t="34496" r="3002" b="35757"/>
          <a:stretch/>
        </p:blipFill>
        <p:spPr>
          <a:xfrm>
            <a:off x="795066" y="405113"/>
            <a:ext cx="7178040" cy="16802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16" t="2098" r="2139" b="4287"/>
          <a:stretch/>
        </p:blipFill>
        <p:spPr>
          <a:xfrm>
            <a:off x="1861411" y="889843"/>
            <a:ext cx="7338349" cy="53590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9721" t="7509" r="8912" b="9379"/>
          <a:stretch/>
        </p:blipFill>
        <p:spPr>
          <a:xfrm>
            <a:off x="5060178" y="278580"/>
            <a:ext cx="6192456" cy="47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247" t="40223" r="3829" b="39556"/>
          <a:stretch/>
        </p:blipFill>
        <p:spPr>
          <a:xfrm>
            <a:off x="2164466" y="2858947"/>
            <a:ext cx="7326775" cy="12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5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91" t="28546" r="3264" b="28830"/>
          <a:stretch/>
        </p:blipFill>
        <p:spPr>
          <a:xfrm>
            <a:off x="1187707" y="1924436"/>
            <a:ext cx="7153155" cy="24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5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22" t="22841" r="2546" b="30345"/>
          <a:stretch/>
        </p:blipFill>
        <p:spPr>
          <a:xfrm>
            <a:off x="411480" y="571668"/>
            <a:ext cx="7178040" cy="2617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62" t="28553" r="2902" b="33871"/>
          <a:stretch/>
        </p:blipFill>
        <p:spPr>
          <a:xfrm>
            <a:off x="3402000" y="1541488"/>
            <a:ext cx="7178040" cy="21259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650" t="29447" r="2796" b="30954"/>
          <a:stretch/>
        </p:blipFill>
        <p:spPr>
          <a:xfrm>
            <a:off x="411480" y="3511434"/>
            <a:ext cx="7178040" cy="22517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7529" t="28463" r="7315" b="33949"/>
          <a:stretch/>
        </p:blipFill>
        <p:spPr>
          <a:xfrm>
            <a:off x="5459730" y="4432128"/>
            <a:ext cx="6480810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390" t="29254" r="4082" b="32766"/>
          <a:stretch/>
        </p:blipFill>
        <p:spPr>
          <a:xfrm>
            <a:off x="1062989" y="2343150"/>
            <a:ext cx="7006591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0</Words>
  <Application>Microsoft Office PowerPoint</Application>
  <PresentationFormat>와이드스크린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2021-09-09T00:34:39Z</dcterms:created>
  <dcterms:modified xsi:type="dcterms:W3CDTF">2021-09-09T08:30:36Z</dcterms:modified>
</cp:coreProperties>
</file>