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4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6F8C-2B2D-4574-8F34-BE54AE683BA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86CA-A2AC-4AFD-9332-10E328C8C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21" y="991774"/>
            <a:ext cx="50387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0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3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25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58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66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07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74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5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89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32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5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6" y="964634"/>
            <a:ext cx="6057900" cy="455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90" y="212929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39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57"/>
          <a:stretch/>
        </p:blipFill>
        <p:spPr>
          <a:xfrm>
            <a:off x="1465546" y="730228"/>
            <a:ext cx="7252634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11" y="2496397"/>
            <a:ext cx="7029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2"/>
          <a:stretch/>
        </p:blipFill>
        <p:spPr>
          <a:xfrm>
            <a:off x="225468" y="750517"/>
            <a:ext cx="7244871" cy="518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26" y="1913351"/>
            <a:ext cx="4829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3" y="1081739"/>
            <a:ext cx="710565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53" y="2403496"/>
            <a:ext cx="71151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38" y="3213643"/>
            <a:ext cx="6877050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03" y="4200329"/>
            <a:ext cx="6343650" cy="1914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348" y="6375748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Opaseni!23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413" y="4832370"/>
            <a:ext cx="5553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96" y="714245"/>
            <a:ext cx="7077075" cy="2247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06" y="1838195"/>
            <a:ext cx="7229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86" y="1100920"/>
            <a:ext cx="6610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22" y="616449"/>
            <a:ext cx="6257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</Words>
  <Application>Microsoft Office PowerPoint</Application>
  <PresentationFormat>와이드스크린</PresentationFormat>
  <Paragraphs>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2021-09-10T01:26:27Z</dcterms:created>
  <dcterms:modified xsi:type="dcterms:W3CDTF">2021-09-10T09:04:45Z</dcterms:modified>
</cp:coreProperties>
</file>