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AAD"/>
    <a:srgbClr val="41719C"/>
    <a:srgbClr val="FFCC2A"/>
    <a:srgbClr val="FF991C"/>
    <a:srgbClr val="FFA21F"/>
    <a:srgbClr val="F98548"/>
    <a:srgbClr val="FF9C1D"/>
    <a:srgbClr val="F45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960C-2693-4C66-A340-03217553172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0CAA-8FCB-4C41-A087-1DA584D47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9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960C-2693-4C66-A340-03217553172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0CAA-8FCB-4C41-A087-1DA584D47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55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960C-2693-4C66-A340-03217553172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0CAA-8FCB-4C41-A087-1DA584D47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6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960C-2693-4C66-A340-03217553172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0CAA-8FCB-4C41-A087-1DA584D47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96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960C-2693-4C66-A340-03217553172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0CAA-8FCB-4C41-A087-1DA584D47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35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960C-2693-4C66-A340-03217553172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0CAA-8FCB-4C41-A087-1DA584D47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99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960C-2693-4C66-A340-03217553172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0CAA-8FCB-4C41-A087-1DA584D47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32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960C-2693-4C66-A340-03217553172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0CAA-8FCB-4C41-A087-1DA584D47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8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960C-2693-4C66-A340-03217553172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0CAA-8FCB-4C41-A087-1DA584D47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9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960C-2693-4C66-A340-03217553172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0CAA-8FCB-4C41-A087-1DA584D47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43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960C-2693-4C66-A340-03217553172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0CAA-8FCB-4C41-A087-1DA584D47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94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3960C-2693-4C66-A340-03217553172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40CAA-8FCB-4C41-A087-1DA584D47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6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072" y="1891482"/>
            <a:ext cx="2975982" cy="2950327"/>
          </a:xfrm>
          <a:prstGeom prst="rect">
            <a:avLst/>
          </a:prstGeom>
        </p:spPr>
      </p:pic>
      <p:grpSp>
        <p:nvGrpSpPr>
          <p:cNvPr id="142" name="그룹 141"/>
          <p:cNvGrpSpPr/>
          <p:nvPr/>
        </p:nvGrpSpPr>
        <p:grpSpPr>
          <a:xfrm>
            <a:off x="6715787" y="2900080"/>
            <a:ext cx="1963294" cy="466565"/>
            <a:chOff x="5407662" y="2131669"/>
            <a:chExt cx="1963294" cy="466565"/>
          </a:xfrm>
        </p:grpSpPr>
        <p:grpSp>
          <p:nvGrpSpPr>
            <p:cNvPr id="45" name="그룹 44"/>
            <p:cNvGrpSpPr/>
            <p:nvPr/>
          </p:nvGrpSpPr>
          <p:grpSpPr>
            <a:xfrm>
              <a:off x="5407662" y="2131669"/>
              <a:ext cx="1963294" cy="466565"/>
              <a:chOff x="5876783" y="4610500"/>
              <a:chExt cx="1258537" cy="245547"/>
            </a:xfrm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5876783" y="4610500"/>
                <a:ext cx="1258537" cy="245547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5986272" y="4692810"/>
                <a:ext cx="68166" cy="68166"/>
              </a:xfrm>
              <a:prstGeom prst="ellipse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149242" y="4699190"/>
                <a:ext cx="68166" cy="68166"/>
              </a:xfrm>
              <a:prstGeom prst="ellipse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9" name="타원 138"/>
            <p:cNvSpPr/>
            <p:nvPr/>
          </p:nvSpPr>
          <p:spPr>
            <a:xfrm>
              <a:off x="6073266" y="2295086"/>
              <a:ext cx="106338" cy="129523"/>
            </a:xfrm>
            <a:prstGeom prst="ellipse">
              <a:avLst/>
            </a:prstGeom>
            <a:solidFill>
              <a:srgbClr val="41719C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1" name="직선 연결선 140"/>
            <p:cNvCxnSpPr/>
            <p:nvPr/>
          </p:nvCxnSpPr>
          <p:spPr>
            <a:xfrm>
              <a:off x="6490010" y="2359847"/>
              <a:ext cx="669073" cy="0"/>
            </a:xfrm>
            <a:prstGeom prst="line">
              <a:avLst/>
            </a:prstGeom>
            <a:ln w="5715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그룹 142"/>
          <p:cNvGrpSpPr/>
          <p:nvPr/>
        </p:nvGrpSpPr>
        <p:grpSpPr>
          <a:xfrm>
            <a:off x="6715787" y="3449803"/>
            <a:ext cx="1963294" cy="466565"/>
            <a:chOff x="5407662" y="2131669"/>
            <a:chExt cx="1963294" cy="466565"/>
          </a:xfrm>
        </p:grpSpPr>
        <p:grpSp>
          <p:nvGrpSpPr>
            <p:cNvPr id="144" name="그룹 143"/>
            <p:cNvGrpSpPr/>
            <p:nvPr/>
          </p:nvGrpSpPr>
          <p:grpSpPr>
            <a:xfrm>
              <a:off x="5407662" y="2131669"/>
              <a:ext cx="1963294" cy="466565"/>
              <a:chOff x="5876783" y="4610500"/>
              <a:chExt cx="1258537" cy="245547"/>
            </a:xfrm>
          </p:grpSpPr>
          <p:sp>
            <p:nvSpPr>
              <p:cNvPr id="147" name="모서리가 둥근 직사각형 146"/>
              <p:cNvSpPr/>
              <p:nvPr/>
            </p:nvSpPr>
            <p:spPr>
              <a:xfrm>
                <a:off x="5876783" y="4610500"/>
                <a:ext cx="1258537" cy="245547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5986272" y="4692810"/>
                <a:ext cx="68166" cy="68166"/>
              </a:xfrm>
              <a:prstGeom prst="ellipse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6149242" y="4699190"/>
                <a:ext cx="68166" cy="68166"/>
              </a:xfrm>
              <a:prstGeom prst="ellipse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5" name="타원 144"/>
            <p:cNvSpPr/>
            <p:nvPr/>
          </p:nvSpPr>
          <p:spPr>
            <a:xfrm>
              <a:off x="6073266" y="2295086"/>
              <a:ext cx="106338" cy="129523"/>
            </a:xfrm>
            <a:prstGeom prst="ellipse">
              <a:avLst/>
            </a:prstGeom>
            <a:solidFill>
              <a:srgbClr val="41719C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6" name="직선 연결선 145"/>
            <p:cNvCxnSpPr/>
            <p:nvPr/>
          </p:nvCxnSpPr>
          <p:spPr>
            <a:xfrm>
              <a:off x="6490010" y="2359847"/>
              <a:ext cx="669073" cy="0"/>
            </a:xfrm>
            <a:prstGeom prst="line">
              <a:avLst/>
            </a:prstGeom>
            <a:ln w="5715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그룹 149"/>
          <p:cNvGrpSpPr/>
          <p:nvPr/>
        </p:nvGrpSpPr>
        <p:grpSpPr>
          <a:xfrm>
            <a:off x="6715787" y="3999526"/>
            <a:ext cx="1963294" cy="466565"/>
            <a:chOff x="5407662" y="2131669"/>
            <a:chExt cx="1963294" cy="466565"/>
          </a:xfrm>
        </p:grpSpPr>
        <p:grpSp>
          <p:nvGrpSpPr>
            <p:cNvPr id="151" name="그룹 150"/>
            <p:cNvGrpSpPr/>
            <p:nvPr/>
          </p:nvGrpSpPr>
          <p:grpSpPr>
            <a:xfrm>
              <a:off x="5407662" y="2131669"/>
              <a:ext cx="1963294" cy="466565"/>
              <a:chOff x="5876783" y="4610500"/>
              <a:chExt cx="1258537" cy="245547"/>
            </a:xfrm>
          </p:grpSpPr>
          <p:sp>
            <p:nvSpPr>
              <p:cNvPr id="154" name="모서리가 둥근 직사각형 153"/>
              <p:cNvSpPr/>
              <p:nvPr/>
            </p:nvSpPr>
            <p:spPr>
              <a:xfrm>
                <a:off x="5876783" y="4610500"/>
                <a:ext cx="1258537" cy="245547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/>
              <p:cNvSpPr/>
              <p:nvPr/>
            </p:nvSpPr>
            <p:spPr>
              <a:xfrm>
                <a:off x="5986272" y="4692810"/>
                <a:ext cx="68166" cy="68166"/>
              </a:xfrm>
              <a:prstGeom prst="ellipse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6149242" y="4699190"/>
                <a:ext cx="68166" cy="68166"/>
              </a:xfrm>
              <a:prstGeom prst="ellipse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2" name="타원 151"/>
            <p:cNvSpPr/>
            <p:nvPr/>
          </p:nvSpPr>
          <p:spPr>
            <a:xfrm>
              <a:off x="6073266" y="2295086"/>
              <a:ext cx="106338" cy="129523"/>
            </a:xfrm>
            <a:prstGeom prst="ellipse">
              <a:avLst/>
            </a:prstGeom>
            <a:solidFill>
              <a:srgbClr val="41719C"/>
            </a:solidFill>
            <a:ln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6490010" y="2359847"/>
              <a:ext cx="669073" cy="0"/>
            </a:xfrm>
            <a:prstGeom prst="line">
              <a:avLst/>
            </a:prstGeom>
            <a:ln w="5715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25044" t="25221" r="27915" b="49563"/>
          <a:stretch/>
        </p:blipFill>
        <p:spPr>
          <a:xfrm>
            <a:off x="7114327" y="3217579"/>
            <a:ext cx="1367616" cy="11247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7" b="100000" l="109" r="100000">
                        <a14:foregroundMark x1="68913" y1="25054" x2="68913" y2="25054"/>
                        <a14:foregroundMark x1="66630" y1="13666" x2="66630" y2="136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424689">
            <a:off x="7227244" y="3222213"/>
            <a:ext cx="1458053" cy="1461223"/>
          </a:xfrm>
          <a:prstGeom prst="rect">
            <a:avLst/>
          </a:prstGeom>
        </p:spPr>
      </p:pic>
      <p:pic>
        <p:nvPicPr>
          <p:cNvPr id="158" name="그림 157"/>
          <p:cNvPicPr>
            <a:picLocks noChangeAspect="1"/>
          </p:cNvPicPr>
          <p:nvPr/>
        </p:nvPicPr>
        <p:blipFill rotWithShape="1">
          <a:blip r:embed="rId3"/>
          <a:srcRect l="25044" t="25221" r="27915" b="49563"/>
          <a:stretch/>
        </p:blipFill>
        <p:spPr>
          <a:xfrm>
            <a:off x="3107125" y="2932445"/>
            <a:ext cx="1367616" cy="11247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7" name="그림 15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7" b="100000" l="109" r="100000">
                        <a14:foregroundMark x1="68913" y1="25054" x2="68913" y2="25054"/>
                        <a14:foregroundMark x1="66630" y1="13666" x2="66630" y2="136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424689">
            <a:off x="3259745" y="2901814"/>
            <a:ext cx="1534955" cy="153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5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7066475" y="2048058"/>
            <a:ext cx="3076118" cy="2637427"/>
            <a:chOff x="2425813" y="2242737"/>
            <a:chExt cx="3076118" cy="2637427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"/>
            <a:srcRect b="50596"/>
            <a:stretch/>
          </p:blipFill>
          <p:spPr>
            <a:xfrm>
              <a:off x="2425813" y="2242737"/>
              <a:ext cx="3045958" cy="1355462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/>
            <a:srcRect b="50903"/>
            <a:stretch/>
          </p:blipFill>
          <p:spPr>
            <a:xfrm rot="10793993">
              <a:off x="2432320" y="3583094"/>
              <a:ext cx="3069611" cy="1297070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 flipH="1">
              <a:off x="4178522" y="3580414"/>
              <a:ext cx="1306207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육각형 23"/>
            <p:cNvSpPr/>
            <p:nvPr/>
          </p:nvSpPr>
          <p:spPr>
            <a:xfrm>
              <a:off x="3858432" y="3444991"/>
              <a:ext cx="315341" cy="257192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꺾인 연결선 24"/>
            <p:cNvCxnSpPr/>
            <p:nvPr/>
          </p:nvCxnSpPr>
          <p:spPr>
            <a:xfrm>
              <a:off x="3627120" y="2600040"/>
              <a:ext cx="1645920" cy="518160"/>
            </a:xfrm>
            <a:prstGeom prst="bentConnector3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육각형 25"/>
            <p:cNvSpPr/>
            <p:nvPr/>
          </p:nvSpPr>
          <p:spPr>
            <a:xfrm>
              <a:off x="3428389" y="2471443"/>
              <a:ext cx="315341" cy="257192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꺾인 연결선 26"/>
            <p:cNvCxnSpPr/>
            <p:nvPr/>
          </p:nvCxnSpPr>
          <p:spPr>
            <a:xfrm flipV="1">
              <a:off x="2875126" y="4094318"/>
              <a:ext cx="1737208" cy="355659"/>
            </a:xfrm>
            <a:prstGeom prst="bentConnector3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육각형 27"/>
            <p:cNvSpPr/>
            <p:nvPr/>
          </p:nvSpPr>
          <p:spPr>
            <a:xfrm>
              <a:off x="4516284" y="3924086"/>
              <a:ext cx="315341" cy="257192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872" y="2048058"/>
            <a:ext cx="3377067" cy="322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9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719832" y="1853183"/>
            <a:ext cx="3444729" cy="3174946"/>
            <a:chOff x="4719832" y="1853183"/>
            <a:chExt cx="3444729" cy="3174946"/>
          </a:xfrm>
        </p:grpSpPr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587" b="61905" l="9828" r="99595">
                          <a14:foregroundMark x1="85917" y1="18141" x2="85917" y2="18141"/>
                          <a14:foregroundMark x1="84195" y1="28571" x2="84195" y2="28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96" b="37731"/>
            <a:stretch/>
          </p:blipFill>
          <p:spPr>
            <a:xfrm rot="1623988">
              <a:off x="6234159" y="2030171"/>
              <a:ext cx="1930402" cy="1313033"/>
            </a:xfrm>
            <a:prstGeom prst="rect">
              <a:avLst/>
            </a:prstGeom>
          </p:spPr>
        </p:pic>
        <p:sp>
          <p:nvSpPr>
            <p:cNvPr id="106" name="육각형 105"/>
            <p:cNvSpPr/>
            <p:nvPr/>
          </p:nvSpPr>
          <p:spPr>
            <a:xfrm rot="5400000">
              <a:off x="5125860" y="2520175"/>
              <a:ext cx="2017926" cy="1739591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/>
            <p:nvPr/>
          </p:nvSpPr>
          <p:spPr>
            <a:xfrm rot="5400000">
              <a:off x="5472126" y="2824397"/>
              <a:ext cx="1308872" cy="1128338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/>
            <p:nvPr/>
          </p:nvCxnSpPr>
          <p:spPr>
            <a:xfrm flipV="1">
              <a:off x="6134823" y="1984811"/>
              <a:ext cx="0" cy="140375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타원 109"/>
            <p:cNvSpPr/>
            <p:nvPr/>
          </p:nvSpPr>
          <p:spPr>
            <a:xfrm>
              <a:off x="6017735" y="1853183"/>
              <a:ext cx="234175" cy="2341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/>
            <p:nvPr/>
          </p:nvSpPr>
          <p:spPr>
            <a:xfrm rot="5400000">
              <a:off x="5842735" y="3138331"/>
              <a:ext cx="584172" cy="503597"/>
            </a:xfrm>
            <a:prstGeom prst="hexagon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연결선 114"/>
            <p:cNvCxnSpPr/>
            <p:nvPr/>
          </p:nvCxnSpPr>
          <p:spPr>
            <a:xfrm flipV="1">
              <a:off x="4925539" y="3537978"/>
              <a:ext cx="938628" cy="69261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 flipV="1">
              <a:off x="6117579" y="3703511"/>
              <a:ext cx="43954" cy="116836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타원 121"/>
            <p:cNvSpPr/>
            <p:nvPr/>
          </p:nvSpPr>
          <p:spPr>
            <a:xfrm>
              <a:off x="4744021" y="4164759"/>
              <a:ext cx="234175" cy="2341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6000491" y="4793954"/>
              <a:ext cx="234175" cy="2341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4" name="직선 연결선 123"/>
            <p:cNvCxnSpPr/>
            <p:nvPr/>
          </p:nvCxnSpPr>
          <p:spPr>
            <a:xfrm flipV="1">
              <a:off x="4772359" y="3384876"/>
              <a:ext cx="1132720" cy="1255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타원 124"/>
            <p:cNvSpPr/>
            <p:nvPr/>
          </p:nvSpPr>
          <p:spPr>
            <a:xfrm>
              <a:off x="4719832" y="3252549"/>
              <a:ext cx="234175" cy="2341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7121707" y="3601700"/>
            <a:ext cx="3596116" cy="882604"/>
            <a:chOff x="5368705" y="3211551"/>
            <a:chExt cx="4540008" cy="1338147"/>
          </a:xfrm>
        </p:grpSpPr>
        <p:sp>
          <p:nvSpPr>
            <p:cNvPr id="47" name="직사각형 46"/>
            <p:cNvSpPr/>
            <p:nvPr/>
          </p:nvSpPr>
          <p:spPr>
            <a:xfrm>
              <a:off x="5368705" y="3211551"/>
              <a:ext cx="4444615" cy="13381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20217" y="3495902"/>
              <a:ext cx="2308302" cy="69435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Arial Black" panose="020B0A04020102020204" pitchFamily="34" charset="0"/>
                </a:rPr>
                <a:t>Enterprise</a:t>
              </a:r>
            </a:p>
            <a:p>
              <a:r>
                <a:rPr lang="en-US" altLang="ko-KR" dirty="0" smtClean="0">
                  <a:solidFill>
                    <a:schemeClr val="accent4"/>
                  </a:solidFill>
                  <a:latin typeface="Arial Black" panose="020B0A04020102020204" pitchFamily="34" charset="0"/>
                </a:rPr>
                <a:t>Network</a:t>
              </a:r>
              <a:endParaRPr lang="ko-KR" altLang="en-US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231561" y="3465125"/>
              <a:ext cx="2677152" cy="79851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Insight</a:t>
              </a:r>
              <a:endParaRPr lang="ko-KR" altLang="en-US" sz="4000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37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그룹 93"/>
          <p:cNvGrpSpPr/>
          <p:nvPr/>
        </p:nvGrpSpPr>
        <p:grpSpPr>
          <a:xfrm>
            <a:off x="3170193" y="3987511"/>
            <a:ext cx="4312615" cy="1186275"/>
            <a:chOff x="5368705" y="3211551"/>
            <a:chExt cx="4540008" cy="1338147"/>
          </a:xfrm>
        </p:grpSpPr>
        <p:sp>
          <p:nvSpPr>
            <p:cNvPr id="95" name="직사각형 94"/>
            <p:cNvSpPr/>
            <p:nvPr/>
          </p:nvSpPr>
          <p:spPr>
            <a:xfrm>
              <a:off x="5368705" y="3211551"/>
              <a:ext cx="4444615" cy="13381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620217" y="3495902"/>
              <a:ext cx="2308302" cy="7694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Arial Black" panose="020B0A04020102020204" pitchFamily="34" charset="0"/>
                </a:rPr>
                <a:t>Enterprise</a:t>
              </a:r>
            </a:p>
            <a:p>
              <a:r>
                <a:rPr lang="en-US" altLang="ko-KR" sz="2400" dirty="0" smtClean="0">
                  <a:solidFill>
                    <a:schemeClr val="accent4"/>
                  </a:solidFill>
                  <a:latin typeface="Arial Black" panose="020B0A04020102020204" pitchFamily="34" charset="0"/>
                </a:rPr>
                <a:t>Network</a:t>
              </a:r>
              <a:endParaRPr lang="ko-KR" altLang="en-US" sz="24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231561" y="3465125"/>
              <a:ext cx="2677152" cy="830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Insight</a:t>
              </a:r>
              <a:endParaRPr lang="ko-KR" altLang="en-US" sz="4800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894899" y="1247839"/>
            <a:ext cx="4312615" cy="1186275"/>
            <a:chOff x="5368705" y="3211551"/>
            <a:chExt cx="4540008" cy="1338147"/>
          </a:xfrm>
        </p:grpSpPr>
        <p:sp>
          <p:nvSpPr>
            <p:cNvPr id="35" name="직사각형 34"/>
            <p:cNvSpPr/>
            <p:nvPr/>
          </p:nvSpPr>
          <p:spPr>
            <a:xfrm>
              <a:off x="5368705" y="3211551"/>
              <a:ext cx="4444615" cy="13381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20217" y="3495902"/>
              <a:ext cx="2308302" cy="7694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Arial Black" panose="020B0A04020102020204" pitchFamily="34" charset="0"/>
                </a:rPr>
                <a:t>Enterprise</a:t>
              </a:r>
            </a:p>
            <a:p>
              <a:r>
                <a:rPr lang="en-US" altLang="ko-KR" sz="2400" dirty="0" smtClean="0">
                  <a:solidFill>
                    <a:schemeClr val="accent4"/>
                  </a:solidFill>
                  <a:latin typeface="Arial Black" panose="020B0A04020102020204" pitchFamily="34" charset="0"/>
                </a:rPr>
                <a:t>Network</a:t>
              </a:r>
              <a:endParaRPr lang="ko-KR" altLang="en-US" sz="24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1561" y="3465125"/>
              <a:ext cx="2677152" cy="830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Insight</a:t>
              </a:r>
              <a:endParaRPr lang="ko-KR" altLang="en-US" sz="4800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884550" y="1247839"/>
            <a:ext cx="1316966" cy="1200329"/>
            <a:chOff x="3291840" y="2570480"/>
            <a:chExt cx="1316966" cy="1200329"/>
          </a:xfrm>
        </p:grpSpPr>
        <p:sp>
          <p:nvSpPr>
            <p:cNvPr id="25" name="TextBox 24"/>
            <p:cNvSpPr txBox="1"/>
            <p:nvPr/>
          </p:nvSpPr>
          <p:spPr>
            <a:xfrm>
              <a:off x="3291840" y="2570480"/>
              <a:ext cx="7264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Stencil" panose="040409050D0802020404" pitchFamily="82" charset="0"/>
                </a:rPr>
                <a:t>E</a:t>
              </a:r>
              <a:endParaRPr lang="ko-KR" altLang="en-US" sz="7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encil" panose="040409050D0802020404" pitchFamily="8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5080" y="2570480"/>
              <a:ext cx="80502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>
                  <a:solidFill>
                    <a:schemeClr val="accent4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Stencil" panose="040409050D0802020404" pitchFamily="82" charset="0"/>
                </a:rPr>
                <a:t>N</a:t>
              </a:r>
              <a:endParaRPr lang="ko-KR" altLang="en-US" sz="7200" dirty="0">
                <a:solidFill>
                  <a:schemeClr val="accent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encil" panose="040409050D0802020404" pitchFamily="8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58655" y="2570480"/>
              <a:ext cx="55015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>
                  <a:solidFill>
                    <a:schemeClr val="accent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Stencil" panose="040409050D0802020404" pitchFamily="82" charset="0"/>
                </a:rPr>
                <a:t>I</a:t>
              </a:r>
              <a:endParaRPr lang="ko-KR" altLang="en-US" sz="7200" dirty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encil" panose="040409050D0802020404" pitchFamily="82" charset="0"/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2291752" y="3802852"/>
            <a:ext cx="126133" cy="11032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육각형 81"/>
          <p:cNvSpPr/>
          <p:nvPr/>
        </p:nvSpPr>
        <p:spPr>
          <a:xfrm>
            <a:off x="1858966" y="4025665"/>
            <a:ext cx="193431" cy="166751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 flipV="1">
            <a:off x="1750646" y="4636470"/>
            <a:ext cx="951597" cy="25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육각형 84"/>
          <p:cNvSpPr/>
          <p:nvPr/>
        </p:nvSpPr>
        <p:spPr>
          <a:xfrm>
            <a:off x="2650303" y="4544895"/>
            <a:ext cx="193431" cy="166751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 flipV="1">
            <a:off x="2303795" y="3808237"/>
            <a:ext cx="897721" cy="1198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꺾인 연결선 89"/>
          <p:cNvCxnSpPr/>
          <p:nvPr/>
        </p:nvCxnSpPr>
        <p:spPr>
          <a:xfrm>
            <a:off x="1919427" y="4094987"/>
            <a:ext cx="1461753" cy="282518"/>
          </a:xfrm>
          <a:prstGeom prst="bentConnector3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 flipV="1">
            <a:off x="2303795" y="4806548"/>
            <a:ext cx="897721" cy="1198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36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>
            <a:off x="2613328" y="2611315"/>
            <a:ext cx="1182241" cy="234116"/>
          </a:xfrm>
          <a:custGeom>
            <a:avLst/>
            <a:gdLst>
              <a:gd name="connsiteX0" fmla="*/ 30449 w 1182241"/>
              <a:gd name="connsiteY0" fmla="*/ 234116 h 234116"/>
              <a:gd name="connsiteX1" fmla="*/ 12864 w 1182241"/>
              <a:gd name="connsiteY1" fmla="*/ 23100 h 234116"/>
              <a:gd name="connsiteX2" fmla="*/ 197503 w 1182241"/>
              <a:gd name="connsiteY2" fmla="*/ 5516 h 234116"/>
              <a:gd name="connsiteX3" fmla="*/ 1182241 w 1182241"/>
              <a:gd name="connsiteY3" fmla="*/ 23100 h 23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2241" h="234116">
                <a:moveTo>
                  <a:pt x="30449" y="234116"/>
                </a:moveTo>
                <a:cubicBezTo>
                  <a:pt x="7735" y="147658"/>
                  <a:pt x="-14978" y="61200"/>
                  <a:pt x="12864" y="23100"/>
                </a:cubicBezTo>
                <a:cubicBezTo>
                  <a:pt x="40706" y="-15000"/>
                  <a:pt x="2607" y="5516"/>
                  <a:pt x="197503" y="5516"/>
                </a:cubicBezTo>
                <a:cubicBezTo>
                  <a:pt x="392399" y="5516"/>
                  <a:pt x="1032772" y="6981"/>
                  <a:pt x="1182241" y="23100"/>
                </a:cubicBezTo>
              </a:path>
            </a:pathLst>
          </a:custGeom>
          <a:noFill/>
          <a:ln w="76200">
            <a:solidFill>
              <a:srgbClr val="A6A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3253512" y="3121122"/>
            <a:ext cx="4305028" cy="1186275"/>
            <a:chOff x="5368705" y="3211551"/>
            <a:chExt cx="4567656" cy="1338147"/>
          </a:xfrm>
        </p:grpSpPr>
        <p:sp>
          <p:nvSpPr>
            <p:cNvPr id="18" name="직사각형 17"/>
            <p:cNvSpPr/>
            <p:nvPr/>
          </p:nvSpPr>
          <p:spPr>
            <a:xfrm>
              <a:off x="5368705" y="3211551"/>
              <a:ext cx="4444615" cy="13381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20217" y="3495902"/>
              <a:ext cx="2308302" cy="7694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atin typeface="Arial Black" panose="020B0A04020102020204" pitchFamily="34" charset="0"/>
                </a:rPr>
                <a:t>Enterprise</a:t>
              </a:r>
            </a:p>
            <a:p>
              <a:r>
                <a:rPr lang="en-US" altLang="ko-KR" sz="2400" dirty="0" smtClean="0">
                  <a:solidFill>
                    <a:schemeClr val="accent4"/>
                  </a:solidFill>
                  <a:latin typeface="Arial Black" panose="020B0A04020102020204" pitchFamily="34" charset="0"/>
                </a:rPr>
                <a:t>Network</a:t>
              </a:r>
              <a:endParaRPr lang="ko-KR" altLang="en-US" sz="24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59209" y="3477363"/>
              <a:ext cx="2677152" cy="830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solidFill>
                    <a:schemeClr val="accent1"/>
                  </a:solidFill>
                  <a:latin typeface="Arial Black" panose="020B0A04020102020204" pitchFamily="34" charset="0"/>
                </a:rPr>
                <a:t>Insight</a:t>
              </a:r>
              <a:endParaRPr lang="ko-KR" altLang="en-US" sz="4800" dirty="0">
                <a:solidFill>
                  <a:schemeClr val="accent1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2" name="Picture 2" descr="NETWORK Typeface - Baron Cha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5" t="65453" r="67300" b="25064"/>
          <a:stretch/>
        </p:blipFill>
        <p:spPr bwMode="auto">
          <a:xfrm>
            <a:off x="2250831" y="3763108"/>
            <a:ext cx="492369" cy="35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ETWORK Typeface - Baron Cha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6" t="56542" r="77636" b="25064"/>
          <a:stretch/>
        </p:blipFill>
        <p:spPr bwMode="auto">
          <a:xfrm>
            <a:off x="2743200" y="3771900"/>
            <a:ext cx="527537" cy="68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NETWORK Typeface - Baron Cha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89" r="84762" b="36189"/>
          <a:stretch/>
        </p:blipFill>
        <p:spPr bwMode="auto">
          <a:xfrm>
            <a:off x="1825374" y="3807069"/>
            <a:ext cx="629124" cy="22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NETWORK Typeface - Baron Cha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89" r="84762" b="36189"/>
          <a:stretch/>
        </p:blipFill>
        <p:spPr bwMode="auto">
          <a:xfrm rot="16200000" flipH="1">
            <a:off x="3019786" y="3838577"/>
            <a:ext cx="692629" cy="22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327368" y="2611315"/>
            <a:ext cx="77464" cy="9935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/>
          <p:cNvSpPr/>
          <p:nvPr/>
        </p:nvSpPr>
        <p:spPr>
          <a:xfrm>
            <a:off x="1728658" y="3821384"/>
            <a:ext cx="193431" cy="166751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/>
          <p:nvPr/>
        </p:nvSpPr>
        <p:spPr>
          <a:xfrm>
            <a:off x="3795569" y="2562957"/>
            <a:ext cx="193431" cy="166751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2933775" y="2919046"/>
            <a:ext cx="228600" cy="928556"/>
          </a:xfrm>
          <a:custGeom>
            <a:avLst/>
            <a:gdLst>
              <a:gd name="connsiteX0" fmla="*/ 0 w 228600"/>
              <a:gd name="connsiteY0" fmla="*/ 867010 h 928556"/>
              <a:gd name="connsiteX1" fmla="*/ 52754 w 228600"/>
              <a:gd name="connsiteY1" fmla="*/ 75702 h 928556"/>
              <a:gd name="connsiteX2" fmla="*/ 211016 w 228600"/>
              <a:gd name="connsiteY2" fmla="*/ 128456 h 928556"/>
              <a:gd name="connsiteX3" fmla="*/ 228600 w 228600"/>
              <a:gd name="connsiteY3" fmla="*/ 928556 h 92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928556">
                <a:moveTo>
                  <a:pt x="0" y="867010"/>
                </a:moveTo>
                <a:cubicBezTo>
                  <a:pt x="8792" y="532902"/>
                  <a:pt x="17585" y="198794"/>
                  <a:pt x="52754" y="75702"/>
                </a:cubicBezTo>
                <a:cubicBezTo>
                  <a:pt x="87923" y="-47390"/>
                  <a:pt x="181708" y="-13686"/>
                  <a:pt x="211016" y="128456"/>
                </a:cubicBezTo>
                <a:cubicBezTo>
                  <a:pt x="240324" y="270598"/>
                  <a:pt x="206619" y="701421"/>
                  <a:pt x="228600" y="92855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216408" y="2523790"/>
            <a:ext cx="6238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latin typeface="Agency FB" panose="020B0503020202020204" pitchFamily="34" charset="0"/>
              </a:rPr>
              <a:t>E</a:t>
            </a:r>
            <a:endParaRPr lang="ko-KR" altLang="en-US" sz="9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64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16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Agency FB</vt:lpstr>
      <vt:lpstr>Arial</vt:lpstr>
      <vt:lpstr>Arial Black</vt:lpstr>
      <vt:lpstr>Stencil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28</cp:revision>
  <dcterms:created xsi:type="dcterms:W3CDTF">2021-07-14T00:27:35Z</dcterms:created>
  <dcterms:modified xsi:type="dcterms:W3CDTF">2021-07-14T08:36:43Z</dcterms:modified>
</cp:coreProperties>
</file>