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78" r:id="rId3"/>
    <p:sldId id="286" r:id="rId4"/>
    <p:sldId id="280" r:id="rId5"/>
    <p:sldId id="281" r:id="rId6"/>
    <p:sldId id="282" r:id="rId7"/>
    <p:sldId id="283" r:id="rId8"/>
    <p:sldId id="284" r:id="rId9"/>
    <p:sldId id="279" r:id="rId10"/>
    <p:sldId id="276" r:id="rId1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000000"/>
          </p15:clr>
        </p15:guide>
        <p15:guide id="2" pos="287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53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220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/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4395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0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04875" y="9210040"/>
            <a:ext cx="2736215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b="0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965305" y="9248775"/>
            <a:ext cx="5416550" cy="307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/>
        </p:nvSpPr>
        <p:spPr>
          <a:xfrm>
            <a:off x="3529965" y="2458169"/>
            <a:ext cx="11225530" cy="537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3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Q</a:t>
            </a:r>
            <a:r>
              <a:rPr lang="en-US" sz="166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&amp;</a:t>
            </a:r>
            <a:r>
              <a:rPr lang="en-US" sz="343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A</a:t>
            </a:r>
            <a:endParaRPr sz="1800" dirty="0">
              <a:solidFill>
                <a:schemeClr val="dk1">
                  <a:alpha val="50000"/>
                </a:schemeClr>
              </a:solidFill>
              <a:latin typeface="Bahnschrift SemiBold SemiConden" panose="020B050204020402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3400" y="879241"/>
            <a:ext cx="19352260" cy="4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553190" y="2457450"/>
            <a:ext cx="3867785" cy="2679065"/>
            <a:chOff x="1155319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53190" y="245745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1783060" y="268033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609080" y="2461895"/>
            <a:ext cx="3867785" cy="2679065"/>
            <a:chOff x="660908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080" y="2461895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6838950" y="2684780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583690" y="2465070"/>
            <a:ext cx="3867785" cy="2679065"/>
            <a:chOff x="158369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3690" y="246507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1813560" y="268795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658600" y="6055360"/>
            <a:ext cx="3754755" cy="2672715"/>
            <a:chOff x="1165860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658600" y="605536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1837670" y="623316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661795" y="6075680"/>
            <a:ext cx="3754755" cy="2672715"/>
            <a:chOff x="166179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661795" y="607568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1840865" y="625348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619240" y="6083300"/>
            <a:ext cx="3754755" cy="2672715"/>
            <a:chOff x="661924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619240" y="608330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6798310" y="626110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5" y="1524000"/>
            <a:ext cx="15092045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1910715" y="4055745"/>
            <a:ext cx="321373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1890395" y="6638290"/>
            <a:ext cx="327787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423025" y="4055745"/>
            <a:ext cx="426656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6778625" y="6572250"/>
            <a:ext cx="335788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1875770" y="4055745"/>
            <a:ext cx="324993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1824335" y="6500495"/>
            <a:ext cx="338074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EFDE9-3BE5-48A0-AAB1-D7D3AE7E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145" y="2948940"/>
            <a:ext cx="993140" cy="993140"/>
          </a:xfrm>
          <a:prstGeom prst="rect">
            <a:avLst/>
          </a:prstGeom>
          <a:noFill/>
        </p:spPr>
      </p:pic>
      <p:pic>
        <p:nvPicPr>
          <p:cNvPr id="4" name="그림 3" descr="C:/Users/admin/AppData/Roaming/PolarisOffice/ETemp/7076_12434608/image10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40" y="2880360"/>
            <a:ext cx="1062355" cy="1062355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598A8-96CD-4C79-8D60-49C7A04091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79400" y="2880360"/>
            <a:ext cx="99949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1829435" y="1753235"/>
            <a:ext cx="527494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1959610" y="4847590"/>
            <a:ext cx="63487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1949450" y="2967990"/>
            <a:ext cx="6444615" cy="1076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 descr="C:/Users/admin/AppData/Roaming/PolarisOffice/ETemp/7076_12434608/image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 descr="C:/Users/admin/AppData/Roaming/PolarisOffice/ETemp/7076_12434608/image1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 descr="C:/Users/admin/AppData/Roaming/PolarisOffice/ETemp/7076_12434608/image1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 descr="C:/Users/admin/AppData/Roaming/PolarisOffice/ETemp/7076_12434608/image1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 descr="C:/Users/admin/AppData/Roaming/PolarisOffice/ETemp/7076_12434608/image16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 descr="C:/Users/admin/AppData/Roaming/PolarisOffice/ETemp/7076_12434608/image16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 descr="C:/Users/admin/AppData/Roaming/PolarisOffice/ETemp/7076_12434608/fImage1612078467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7076_12434608/fImage1612126334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345" y="26809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1670685" y="1871980"/>
            <a:ext cx="527558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1850390" y="2971800"/>
            <a:ext cx="6260465" cy="1568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 descr="C:/Users/admin/AppData/Roaming/PolarisOffice/ETemp/7076_12434608/image1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 descr="C:/Users/admin/AppData/Roaming/PolarisOffice/ETemp/4168_22061832/image46.png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192" name="텍스트 상자 104"/>
          <p:cNvSpPr txBox="1">
            <a:spLocks/>
          </p:cNvSpPr>
          <p:nvPr/>
        </p:nvSpPr>
        <p:spPr>
          <a:xfrm>
            <a:off x="1587500" y="6489700"/>
            <a:ext cx="6240145" cy="1568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 descr="C:/Users/admin/AppData/Roaming/PolarisOffice/ETemp/7076_12434608/image1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1809750" y="5271135"/>
            <a:ext cx="527558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 descr="C:/Users/admin/AppData/Roaming/PolarisOffice/ETemp/4168_22061832/image46.png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8" name="그림 110" descr="C:/Users/admin/AppData/Roaming/PolarisOffice/ETemp/4168_22061832/image69.png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20" y="6215380"/>
            <a:ext cx="647700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 descr="C:/Users/admin/AppData/Roaming/PolarisOffice/ETemp/7076_12434608/fImage1612156500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0" name="그림 17" descr="C:/Users/admin/AppData/Roaming/PolarisOffice/ETemp/7076_12434608/fImage1612169169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345" y="27952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7076_12434608/fImage1612175724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050" y="62369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15" y="1648460"/>
            <a:ext cx="14516100" cy="774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10</Pages>
  <Words>214</Words>
  <Characters>0</Characters>
  <Application>Microsoft Office PowerPoint</Application>
  <DocSecurity>0</DocSecurity>
  <PresentationFormat>사용자 지정</PresentationFormat>
  <Lines>0</Lines>
  <Paragraphs>68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나눔바른고딕</vt:lpstr>
      <vt:lpstr>맑은 고딕</vt:lpstr>
      <vt:lpstr>제주고딕</vt:lpstr>
      <vt:lpstr>Arial</vt:lpstr>
      <vt:lpstr>Bahnschrift SemiBold SemiConden</vt:lpstr>
      <vt:lpstr>Calibri</vt:lpstr>
      <vt:lpstr>Verdana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2022-03-15T08:55:56Z</dcterms:modified>
  <cp:version>9.104.121.46349</cp:version>
</cp:coreProperties>
</file>