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15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2"/>
    <p:sldId id="287" r:id="rId24"/>
    <p:sldId id="281" r:id="rId25"/>
    <p:sldId id="282" r:id="rId27"/>
    <p:sldId id="283" r:id="rId29"/>
    <p:sldId id="284" r:id="rId31"/>
    <p:sldId id="288" r:id="rId33"/>
    <p:sldId id="289" r:id="rId34"/>
    <p:sldId id="290" r:id="rId35"/>
    <p:sldId id="279" r:id="rId36"/>
    <p:sldId id="276" r:id="rId37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5" userDrawn="0">
          <p15:clr>
            <a:srgbClr val="000000"/>
          </p15:clr>
        </p15:guide>
        <p15:guide id="2" pos="2865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45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1003134641.png"></Relationship><Relationship Id="rId4" Type="http://schemas.openxmlformats.org/officeDocument/2006/relationships/image" Target="../media/fImage421793568467.png"></Relationship><Relationship Id="rId5" Type="http://schemas.openxmlformats.org/officeDocument/2006/relationships/image" Target="../media/fImage50023586334.png"></Relationship><Relationship Id="rId6" Type="http://schemas.openxmlformats.org/officeDocument/2006/relationships/image" Target="../media/fImage242803596500.png"></Relationship><Relationship Id="rId7" Type="http://schemas.openxmlformats.org/officeDocument/2006/relationships/image" Target="../media/fImage157993609169.png"></Relationship><Relationship Id="rId8" Type="http://schemas.openxmlformats.org/officeDocument/2006/relationships/image" Target="../media/fImage580603625724.png"></Relationship><Relationship Id="rId9" Type="http://schemas.openxmlformats.org/officeDocument/2006/relationships/image" Target="../media/fImage102723631478.png"></Relationship><Relationship Id="rId10" Type="http://schemas.openxmlformats.org/officeDocument/2006/relationships/notesSlide" Target="../notesSlides/notesSlide10.xml"></Relationship><Relationship Id="rId1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46013229358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0113306962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fImage5434522541.png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microsoft.com/office/2007/relationships/hdphoto" Target="../media/hdphoto1.wdp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Relationship Id="rId10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51575" y="1398270"/>
            <a:ext cx="5784215" cy="5878830"/>
          </a:xfrm>
          <a:prstGeom prst="rect"/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 rot="0">
            <a:off x="5849620" y="6334125"/>
            <a:ext cx="6587490" cy="4610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곽다은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신효원</a:t>
            </a:r>
            <a:endParaRPr lang="ko-KR" altLang="en-US" sz="2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관리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및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피드백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서비스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7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8"/>
          <a:stretch>
            <a:fillRect/>
          </a:stretch>
        </p:blipFill>
        <p:spPr>
          <a:xfrm rot="0">
            <a:off x="12123420" y="1742440"/>
            <a:ext cx="2736850" cy="1294130"/>
          </a:xfrm>
          <a:prstGeom prst="rect"/>
          <a:noFill/>
        </p:spPr>
      </p:pic>
      <p:pic>
        <p:nvPicPr>
          <p:cNvPr id="179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6705" y="1742440"/>
            <a:ext cx="1344930" cy="1294130"/>
          </a:xfrm>
          <a:prstGeom prst="rect"/>
          <a:noFill/>
        </p:spPr>
      </p:pic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6215" y="1743075"/>
            <a:ext cx="2335530" cy="1305560"/>
          </a:xfrm>
          <a:prstGeom prst="rect"/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6905" y="3198495"/>
            <a:ext cx="3978275" cy="620903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1345" y="3223895"/>
            <a:ext cx="3299460" cy="6183630"/>
          </a:xfrm>
          <a:prstGeom prst="rect"/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1680" y="3202305"/>
            <a:ext cx="5776595" cy="3619500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 rot="0">
            <a:off x="12506960" y="7042785"/>
            <a:ext cx="2222500" cy="2687320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 rot="0">
            <a:off x="6807200" y="486410"/>
            <a:ext cx="263842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6" name="텍스트 상자 8"/>
          <p:cNvSpPr txBox="1">
            <a:spLocks/>
          </p:cNvSpPr>
          <p:nvPr/>
        </p:nvSpPr>
        <p:spPr>
          <a:xfrm rot="0">
            <a:off x="9295765" y="595630"/>
            <a:ext cx="2435225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협업방식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3930" y="1969135"/>
            <a:ext cx="8756650" cy="723265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5"/>
          <p:cNvSpPr txBox="1">
            <a:spLocks/>
          </p:cNvSpPr>
          <p:nvPr/>
        </p:nvSpPr>
        <p:spPr>
          <a:xfrm rot="0">
            <a:off x="4333240" y="486410"/>
            <a:ext cx="263842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6"/>
          <p:cNvSpPr txBox="1">
            <a:spLocks/>
          </p:cNvSpPr>
          <p:nvPr/>
        </p:nvSpPr>
        <p:spPr>
          <a:xfrm rot="0">
            <a:off x="6671945" y="558165"/>
            <a:ext cx="730758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Entity Relationship Diagram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 descr="C:/Users/admin/AppData/Roaming/PolarisOffice/ETemp/6996_21356776/fImage9011330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9545" y="1951355"/>
            <a:ext cx="6001385" cy="6950710"/>
          </a:xfrm>
          <a:prstGeom prst="rect"/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 rot="0">
            <a:off x="7631430" y="176720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 개발규약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텍스트 상자 28"/>
          <p:cNvSpPr txBox="1">
            <a:spLocks/>
          </p:cNvSpPr>
          <p:nvPr/>
        </p:nvSpPr>
        <p:spPr>
          <a:xfrm rot="0">
            <a:off x="7759065" y="2513330"/>
            <a:ext cx="45675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텍스트 상자 29"/>
          <p:cNvSpPr txBox="1">
            <a:spLocks/>
          </p:cNvSpPr>
          <p:nvPr/>
        </p:nvSpPr>
        <p:spPr>
          <a:xfrm rot="0">
            <a:off x="12257405" y="17075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0" name="텍스트 상자 30"/>
          <p:cNvSpPr txBox="1">
            <a:spLocks/>
          </p:cNvSpPr>
          <p:nvPr/>
        </p:nvSpPr>
        <p:spPr>
          <a:xfrm rot="0">
            <a:off x="12348210" y="24917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규칙(중괄호, 띄어쓰기, 글래스 멤버 정렬 순서 등) 설정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1" name="텍스트 상자 33"/>
          <p:cNvSpPr txBox="1">
            <a:spLocks/>
          </p:cNvSpPr>
          <p:nvPr/>
        </p:nvSpPr>
        <p:spPr>
          <a:xfrm rot="0">
            <a:off x="7625715" y="406527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2" name="텍스트 상자 34"/>
          <p:cNvSpPr txBox="1">
            <a:spLocks/>
          </p:cNvSpPr>
          <p:nvPr/>
        </p:nvSpPr>
        <p:spPr>
          <a:xfrm rot="0">
            <a:off x="7716520" y="4849495"/>
            <a:ext cx="53422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ERD에서 규정한 데이터 타입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3" name="텍스트 상자 35"/>
          <p:cNvSpPr txBox="1">
            <a:spLocks/>
          </p:cNvSpPr>
          <p:nvPr/>
        </p:nvSpPr>
        <p:spPr>
          <a:xfrm rot="0">
            <a:off x="12195175" y="40062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4" name="텍스트 상자 36"/>
          <p:cNvSpPr txBox="1">
            <a:spLocks/>
          </p:cNvSpPr>
          <p:nvPr/>
        </p:nvSpPr>
        <p:spPr>
          <a:xfrm rot="0">
            <a:off x="12285980" y="47904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작업을 들어가기에 앞서 Front와 Back의 각 에디터의 초석 작업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5" name="텍스트 상자 37"/>
          <p:cNvSpPr txBox="1">
            <a:spLocks/>
          </p:cNvSpPr>
          <p:nvPr/>
        </p:nvSpPr>
        <p:spPr>
          <a:xfrm rot="0">
            <a:off x="7750810" y="632714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6" name="텍스트 상자 38"/>
          <p:cNvSpPr txBox="1">
            <a:spLocks/>
          </p:cNvSpPr>
          <p:nvPr/>
        </p:nvSpPr>
        <p:spPr>
          <a:xfrm rot="0">
            <a:off x="7841615" y="7111365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방법에 대해 EC2 인스턴스 부터 상세한 가이드 제시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 rot="0">
            <a:off x="3527425" y="505460"/>
            <a:ext cx="263842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 rot="0">
            <a:off x="5828665" y="614680"/>
            <a:ext cx="895731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338570" y="374015"/>
            <a:ext cx="263842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0180" y="1842770"/>
            <a:ext cx="15387320" cy="7529830"/>
          </a:xfrm>
          <a:prstGeom prst="rect"/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 rot="0">
            <a:off x="8639810" y="483235"/>
            <a:ext cx="204216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6017260" y="336550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 rot="0">
            <a:off x="485775" y="1845945"/>
            <a:ext cx="17315180" cy="1170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 rot="0">
            <a:off x="3362960" y="347218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 rot="0">
            <a:off x="3206750" y="3347720"/>
            <a:ext cx="337947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 rot="0">
            <a:off x="7595870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 rot="0">
            <a:off x="7461885" y="3341370"/>
            <a:ext cx="3357245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 rot="0">
            <a:off x="11757025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 rot="0">
            <a:off x="11622405" y="3341370"/>
            <a:ext cx="335788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232140" y="1878965"/>
            <a:ext cx="2336800" cy="6736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협업 방식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SPM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5979795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rot="0" flipH="1">
            <a:off x="7986395" y="1873885"/>
            <a:ext cx="91440" cy="6971665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 rot="0">
            <a:off x="7762875" y="348615"/>
            <a:ext cx="27762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286875" y="1753870"/>
            <a:ext cx="8052435" cy="1614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61145" y="6593840"/>
            <a:ext cx="8052435" cy="2122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5" y="3773170"/>
            <a:ext cx="271272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842750" y="245745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 rot="0">
              <a:off x="12072620" y="268033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898640" y="2461895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 rot="0">
              <a:off x="7128510" y="2684780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73250" y="246507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 rot="0">
              <a:off x="2103120" y="268795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 rot="0">
              <a:off x="11948160" y="605536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 rot="0">
              <a:off x="12127230" y="623316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 rot="0">
              <a:off x="1951355" y="607568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 rot="0">
              <a:off x="2130425" y="625348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 rot="0">
              <a:off x="6908800" y="608330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 rot="0">
              <a:off x="7087870" y="626110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2680" cy="47625"/>
          </a:xfrm>
          <a:prstGeom prst="rect"/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 rot="0">
            <a:off x="2200275" y="4055745"/>
            <a:ext cx="321437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 rot="0">
            <a:off x="5848350" y="467995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 rot="0">
            <a:off x="2179955" y="6638290"/>
            <a:ext cx="3278505" cy="7696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 rot="0">
            <a:off x="6712585" y="4055745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 rot="0">
            <a:off x="7068185" y="6572250"/>
            <a:ext cx="335851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 rot="0">
            <a:off x="12165330" y="4055745"/>
            <a:ext cx="3250565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 rot="0">
            <a:off x="12113895" y="6500495"/>
            <a:ext cx="338137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705" y="2948940"/>
            <a:ext cx="993775" cy="99377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2880360"/>
            <a:ext cx="1062990" cy="1062990"/>
          </a:xfrm>
          <a:prstGeom prst="rect"/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8960" y="2880360"/>
            <a:ext cx="1000125" cy="99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3380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36310" y="358775"/>
            <a:ext cx="6256020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기술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7733665" y="8983345"/>
              <a:ext cx="1150620" cy="690880"/>
            </a:xfrm>
            <a:prstGeom prst="rect"/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9228455" y="8942705"/>
              <a:ext cx="2483485" cy="799465"/>
            </a:xfrm>
            <a:prstGeom prst="rect"/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79</Paragraphs>
  <Words>344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2022-03-16T03:57:20Z</dcterms:modified>
</cp:coreProperties>
</file>