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00" r:id="rId12"/>
  </p:sldMasterIdLst>
  <p:notesMasterIdLst>
    <p:notesMasterId r:id="rId14"/>
  </p:notesMasterIdLst>
  <p:sldIdLst>
    <p:sldId id="256" r:id="rId16"/>
    <p:sldId id="278" r:id="rId18"/>
    <p:sldId id="286" r:id="rId20"/>
    <p:sldId id="280" r:id="rId22"/>
    <p:sldId id="287" r:id="rId24"/>
    <p:sldId id="281" r:id="rId25"/>
    <p:sldId id="282" r:id="rId27"/>
    <p:sldId id="283" r:id="rId29"/>
    <p:sldId id="284" r:id="rId31"/>
    <p:sldId id="279" r:id="rId33"/>
    <p:sldId id="276" r:id="rId34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9" userDrawn="0">
          <p15:clr>
            <a:srgbClr val="000000"/>
          </p15:clr>
        </p15:guide>
        <p15:guide id="2" pos="2869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" y="174"/>
      </p:cViewPr>
      <p:guideLst>
        <p:guide orient="horz" pos="2149"/>
        <p:guide pos="2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4" Type="http://schemas.openxmlformats.org/officeDocument/2006/relationships/image" Target="../media/fImage5434522541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4" Type="http://schemas.microsoft.com/office/2007/relationships/hdphoto" Target="../media/hdphoto1.wdp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6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8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4.png"></Relationship><Relationship Id="rId7" Type="http://schemas.openxmlformats.org/officeDocument/2006/relationships/image" Target="../media/image18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1.png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18.png"></Relationship><Relationship Id="rId3" Type="http://schemas.openxmlformats.org/officeDocument/2006/relationships/image" Target="../media/image19.png"></Relationship><Relationship Id="rId7" Type="http://schemas.openxmlformats.org/officeDocument/2006/relationships/image" Target="../media/image1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0.png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27.png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4" Type="http://schemas.openxmlformats.org/officeDocument/2006/relationships/image" Target="../media/image2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1398270"/>
            <a:ext cx="5783580" cy="58781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/>
          <p:nvPr/>
        </p:nvSpPr>
        <p:spPr>
          <a:xfrm>
            <a:off x="5849620" y="6427470"/>
            <a:ext cx="6586855" cy="353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135" cy="2707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72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“Fit-Back”</a:t>
            </a:r>
            <a:endParaRPr lang="ko-KR" altLang="en-US" sz="72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 관리 및 피드백 서비스</a:t>
            </a:r>
            <a:endParaRPr lang="ko-KR" altLang="en-US" sz="50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489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980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진행상황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 descr="C:/Users/admin/AppData/Roaming/PolarisOffice/ETemp/12976_9479448/fImage5434522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8285" y="1811655"/>
            <a:ext cx="15386685" cy="75291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 descr="C:/Users/admin/AppData/Roaming/PolarisOffice/ETemp/15032_7075696/image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4" y="3477936"/>
            <a:ext cx="3009265" cy="300063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937"/>
            <a:ext cx="3009265" cy="300063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YMPM</a:t>
            </a:r>
            <a:endParaRPr lang="ko-KR" altLang="en-US" sz="5000" dirty="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66725" y="1883410"/>
            <a:ext cx="17314545" cy="1170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757" y="3477937"/>
            <a:ext cx="3009265" cy="300063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213090" y="3228456"/>
            <a:ext cx="2336165" cy="417806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목차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629525" y="3208255"/>
            <a:ext cx="117475" cy="432000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575550" y="348615"/>
            <a:ext cx="27755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 배경</a:t>
            </a:r>
            <a:endParaRPr lang="ko-KR" altLang="en-US" sz="5000" b="1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2" name="Google Shape;122;p15"/>
          <p:cNvSpPr txBox="1">
            <a:spLocks/>
          </p:cNvSpPr>
          <p:nvPr/>
        </p:nvSpPr>
        <p:spPr>
          <a:xfrm>
            <a:off x="3463925" y="4380230"/>
            <a:ext cx="10808335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 기획: 유명인의 패션 정보 아카이브 서비스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" name="Google Shape;126;p15"/>
          <p:cNvSpPr txBox="1">
            <a:spLocks/>
          </p:cNvSpPr>
          <p:nvPr/>
        </p:nvSpPr>
        <p:spPr>
          <a:xfrm>
            <a:off x="1041400" y="8378825"/>
            <a:ext cx="16198850" cy="737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수정된 기획: 나의 패션 정보를 매일 기록하고 피드백을 받을 수 있는 서비스</a:t>
            </a:r>
            <a:endParaRPr lang="ko-KR" altLang="en-US" sz="4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454400" y="1693545"/>
            <a:ext cx="1097661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팀원의 관심사: 패션, 스트리밍 서비스, 운동선수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8" name="텍스트 상자 6"/>
          <p:cNvSpPr txBox="1">
            <a:spLocks/>
          </p:cNvSpPr>
          <p:nvPr/>
        </p:nvSpPr>
        <p:spPr>
          <a:xfrm>
            <a:off x="4900930" y="5261610"/>
            <a:ext cx="84823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문제점: 서비스의 단조로움, 유저의 생산적인 활동X </a:t>
            </a:r>
            <a:endParaRPr lang="ko-KR" altLang="en-US" sz="3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9" name="도형 20"/>
          <p:cNvSpPr>
            <a:spLocks/>
          </p:cNvSpPr>
          <p:nvPr/>
        </p:nvSpPr>
        <p:spPr>
          <a:xfrm>
            <a:off x="8572500" y="2730500"/>
            <a:ext cx="572135" cy="146113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32"/>
          <p:cNvSpPr>
            <a:spLocks/>
          </p:cNvSpPr>
          <p:nvPr/>
        </p:nvSpPr>
        <p:spPr>
          <a:xfrm>
            <a:off x="8517255" y="6120130"/>
            <a:ext cx="643255" cy="2119630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4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85" y="815721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5" name="그림 3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90" y="805434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90" y="179959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0240" y="175196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1" name="그림 70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745" y="9112250"/>
            <a:ext cx="1548066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2" name="그림 7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4250" y="9215755"/>
            <a:ext cx="1593151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3" name="그림 7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25495" y="437959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4" name="그림 7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45" y="4379595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3632200" y="5086985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489585" y="530860"/>
            <a:ext cx="8051800" cy="3643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패션에 관심이 많은 사람들의 정보 공유의 장이 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그날의 착장과 감상을 매일 기록하는 개인적이고 안락한 공간으로 관리할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자신이 가진 패션아이템 관리 및 보유 아이템으로 자유롭게 코디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 rot="0">
            <a:off x="9286875" y="1753870"/>
            <a:ext cx="8052435" cy="16148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데일리룩/옷장 하나를 만드는 데에 시간이 다소 소요됨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506730" y="5365115"/>
            <a:ext cx="6859905" cy="4658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sns의 #ootd 갯수가 누적 3.9억개 이상으로,  사람들의 패션에 대한 지대한 관심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패션 개성의 다양화로 인해 패션에 대해 폭넓은 정보를 얻고자 하는 수요층 증가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민감한 한국인들을 겨냥할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 rot="0">
            <a:off x="9161145" y="6593840"/>
            <a:ext cx="8052435" cy="2122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비슷한 패션 관련 서비스가 존재함(스타일쉐어, 코디북, sns의 #ootd 등)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악의적 의도로 평가(의견)를 남기는 사용자의 출현 가능성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2645" y="3773170"/>
            <a:ext cx="2712720" cy="271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 descr="C:/Users/admin/AppData/Roaming/PolarisOffice/ETemp/8108_14731568/image9.png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842750" y="245745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 rot="0">
              <a:off x="12072620" y="268033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 descr="C:/Users/admin/AppData/Roaming/PolarisOffice/ETemp/8108_14731568/image9.png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898640" y="2461895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 rot="0">
              <a:off x="7128510" y="2684780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 descr="C:/Users/admin/AppData/Roaming/PolarisOffice/ETemp/8108_14731568/image9.png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873250" y="246507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 rot="0">
              <a:off x="2103120" y="268795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 rot="0">
              <a:off x="11948160" y="605536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 rot="0">
              <a:off x="12127230" y="623316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 rot="0">
              <a:off x="1951355" y="607568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 rot="0">
              <a:off x="2130425" y="625348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 rot="0">
              <a:off x="6908800" y="608330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 rot="0">
              <a:off x="7087870" y="626110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 descr="C:/Users/admin/AppData/Roaming/PolarisOffice/ETemp/8108_14731568/image10.png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2680" cy="47625"/>
          </a:xfrm>
          <a:prstGeom prst="rect"/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 rot="0">
            <a:off x="2200275" y="4055745"/>
            <a:ext cx="321437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 rot="0">
            <a:off x="2179955" y="6638290"/>
            <a:ext cx="3278505" cy="7696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착장을 일별로 편하게 관리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 rot="0">
            <a:off x="6712585" y="4055745"/>
            <a:ext cx="426720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 rot="0">
            <a:off x="7068185" y="6572250"/>
            <a:ext cx="335851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 데일리룩 평가를 통해 객관적인  패션 센스 확인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 rot="0">
            <a:off x="12165330" y="4055745"/>
            <a:ext cx="3250565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 rot="0">
            <a:off x="12113895" y="6500495"/>
            <a:ext cx="338137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아이템으로 자유로운 조합 가능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admin/AppData/Roaming/PolarisOffice/ETemp/8108_14731568/image11.png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4705" y="2948940"/>
            <a:ext cx="993775" cy="993775"/>
          </a:xfrm>
          <a:prstGeom prst="rect"/>
          <a:noFill/>
        </p:spPr>
      </p:pic>
      <p:pic>
        <p:nvPicPr>
          <p:cNvPr id="4" name="그림 3" descr="C:/Users/admin/AppData/Roaming/PolarisOffice/ETemp/8108_14731568/image12.png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43900" y="2880360"/>
            <a:ext cx="1062990" cy="1062990"/>
          </a:xfrm>
          <a:prstGeom prst="rect"/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 descr="C:/Users/admin/AppData/Roaming/PolarisOffice/ETemp/8108_14731568/image13.png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68960" y="2880360"/>
            <a:ext cx="1000125" cy="996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306955" y="1753235"/>
            <a:ext cx="527558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 데일리룩 관리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7130" y="4847590"/>
            <a:ext cx="634936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일별, 월별, 연별로 데일리룩 정렬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26970" y="2967990"/>
            <a:ext cx="6445250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 하나의 데일리룩을 작성하여 그날의 착장과 감상을 기록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420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390" y="6686550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10" y="6670675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7625" y="6661785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신규 등록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179195" y="6009640"/>
            <a:ext cx="2052955" cy="765810"/>
            <a:chOff x="1179195" y="6009640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311910" y="600964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360000">
              <a:off x="1179195" y="6092825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 박스 선택에 따라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 달력 그리드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 descr="C:/Users/admin/AppData/Roaming/PolarisOffice/ETemp/15032_7075696/image6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5865" y="2680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 descr="C:/Users/admin/AppData/Roaming/PolarisOffice/ETemp/15032_7075696/image1.png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660" y="1569720"/>
            <a:ext cx="6676390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9247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327275" y="1871980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 센스 피드백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506980" y="2971800"/>
            <a:ext cx="626110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 작성한 데일리룩에 점수(항목 체크 방식)와 의견으로 피드백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870" y="1699895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텍스트 상자 104"/>
          <p:cNvSpPr txBox="1">
            <a:spLocks/>
          </p:cNvSpPr>
          <p:nvPr/>
        </p:nvSpPr>
        <p:spPr>
          <a:xfrm>
            <a:off x="2244090" y="6489700"/>
            <a:ext cx="624078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925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아이템을 추가해 데일리룩에 더하고, 나만의 옷장을 만들어 관리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4315" y="5525770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>
            <a:off x="2466340" y="5271135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코디(조합)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8" name="그림 110" descr="C:/Users/admin/AppData/Roaming/PolarisOffice/ETemp/15032_7075696/image20.png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763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그림 16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 descr="C:/Users/admin/AppData/Roaming/PolarisOffice/ETemp/15032_7075696/image6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260" y="6236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3" name="그림 20" descr="C:/Users/admin/AppData/Roaming/PolarisOffice/ETemp/15032_7075696/image6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0480" y="2883535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4" name="그림 21" descr="C:/Users/admin/AppData/Roaming/PolarisOffice/ETemp/15032_7075696/image1.png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1590040"/>
            <a:ext cx="6676390" cy="329565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5" name="그림 22" descr="C:/Users/admin/AppData/Roaming/PolarisOffice/ETemp/15032_7075696/image1.png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5019040"/>
            <a:ext cx="6676390" cy="360172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115935" y="1536700"/>
            <a:ext cx="2052320" cy="765175"/>
            <a:chOff x="8115935" y="1536700"/>
            <a:chExt cx="2052320" cy="765175"/>
          </a:xfrm>
        </p:grpSpPr>
        <p:pic>
          <p:nvPicPr>
            <p:cNvPr id="189" name="그림 9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 작성 창의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95" name="그룹 109"/>
          <p:cNvGrpSpPr/>
          <p:nvPr/>
        </p:nvGrpSpPr>
        <p:grpSpPr>
          <a:xfrm>
            <a:off x="8155940" y="5034915"/>
            <a:ext cx="2052320" cy="765175"/>
            <a:chOff x="8155940" y="5034915"/>
            <a:chExt cx="2052320" cy="765175"/>
          </a:xfrm>
        </p:grpSpPr>
        <p:pic>
          <p:nvPicPr>
            <p:cNvPr id="196" name="그림 107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8100"/>
              <a:ext cx="205295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생성 후 아이템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관리 창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206" name="도형 44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961379" y="396451"/>
            <a:ext cx="625538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722" y="8845546"/>
            <a:ext cx="144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722" y="7648332"/>
            <a:ext cx="72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280" y="7648332"/>
            <a:ext cx="6855442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722" y="1957712"/>
            <a:ext cx="7200000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870" y="1957712"/>
            <a:ext cx="6855442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347" y="1757657"/>
            <a:ext cx="2407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900" y="1757657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635" y="2849538"/>
            <a:ext cx="4467317" cy="4108124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425" y="2652567"/>
            <a:ext cx="14734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152" y="2849536"/>
            <a:ext cx="1667108" cy="410812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796" y="2626060"/>
            <a:ext cx="101181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348" y="3511814"/>
            <a:ext cx="129871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820" y="3511826"/>
            <a:ext cx="1249733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57" y="3511821"/>
            <a:ext cx="1249733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65" y="3511814"/>
            <a:ext cx="124973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94" y="4378450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2043" y="5200021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56" y="3912213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249" y="4026767"/>
            <a:ext cx="2567571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249" y="5366275"/>
            <a:ext cx="2563240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488" y="1396699"/>
            <a:ext cx="1141091" cy="11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50020" y="1765695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60" y="1467030"/>
            <a:ext cx="1141091" cy="9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200" y="7409393"/>
            <a:ext cx="1495410" cy="1495410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549" y="7696183"/>
            <a:ext cx="1292093" cy="9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155350" y="8989981"/>
            <a:ext cx="3977300" cy="798553"/>
            <a:chOff x="7309013" y="8989981"/>
            <a:chExt cx="3977300" cy="798553"/>
          </a:xfrm>
        </p:grpSpPr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F1B3ACAA-AB03-4ED3-B706-3629F7BD9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013" y="9030031"/>
              <a:ext cx="1150082" cy="69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92437FE1-227C-43EF-AB7D-9344EC4A0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653" y="8989981"/>
              <a:ext cx="2482660" cy="79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901" y="3511819"/>
            <a:ext cx="1315029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06" y="3511826"/>
            <a:ext cx="1988656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338" y="3511819"/>
            <a:ext cx="1368912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97" y="3511826"/>
            <a:ext cx="1300273" cy="3041363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627" y="3311759"/>
            <a:ext cx="9028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518" y="3726679"/>
            <a:ext cx="8274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79</Paragraphs>
  <Words>344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권 빛나리</cp:lastModifiedBy>
  <dc:title>PowerPoint 프레젠테이션</dc:title>
  <cp:version>9.103.112.46022</cp:version>
  <dcterms:modified xsi:type="dcterms:W3CDTF">2022-03-16T03:57:20Z</dcterms:modified>
</cp:coreProperties>
</file>