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Masters/slideMaster2.xml" ContentType="application/vnd.openxmlformats-officedocument.presentationml.slideMaster+xml"/>
  <Override PartName="/ppt/theme/theme2.xml" ContentType="application/vnd.openxmlformats-officedocument.theme+xml"/>
  <Override PartName="/ppt/slideMasters/slideMaster3.xml" ContentType="application/vnd.openxmlformats-officedocument.presentationml.slideMaster+xml"/>
  <Override PartName="/ppt/theme/theme3.xml" ContentType="application/vnd.openxmlformats-officedocument.theme+xml"/>
  <Override PartName="/ppt/slideMasters/slideMaster4.xml" ContentType="application/vnd.openxmlformats-officedocument.presentationml.slideMaster+xml"/>
  <Override PartName="/ppt/theme/theme4.xml" ContentType="application/vnd.openxmlformats-officedocument.theme+xml"/>
  <Override PartName="/ppt/notesMasters/notesMaster1.xml" ContentType="application/vnd.openxmlformats-officedocument.presentationml.notesMaster+xml"/>
  <Override PartName="/ppt/theme/theme5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2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3.xml" ContentType="application/vnd.openxmlformats-officedocument.presentationml.slide+xml"/>
  <Override PartName="/ppt/notesSlides/notesSlide13.xml" ContentType="application/vnd.openxmlformats-officedocument.presentationml.notesSlide+xml"/>
  <Override PartName="/ppt/slides/slide14.xml" ContentType="application/vnd.openxmlformats-officedocument.presentationml.slide+xml"/>
  <Override PartName="/ppt/notesSlides/notesSlide14.xml" ContentType="application/vnd.openxmlformats-officedocument.presentationml.notesSlide+xml"/>
  <Override PartName="/ppt/slides/slide15.xml" ContentType="application/vnd.openxmlformats-officedocument.presentationml.slide+xml"/>
  <Override PartName="/ppt/notesSlides/notesSlide15.xml" ContentType="application/vnd.openxmlformats-officedocument.presentationml.notesSlide+xml"/>
  <Override PartName="/ppt/slides/slide16.xml" ContentType="application/vnd.openxmlformats-officedocument.presentationml.slide+xml"/>
  <Override PartName="/ppt/notesSlides/notesSlide16.xml" ContentType="application/vnd.openxmlformats-officedocument.presentationml.notesSlide+xml"/>
  <Override PartName="/ppt/slides/slide17.xml" ContentType="application/vnd.openxmlformats-officedocument.presentationml.slide+xml"/>
  <Override PartName="/ppt/notesSlides/notesSlide17.xml" ContentType="application/vnd.openxmlformats-officedocument.presentationml.notesSlide+xml"/>
  <Override PartName="/ppt/slides/slide18.xml" ContentType="application/vnd.openxmlformats-officedocument.presentationml.slide+xml"/>
  <Override PartName="/ppt/notesSlides/notesSlide18.xml" ContentType="application/vnd.openxmlformats-officedocument.presentationml.notesSlide+xml"/>
  <Override PartName="/ppt/slides/slide19.xml" ContentType="application/vnd.openxmlformats-officedocument.presentationml.slide+xml"/>
  <Override PartName="/ppt/notesSlides/notesSlide19.xml" ContentType="application/vnd.openxmlformats-officedocument.presentationml.notesSlide+xml"/>
  <Override PartName="/ppt/slides/slide20.xml" ContentType="application/vnd.openxmlformats-officedocument.presentationml.slide+xml"/>
  <Override PartName="/ppt/notesSlides/notesSlide20.xml" ContentType="application/vnd.openxmlformats-officedocument.presentationml.notes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Slides/notesSlide2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1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trictFirstAndLastChars="0" saveSubsetFonts="1" autoCompressPictures="0">
  <p:sldMasterIdLst>
    <p:sldMasterId id="2147483806" r:id="rId42"/>
    <p:sldMasterId id="2147483807" r:id="rId44"/>
    <p:sldMasterId id="2147483808" r:id="rId46"/>
    <p:sldMasterId id="2147483809" r:id="rId48"/>
  </p:sldMasterIdLst>
  <p:notesMasterIdLst>
    <p:notesMasterId r:id="rId50"/>
  </p:notesMasterIdLst>
  <p:sldIdLst>
    <p:sldId id="256" r:id="rId52"/>
    <p:sldId id="278" r:id="rId54"/>
    <p:sldId id="286" r:id="rId56"/>
    <p:sldId id="280" r:id="rId57"/>
    <p:sldId id="287" r:id="rId59"/>
    <p:sldId id="298" r:id="rId60"/>
    <p:sldId id="295" r:id="rId62"/>
    <p:sldId id="303" r:id="rId64"/>
    <p:sldId id="294" r:id="rId66"/>
    <p:sldId id="296" r:id="rId68"/>
    <p:sldId id="297" r:id="rId70"/>
    <p:sldId id="292" r:id="rId72"/>
    <p:sldId id="284" r:id="rId74"/>
    <p:sldId id="288" r:id="rId76"/>
    <p:sldId id="293" r:id="rId78"/>
    <p:sldId id="299" r:id="rId80"/>
    <p:sldId id="300" r:id="rId82"/>
    <p:sldId id="301" r:id="rId84"/>
    <p:sldId id="290" r:id="rId86"/>
    <p:sldId id="302" r:id="rId88"/>
    <p:sldId id="279" r:id="rId90"/>
    <p:sldId id="276" r:id="rId91"/>
  </p:sldIdLst>
  <p:sldSz cx="18288000" cy="10287000"/>
  <p:notesSz cx="10287000" cy="18288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  <p:clrMru>
    <a:srgbClr val="694680"/>
    <a:srgbClr val="93819F"/>
    <a:srgbClr val="7A5E8D"/>
  </p:clrMru>
</p:presentationPr>
</file>

<file path=ppt/tableStyles.xml><?xml version="1.0" encoding="utf-8"?>
<a:tblStyleLst xmlns:a="http://schemas.openxmlformats.org/drawingml/2006/main" def="{77BDFB6D-1B7C-43BD-8651-0B107816B401}">
  <a:tblStyle styleId="{77BDFB6D-1B7C-43BD-8651-0B107816B401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CF4"/>
          </a:solidFill>
        </a:fill>
      </a:tcStyle>
    </a:wholeTbl>
    <a:band1H>
      <a:tcTxStyle/>
      <a:tcStyle>
        <a:tcBdr/>
        <a:fill>
          <a:solidFill>
            <a:srgbClr val="CFD7E7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FD7E7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>
    <p:restoredLeft sz="5747" autoAdjust="0"/>
    <p:restoredTop sz="94660"/>
  </p:normalViewPr>
  <p:slideViewPr>
    <p:cSldViewPr snapToGrid="0" snapToObjects="1">
      <p:cViewPr varScale="1">
        <p:scale>
          <a:sx n="72" d="100"/>
          <a:sy n="72" d="100"/>
        </p:scale>
        <p:origin x="122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42" Type="http://schemas.openxmlformats.org/officeDocument/2006/relationships/slideMaster" Target="slideMasters/slideMaster1.xml"></Relationship><Relationship Id="rId43" Type="http://schemas.openxmlformats.org/officeDocument/2006/relationships/theme" Target="theme/theme1.xml"></Relationship><Relationship Id="rId44" Type="http://schemas.openxmlformats.org/officeDocument/2006/relationships/slideMaster" Target="slideMasters/slideMaster2.xml"></Relationship><Relationship Id="rId46" Type="http://schemas.openxmlformats.org/officeDocument/2006/relationships/slideMaster" Target="slideMasters/slideMaster3.xml"></Relationship><Relationship Id="rId48" Type="http://schemas.openxmlformats.org/officeDocument/2006/relationships/slideMaster" Target="slideMasters/slideMaster4.xml"></Relationship><Relationship Id="rId50" Type="http://schemas.openxmlformats.org/officeDocument/2006/relationships/notesMaster" Target="notesMasters/notesMaster1.xml"></Relationship><Relationship Id="rId52" Type="http://schemas.openxmlformats.org/officeDocument/2006/relationships/slide" Target="slides/slide1.xml"></Relationship><Relationship Id="rId54" Type="http://schemas.openxmlformats.org/officeDocument/2006/relationships/slide" Target="slides/slide2.xml"></Relationship><Relationship Id="rId56" Type="http://schemas.openxmlformats.org/officeDocument/2006/relationships/slide" Target="slides/slide3.xml"></Relationship><Relationship Id="rId57" Type="http://schemas.openxmlformats.org/officeDocument/2006/relationships/slide" Target="slides/slide4.xml"></Relationship><Relationship Id="rId59" Type="http://schemas.openxmlformats.org/officeDocument/2006/relationships/slide" Target="slides/slide5.xml"></Relationship><Relationship Id="rId60" Type="http://schemas.openxmlformats.org/officeDocument/2006/relationships/slide" Target="slides/slide6.xml"></Relationship><Relationship Id="rId62" Type="http://schemas.openxmlformats.org/officeDocument/2006/relationships/slide" Target="slides/slide7.xml"></Relationship><Relationship Id="rId64" Type="http://schemas.openxmlformats.org/officeDocument/2006/relationships/slide" Target="slides/slide8.xml"></Relationship><Relationship Id="rId66" Type="http://schemas.openxmlformats.org/officeDocument/2006/relationships/slide" Target="slides/slide9.xml"></Relationship><Relationship Id="rId68" Type="http://schemas.openxmlformats.org/officeDocument/2006/relationships/slide" Target="slides/slide10.xml"></Relationship><Relationship Id="rId70" Type="http://schemas.openxmlformats.org/officeDocument/2006/relationships/slide" Target="slides/slide11.xml"></Relationship><Relationship Id="rId72" Type="http://schemas.openxmlformats.org/officeDocument/2006/relationships/slide" Target="slides/slide12.xml"></Relationship><Relationship Id="rId74" Type="http://schemas.openxmlformats.org/officeDocument/2006/relationships/slide" Target="slides/slide13.xml"></Relationship><Relationship Id="rId76" Type="http://schemas.openxmlformats.org/officeDocument/2006/relationships/slide" Target="slides/slide14.xml"></Relationship><Relationship Id="rId78" Type="http://schemas.openxmlformats.org/officeDocument/2006/relationships/slide" Target="slides/slide15.xml"></Relationship><Relationship Id="rId80" Type="http://schemas.openxmlformats.org/officeDocument/2006/relationships/slide" Target="slides/slide16.xml"></Relationship><Relationship Id="rId82" Type="http://schemas.openxmlformats.org/officeDocument/2006/relationships/slide" Target="slides/slide17.xml"></Relationship><Relationship Id="rId84" Type="http://schemas.openxmlformats.org/officeDocument/2006/relationships/slide" Target="slides/slide18.xml"></Relationship><Relationship Id="rId86" Type="http://schemas.openxmlformats.org/officeDocument/2006/relationships/slide" Target="slides/slide19.xml"></Relationship><Relationship Id="rId88" Type="http://schemas.openxmlformats.org/officeDocument/2006/relationships/slide" Target="slides/slide20.xml"></Relationship><Relationship Id="rId90" Type="http://schemas.openxmlformats.org/officeDocument/2006/relationships/slide" Target="slides/slide21.xml"></Relationship><Relationship Id="rId91" Type="http://schemas.openxmlformats.org/officeDocument/2006/relationships/slide" Target="slides/slide22.xml"></Relationship><Relationship Id="rId95" Type="http://schemas.openxmlformats.org/officeDocument/2006/relationships/viewProps" Target="viewProps.xml"></Relationship><Relationship Id="rId96" Type="http://schemas.openxmlformats.org/officeDocument/2006/relationships/presProps" Target="presProps.xml"></Relationship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5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714825" y="1371600"/>
            <a:ext cx="6858325" cy="6858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.xml"></Relationship></Relationships>
</file>

<file path=ppt/notesSlides/_rels/notesSlide10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0.xml"></Relationship></Relationships>
</file>

<file path=ppt/notesSlides/_rels/notesSlide11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1.xml"></Relationship></Relationships>
</file>

<file path=ppt/notesSlides/_rels/notesSlide12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2.xml"></Relationship></Relationships>
</file>

<file path=ppt/notesSlides/_rels/notesSlide13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3.xml"></Relationship></Relationships>
</file>

<file path=ppt/notesSlides/_rels/notesSlide14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4.xml"></Relationship></Relationships>
</file>

<file path=ppt/notesSlides/_rels/notesSlide15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5.xml"></Relationship></Relationships>
</file>

<file path=ppt/notesSlides/_rels/notesSlide16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6.xml"></Relationship></Relationships>
</file>

<file path=ppt/notesSlides/_rels/notesSlide17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7.xml"></Relationship></Relationships>
</file>

<file path=ppt/notesSlides/_rels/notesSlide18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8.xml"></Relationship></Relationships>
</file>

<file path=ppt/notesSlides/_rels/notesSlide19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9.xml"></Relationship></Relationships>
</file>

<file path=ppt/notesSlides/_rels/notesSlide2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2.xml"></Relationship></Relationships>
</file>

<file path=ppt/notesSlides/_rels/notesSlide20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20.xml"></Relationship></Relationships>
</file>

<file path=ppt/notesSlides/_rels/notesSlide21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21.xml"></Relationship></Relationships>
</file>

<file path=ppt/notesSlides/_rels/notesSlide22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22.xml"></Relationship></Relationships>
</file>

<file path=ppt/notesSlides/_rels/notesSlide3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3.xml"></Relationship></Relationships>
</file>

<file path=ppt/notesSlides/_rels/notesSlide4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4.xml"></Relationship></Relationships>
</file>

<file path=ppt/notesSlides/_rels/notesSlide6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6.xml"></Relationship></Relationships>
</file>

<file path=ppt/notesSlides/_rels/notesSlide7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7.xml"></Relationship></Relationships>
</file>

<file path=ppt/notesSlides/_rels/notesSlide8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8.xml"></Relationship></Relationships>
</file>

<file path=ppt/notesSlides/_rels/notesSlide9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9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-952500" y="137160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129" name="Google Shape;129;p3:notes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028700" y="8686800"/>
                <a:ext cx="8230235" cy="8230235"/>
              </a:xfrm>
              <a:prstGeom prst="rect">
                <a:avLst/>
              </a:prstGeom>
              <a:noFill/>
              <a:ln w="0">
                <a:noFill/>
                <a:prstDash/>
              </a:ln>
            </p:spPr>
            <p:txBody>
              <a:bodyPr vert="horz" wrap="square" lIns="91440" tIns="91440" rIns="91440" bIns="91440" numCol="1" anchor="t">
                <a:noAutofit/>
              </a:bodyPr>
              <a:lstStyle/>
              <a:p>
                <a:pPr marL="0" indent="0" algn="l" rtl="0" latinLnBrk="0"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130" name="Google Shape;130;p3:notes"/>
              <p:cNvSpPr>
                <a:spLocks noGrp="1" noRot="1" noChangeAspect="1"/>
              </p:cNvSpPr>
              <p:nvPr>
                <p:ph type="sldImg"/>
              </p:nvPr>
            </p:nvSpPr>
            <p:spPr>
              <a:xfrm>
                <a:off x="-950913" y="1371600"/>
                <a:ext cx="12190413" cy="6858000"/>
              </a:xfrm>
              <a:custGeom>
                <a:avLst/>
                <a:gdLst>
                  <a:gd name="TX0" fmla="*/ 0 w 120001"/>
                  <a:gd name="TY0" fmla="*/ 0 h 120001"/>
                  <a:gd name="TX1" fmla="*/ 120000 w 120001"/>
                  <a:gd name="TY1" fmla="*/ 0 h 120001"/>
                  <a:gd name="TX2" fmla="*/ 120000 w 120001"/>
                  <a:gd name="TY2" fmla="*/ 120000 h 120001"/>
                  <a:gd name="TX3" fmla="*/ 0 w 120001"/>
                  <a:gd name="TY3" fmla="*/ 120000 h 120001"/>
                </a:gdLst>
                <a:ahLst/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</a:cxnLst>
                <a:rect l="l" t="t" r="r" b="b"/>
                <a:pathLst>
                  <a:path w="120001" h="120001">
                    <a:moveTo>
                      <a:pt x="0" y="0"/>
                    </a:moveTo>
                    <a:lnTo>
                      <a:pt x="120000" y="0"/>
                    </a:lnTo>
                    <a:lnTo>
                      <a:pt x="120000" y="120000"/>
                    </a:lnTo>
                    <a:lnTo>
                      <a:pt x="0" y="12000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 vert="horz" wrap="square" lIns="0" tIns="0" rIns="0" bIns="0" anchor="t">
                <a:noAutofit/>
              </a:bodyPr>
              <a:lstStyle/>
              <a:p>
                <a:pPr marL="0" indent="0"/>
                <a:endParaRPr/>
              </a:p>
            </p:txBody>
          </p:sp>
        </p:spTree>
        <p:extLst>
          <p:ext uri="{BB962C8B-B14F-4D97-AF65-F5344CB8AC3E}">
            <p14:creationId val="3550845992"/>
          </p:ext>
        </p:extLst>
      </p:cSld>
      <p:clrMapOvr>
        <a:masterClrMapping/>
      </p:clrMapOvr>
    </p:notes>
  </mc:Choice>
  <mc:Fallback xmlns:p14="http://schemas.microsoft.com/office/powerpoint/2010/main" xmlns=""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>
    <p:transition spd="slow"/>
  </mc:Fallback>
</mc:AlternateContent>
</file>

<file path=ppt/notesSlides/notesSlide11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129" name="Google Shape;129;p3:notes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028700" y="8686800"/>
                <a:ext cx="8230870" cy="8230870"/>
              </a:xfrm>
              <a:prstGeom prst="rect">
                <a:avLst/>
              </a:prstGeom>
              <a:noFill/>
              <a:ln w="0">
                <a:noFill/>
                <a:prstDash/>
              </a:ln>
            </p:spPr>
            <p:txBody>
              <a:bodyPr vert="horz" wrap="square" lIns="91440" tIns="91440" rIns="91440" bIns="91440" numCol="1" anchor="t">
                <a:noAutofit/>
              </a:bodyPr>
              <a:lstStyle/>
              <a:p>
                <a:pPr marL="0" indent="0" algn="l" rtl="0" latinLnBrk="0"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130" name="Google Shape;130;p3:notes"/>
              <p:cNvSpPr>
                <a:spLocks noGrp="1" noRot="1" noChangeAspect="1"/>
              </p:cNvSpPr>
              <p:nvPr>
                <p:ph type="sldImg"/>
              </p:nvPr>
            </p:nvSpPr>
            <p:spPr>
              <a:xfrm>
                <a:off x="-951230" y="1371600"/>
                <a:ext cx="12191365" cy="6858635"/>
              </a:xfrm>
              <a:custGeom>
                <a:avLst/>
                <a:gdLst>
                  <a:gd name="TX0" fmla="*/ 0 w 120002"/>
                  <a:gd name="TY0" fmla="*/ 0 h 120002"/>
                  <a:gd name="TX1" fmla="*/ 120000 w 120002"/>
                  <a:gd name="TY1" fmla="*/ 0 h 120002"/>
                  <a:gd name="TX2" fmla="*/ 120000 w 120002"/>
                  <a:gd name="TY2" fmla="*/ 120000 h 120002"/>
                  <a:gd name="TX3" fmla="*/ 0 w 120002"/>
                  <a:gd name="TY3" fmla="*/ 120000 h 120002"/>
                </a:gdLst>
                <a:ahLst/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</a:cxnLst>
                <a:rect l="l" t="t" r="r" b="b"/>
                <a:pathLst>
                  <a:path w="120002" h="120002">
                    <a:moveTo>
                      <a:pt x="0" y="0"/>
                    </a:moveTo>
                    <a:lnTo>
                      <a:pt x="120000" y="0"/>
                    </a:lnTo>
                    <a:lnTo>
                      <a:pt x="120000" y="120000"/>
                    </a:lnTo>
                    <a:lnTo>
                      <a:pt x="0" y="12000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 vert="horz" wrap="square" lIns="0" tIns="0" rIns="0" bIns="0" numCol="1" anchor="t">
                <a:noAutofit/>
              </a:bodyPr>
              <a:lstStyle/>
              <a:p>
                <a:pPr marL="0" indent="0" latinLnBrk="0"/>
                <a:endParaRPr/>
              </a:p>
            </p:txBody>
          </p:sp>
        </p:spTree>
      </p:cSld>
      <p:clrMapOvr>
        <a:masterClrMapping/>
      </p:clrMapOvr>
    </p:notes>
  </mc:Choice>
  <mc:Fallback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xmlns="">
    <p:transition spd="slow"/>
  </mc:Fallback>
</mc:AlternateContent>
</file>

<file path=ppt/notesSlides/notesSlide12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129" name="Google Shape;129;p3:notes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028700" y="8686800"/>
                <a:ext cx="8230870" cy="8230870"/>
              </a:xfrm>
              <a:prstGeom prst="rect">
                <a:avLst/>
              </a:prstGeom>
              <a:noFill/>
              <a:ln w="0">
                <a:noFill/>
                <a:prstDash/>
              </a:ln>
            </p:spPr>
            <p:txBody>
              <a:bodyPr vert="horz" wrap="square" lIns="91440" tIns="91440" rIns="91440" bIns="91440" numCol="1" anchor="t">
                <a:noAutofit/>
              </a:bodyPr>
              <a:lstStyle/>
              <a:p>
                <a:pPr marL="0" indent="0" algn="l" rtl="0" latinLnBrk="0"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130" name="Google Shape;130;p3:notes"/>
              <p:cNvSpPr>
                <a:spLocks noGrp="1" noRot="1" noChangeAspect="1"/>
              </p:cNvSpPr>
              <p:nvPr>
                <p:ph type="sldImg"/>
              </p:nvPr>
            </p:nvSpPr>
            <p:spPr>
              <a:xfrm>
                <a:off x="-951230" y="1371600"/>
                <a:ext cx="12191365" cy="6858635"/>
              </a:xfrm>
              <a:custGeom>
                <a:avLst/>
                <a:gdLst>
                  <a:gd name="TX0" fmla="*/ 0 w 120002"/>
                  <a:gd name="TY0" fmla="*/ 0 h 120002"/>
                  <a:gd name="TX1" fmla="*/ 120000 w 120002"/>
                  <a:gd name="TY1" fmla="*/ 0 h 120002"/>
                  <a:gd name="TX2" fmla="*/ 120000 w 120002"/>
                  <a:gd name="TY2" fmla="*/ 120000 h 120002"/>
                  <a:gd name="TX3" fmla="*/ 0 w 120002"/>
                  <a:gd name="TY3" fmla="*/ 120000 h 120002"/>
                </a:gdLst>
                <a:ahLst/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</a:cxnLst>
                <a:rect l="l" t="t" r="r" b="b"/>
                <a:pathLst>
                  <a:path w="120002" h="120002">
                    <a:moveTo>
                      <a:pt x="0" y="0"/>
                    </a:moveTo>
                    <a:lnTo>
                      <a:pt x="120000" y="0"/>
                    </a:lnTo>
                    <a:lnTo>
                      <a:pt x="120000" y="120000"/>
                    </a:lnTo>
                    <a:lnTo>
                      <a:pt x="0" y="12000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 vert="horz" wrap="square" lIns="0" tIns="0" rIns="0" bIns="0" numCol="1" anchor="t">
                <a:noAutofit/>
              </a:bodyPr>
              <a:lstStyle/>
              <a:p>
                <a:pPr marL="0" indent="0" latinLnBrk="0"/>
                <a:endParaRPr/>
              </a:p>
            </p:txBody>
          </p:sp>
        </p:spTree>
      </p:cSld>
      <p:clrMapOvr>
        <a:masterClrMapping/>
      </p:clrMapOvr>
    </p:notes>
  </mc:Choice>
  <mc:Fallback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xmlns="" xmlns:p14="http://schemas.microsoft.com/office/powerpoint/2010/main">
    <p:transition spd="slow"/>
  </mc:Fallback>
</mc:AlternateContent>
</file>

<file path=ppt/notesSlides/notesSlide13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129" name="Google Shape;129;p3:notes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028700" y="8686800"/>
                <a:ext cx="8230235" cy="8230235"/>
              </a:xfrm>
              <a:prstGeom prst="rect">
                <a:avLst/>
              </a:prstGeom>
              <a:noFill/>
              <a:ln w="0">
                <a:noFill/>
                <a:prstDash/>
              </a:ln>
            </p:spPr>
            <p:txBody>
              <a:bodyPr vert="horz" wrap="square" lIns="91440" tIns="91440" rIns="91440" bIns="91440" numCol="1" anchor="t">
                <a:noAutofit/>
              </a:bodyPr>
              <a:lstStyle/>
              <a:p>
                <a:pPr marL="0" indent="0" algn="l" rtl="0" latinLnBrk="0"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130" name="Google Shape;130;p3:notes"/>
              <p:cNvSpPr>
                <a:spLocks noGrp="1" noRot="1" noChangeAspect="1"/>
              </p:cNvSpPr>
              <p:nvPr>
                <p:ph type="sldImg"/>
              </p:nvPr>
            </p:nvSpPr>
            <p:spPr>
              <a:xfrm>
                <a:off x="-950913" y="1371600"/>
                <a:ext cx="12190413" cy="6858000"/>
              </a:xfrm>
              <a:custGeom>
                <a:avLst/>
                <a:gdLst>
                  <a:gd name="TX0" fmla="*/ 0 w 120001"/>
                  <a:gd name="TY0" fmla="*/ 0 h 120001"/>
                  <a:gd name="TX1" fmla="*/ 120000 w 120001"/>
                  <a:gd name="TY1" fmla="*/ 0 h 120001"/>
                  <a:gd name="TX2" fmla="*/ 120000 w 120001"/>
                  <a:gd name="TY2" fmla="*/ 120000 h 120001"/>
                  <a:gd name="TX3" fmla="*/ 0 w 120001"/>
                  <a:gd name="TY3" fmla="*/ 120000 h 120001"/>
                </a:gdLst>
                <a:ahLst/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</a:cxnLst>
                <a:rect l="l" t="t" r="r" b="b"/>
                <a:pathLst>
                  <a:path w="120001" h="120001">
                    <a:moveTo>
                      <a:pt x="0" y="0"/>
                    </a:moveTo>
                    <a:lnTo>
                      <a:pt x="120000" y="0"/>
                    </a:lnTo>
                    <a:lnTo>
                      <a:pt x="120000" y="120000"/>
                    </a:lnTo>
                    <a:lnTo>
                      <a:pt x="0" y="12000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 vert="horz" wrap="square" lIns="0" tIns="0" rIns="0" bIns="0" anchor="t">
                <a:noAutofit/>
              </a:bodyPr>
              <a:lstStyle/>
              <a:p>
                <a:pPr marL="0" indent="0"/>
                <a:endParaRPr/>
              </a:p>
            </p:txBody>
          </p:sp>
        </p:spTree>
        <p:extLst>
          <p:ext uri="{BB962C8B-B14F-4D97-AF65-F5344CB8AC3E}">
            <p14:creationId val="161562300"/>
          </p:ext>
        </p:extLst>
      </p:cSld>
      <p:clrMapOvr>
        <a:masterClrMapping/>
      </p:clrMapOvr>
    </p:notes>
  </mc:Choice>
  <mc:Fallback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xmlns="" xmlns:p14="http://schemas.microsoft.com/office/powerpoint/2010/main">
    <p:transition spd="slow"/>
  </mc:Fallback>
</mc:AlternateContent>
</file>

<file path=ppt/notesSlides/notesSlide14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129" name="Google Shape;129;p3:notes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028700" y="8686800"/>
                <a:ext cx="8230235" cy="8230235"/>
              </a:xfrm>
              <a:prstGeom prst="rect">
                <a:avLst/>
              </a:prstGeom>
              <a:noFill/>
              <a:ln w="0">
                <a:noFill/>
                <a:prstDash/>
              </a:ln>
            </p:spPr>
            <p:txBody>
              <a:bodyPr vert="horz" wrap="square" lIns="91440" tIns="91440" rIns="91440" bIns="91440" numCol="1" anchor="t">
                <a:noAutofit/>
              </a:bodyPr>
              <a:lstStyle/>
              <a:p>
                <a:pPr marL="0" indent="0" algn="l" rtl="0" latinLnBrk="0"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130" name="Google Shape;130;p3:notes"/>
              <p:cNvSpPr>
                <a:spLocks noGrp="1" noRot="1" noChangeAspect="1"/>
              </p:cNvSpPr>
              <p:nvPr>
                <p:ph type="sldImg"/>
              </p:nvPr>
            </p:nvSpPr>
            <p:spPr>
              <a:xfrm>
                <a:off x="-952500" y="1371600"/>
                <a:ext cx="12192000" cy="6858000"/>
              </a:xfrm>
              <a:custGeom>
                <a:avLst/>
                <a:gdLst>
                  <a:gd name="TX0" fmla="*/ 0 w 120001"/>
                  <a:gd name="TY0" fmla="*/ 0 h 120001"/>
                  <a:gd name="TX1" fmla="*/ 120000 w 120001"/>
                  <a:gd name="TY1" fmla="*/ 0 h 120001"/>
                  <a:gd name="TX2" fmla="*/ 120000 w 120001"/>
                  <a:gd name="TY2" fmla="*/ 120000 h 120001"/>
                  <a:gd name="TX3" fmla="*/ 0 w 120001"/>
                  <a:gd name="TY3" fmla="*/ 120000 h 120001"/>
                </a:gdLst>
                <a:ahLst/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</a:cxnLst>
                <a:rect l="l" t="t" r="r" b="b"/>
                <a:pathLst>
                  <a:path w="120001" h="120001">
                    <a:moveTo>
                      <a:pt x="0" y="0"/>
                    </a:moveTo>
                    <a:lnTo>
                      <a:pt x="120000" y="0"/>
                    </a:lnTo>
                    <a:lnTo>
                      <a:pt x="120000" y="120000"/>
                    </a:lnTo>
                    <a:lnTo>
                      <a:pt x="0" y="12000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 vert="horz" wrap="square" lIns="0" tIns="0" rIns="0" bIns="0" anchor="t">
                <a:noAutofit/>
              </a:bodyPr>
              <a:lstStyle/>
              <a:p>
                <a:pPr marL="0" indent="0"/>
                <a:endParaRPr/>
              </a:p>
            </p:txBody>
          </p:sp>
        </p:spTree>
      </p:cSld>
      <p:clrMapOvr>
        <a:masterClrMapping/>
      </p:clrMapOvr>
    </p:notes>
  </mc:Choice>
  <mc:Fallback xmlns:p14="http://schemas.microsoft.com/office/powerpoint/2010/main" xmlns=""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>
    <p:transition spd="slow"/>
  </mc:Fallback>
</mc:AlternateContent>
</file>

<file path=ppt/notesSlides/notesSlide15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129" name="Rect 0"/>
              <p:cNvSpPr txBox="1">
                <a:spLocks noGrp="1"/>
              </p:cNvSpPr>
              <p:nvPr>
                <p:ph type="body"/>
              </p:nvPr>
            </p:nvSpPr>
            <p:spPr>
              <a:xfrm>
                <a:off x="1028700" y="8686800"/>
                <a:ext cx="8230870" cy="8230870"/>
              </a:xfrm>
              <a:prstGeom prst="rect">
                <a:avLst/>
              </a:prstGeom>
              <a:noFill/>
              <a:ln w="0">
                <a:noFill/>
                <a:prstDash/>
              </a:ln>
            </p:spPr>
            <p:txBody>
              <a:bodyPr vert="horz" wrap="square" lIns="91440" tIns="91440" rIns="91440" bIns="91440" anchor="t">
                <a:noAutofit/>
              </a:bodyPr>
              <a:lstStyle/>
              <a:p>
                <a:pPr marL="0" indent="0" algn="l" rtl="0" latinLnBrk="0">
                  <a:buFontTx/>
                  <a:buNone/>
                </a:pPr>
                <a:endParaRPr/>
              </a:p>
            </p:txBody>
          </p:sp>
          <p:sp>
            <p:nvSpPr>
              <p:cNvPr id="130" name="Rect 0"/>
              <p:cNvSpPr>
                <a:spLocks noGrp="1" noRot="1" noChangeAspect="1"/>
              </p:cNvSpPr>
              <p:nvPr>
                <p:ph type="sldImg"/>
              </p:nvPr>
            </p:nvSpPr>
            <p:spPr>
              <a:xfrm>
                <a:off x="-952500" y="1371600"/>
                <a:ext cx="12192635" cy="6858635"/>
              </a:xfrm>
              <a:custGeom>
                <a:avLst/>
                <a:gdLst>
                  <a:gd name="TX0" fmla="*/ 0 w 120002"/>
                  <a:gd name="TY0" fmla="*/ 0 h 120002"/>
                  <a:gd name="TX1" fmla="*/ 120000 w 120002"/>
                  <a:gd name="TY1" fmla="*/ 0 h 120002"/>
                  <a:gd name="TX2" fmla="*/ 120000 w 120002"/>
                  <a:gd name="TY2" fmla="*/ 120000 h 120002"/>
                  <a:gd name="TX3" fmla="*/ 0 w 120002"/>
                  <a:gd name="TY3" fmla="*/ 120000 h 120002"/>
                </a:gdLst>
                <a:ahLst/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</a:cxnLst>
                <a:rect l="l" t="t" r="r" b="b"/>
                <a:pathLst>
                  <a:path w="120002" h="120002">
                    <a:moveTo>
                      <a:pt x="0" y="0"/>
                    </a:moveTo>
                    <a:lnTo>
                      <a:pt x="120000" y="0"/>
                    </a:lnTo>
                    <a:lnTo>
                      <a:pt x="120000" y="120000"/>
                    </a:lnTo>
                    <a:lnTo>
                      <a:pt x="0" y="12000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 vert="horz" wrap="square" lIns="0" tIns="0" rIns="0" bIns="0" anchor="t">
                <a:noAutofit/>
              </a:bodyPr>
              <a:lstStyle/>
              <a:p>
                <a:pPr marL="0" indent="0" latinLnBrk="0"/>
                <a:endParaRPr/>
              </a:p>
            </p:txBody>
          </p:sp>
        </p:spTree>
      </p:cSld>
      <p:clrMapOvr>
        <a:masterClrMapping/>
      </p:clrMapOvr>
    </p:notes>
  </mc:Choice>
  <mc:Fallback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xmlns="" xmlns:p14="http://schemas.microsoft.com/office/powerpoint/2010/main">
    <p:transition spd="slow"/>
  </mc:Fallback>
</mc:AlternateContent>
</file>

<file path=ppt/notesSlides/notesSlide16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129" name="Google Shape;129;p3:notes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028700" y="8686800"/>
                <a:ext cx="8230870" cy="8230870"/>
              </a:xfrm>
              <a:prstGeom prst="rect">
                <a:avLst/>
              </a:prstGeom>
              <a:noFill/>
              <a:ln w="0">
                <a:noFill/>
                <a:prstDash/>
              </a:ln>
            </p:spPr>
            <p:txBody>
              <a:bodyPr vert="horz" wrap="square" lIns="91440" tIns="91440" rIns="91440" bIns="91440" numCol="1" anchor="t">
                <a:noAutofit/>
              </a:bodyPr>
              <a:lstStyle/>
              <a:p>
                <a:pPr marL="0" indent="0" algn="l" rtl="0" latinLnBrk="0"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130" name="Google Shape;130;p3:notes"/>
              <p:cNvSpPr>
                <a:spLocks noGrp="1" noRot="1" noChangeAspect="1"/>
              </p:cNvSpPr>
              <p:nvPr>
                <p:ph type="sldImg"/>
              </p:nvPr>
            </p:nvSpPr>
            <p:spPr>
              <a:xfrm>
                <a:off x="-951230" y="1371600"/>
                <a:ext cx="12191365" cy="6858635"/>
              </a:xfrm>
              <a:custGeom>
                <a:avLst/>
                <a:gdLst>
                  <a:gd name="TX0" fmla="*/ 0 w 120002"/>
                  <a:gd name="TY0" fmla="*/ 0 h 120002"/>
                  <a:gd name="TX1" fmla="*/ 120000 w 120002"/>
                  <a:gd name="TY1" fmla="*/ 0 h 120002"/>
                  <a:gd name="TX2" fmla="*/ 120000 w 120002"/>
                  <a:gd name="TY2" fmla="*/ 120000 h 120002"/>
                  <a:gd name="TX3" fmla="*/ 0 w 120002"/>
                  <a:gd name="TY3" fmla="*/ 120000 h 120002"/>
                </a:gdLst>
                <a:ahLst/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</a:cxnLst>
                <a:rect l="l" t="t" r="r" b="b"/>
                <a:pathLst>
                  <a:path w="120002" h="120002">
                    <a:moveTo>
                      <a:pt x="0" y="0"/>
                    </a:moveTo>
                    <a:lnTo>
                      <a:pt x="120000" y="0"/>
                    </a:lnTo>
                    <a:lnTo>
                      <a:pt x="120000" y="120000"/>
                    </a:lnTo>
                    <a:lnTo>
                      <a:pt x="0" y="12000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 vert="horz" wrap="square" lIns="0" tIns="0" rIns="0" bIns="0" numCol="1" anchor="t">
                <a:noAutofit/>
              </a:bodyPr>
              <a:lstStyle/>
              <a:p>
                <a:pPr marL="0" indent="0" latinLnBrk="0"/>
                <a:endParaRPr/>
              </a:p>
            </p:txBody>
          </p:sp>
        </p:spTree>
      </p:cSld>
      <p:clrMapOvr>
        <a:masterClrMapping/>
      </p:clrMapOvr>
    </p:notes>
  </mc:Choice>
  <mc:Fallback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xmlns="">
    <p:transition spd="slow"/>
  </mc:Fallback>
</mc:AlternateContent>
</file>

<file path=ppt/notesSlides/notesSlide17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129" name="Google Shape;129;p3:notes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028700" y="8686800"/>
                <a:ext cx="8230870" cy="8230870"/>
              </a:xfrm>
              <a:prstGeom prst="rect">
                <a:avLst/>
              </a:prstGeom>
              <a:noFill/>
              <a:ln w="0">
                <a:noFill/>
                <a:prstDash/>
              </a:ln>
            </p:spPr>
            <p:txBody>
              <a:bodyPr vert="horz" wrap="square" lIns="91440" tIns="91440" rIns="91440" bIns="91440" numCol="1" anchor="t">
                <a:noAutofit/>
              </a:bodyPr>
              <a:lstStyle/>
              <a:p>
                <a:pPr marL="0" indent="0" algn="l" rtl="0" latinLnBrk="0"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130" name="Google Shape;130;p3:notes"/>
              <p:cNvSpPr>
                <a:spLocks noGrp="1" noRot="1" noChangeAspect="1"/>
              </p:cNvSpPr>
              <p:nvPr>
                <p:ph type="sldImg"/>
              </p:nvPr>
            </p:nvSpPr>
            <p:spPr>
              <a:xfrm>
                <a:off x="-951230" y="1371600"/>
                <a:ext cx="12191365" cy="6858635"/>
              </a:xfrm>
              <a:custGeom>
                <a:avLst/>
                <a:gdLst>
                  <a:gd name="TX0" fmla="*/ 0 w 120002"/>
                  <a:gd name="TY0" fmla="*/ 0 h 120002"/>
                  <a:gd name="TX1" fmla="*/ 120000 w 120002"/>
                  <a:gd name="TY1" fmla="*/ 0 h 120002"/>
                  <a:gd name="TX2" fmla="*/ 120000 w 120002"/>
                  <a:gd name="TY2" fmla="*/ 120000 h 120002"/>
                  <a:gd name="TX3" fmla="*/ 0 w 120002"/>
                  <a:gd name="TY3" fmla="*/ 120000 h 120002"/>
                </a:gdLst>
                <a:ahLst/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</a:cxnLst>
                <a:rect l="l" t="t" r="r" b="b"/>
                <a:pathLst>
                  <a:path w="120002" h="120002">
                    <a:moveTo>
                      <a:pt x="0" y="0"/>
                    </a:moveTo>
                    <a:lnTo>
                      <a:pt x="120000" y="0"/>
                    </a:lnTo>
                    <a:lnTo>
                      <a:pt x="120000" y="120000"/>
                    </a:lnTo>
                    <a:lnTo>
                      <a:pt x="0" y="12000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 vert="horz" wrap="square" lIns="0" tIns="0" rIns="0" bIns="0" numCol="1" anchor="t">
                <a:noAutofit/>
              </a:bodyPr>
              <a:lstStyle/>
              <a:p>
                <a:pPr marL="0" indent="0" latinLnBrk="0"/>
                <a:endParaRPr/>
              </a:p>
            </p:txBody>
          </p:sp>
        </p:spTree>
      </p:cSld>
      <p:clrMapOvr>
        <a:masterClrMapping/>
      </p:clrMapOvr>
    </p:notes>
  </mc:Choice>
  <mc:Fallback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xmlns="">
    <p:transition spd="slow"/>
  </mc:Fallback>
</mc:AlternateContent>
</file>

<file path=ppt/notesSlides/notesSlide18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129" name="Google Shape;129;p3:notes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028700" y="8686800"/>
                <a:ext cx="8230870" cy="8230870"/>
              </a:xfrm>
              <a:prstGeom prst="rect">
                <a:avLst/>
              </a:prstGeom>
              <a:noFill/>
              <a:ln w="0">
                <a:noFill/>
                <a:prstDash/>
              </a:ln>
            </p:spPr>
            <p:txBody>
              <a:bodyPr vert="horz" wrap="square" lIns="91440" tIns="91440" rIns="91440" bIns="91440" numCol="1" anchor="t">
                <a:noAutofit/>
              </a:bodyPr>
              <a:lstStyle/>
              <a:p>
                <a:pPr marL="0" indent="0" algn="l" rtl="0" latinLnBrk="0"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130" name="Google Shape;130;p3:notes"/>
              <p:cNvSpPr>
                <a:spLocks noGrp="1" noRot="1" noChangeAspect="1"/>
              </p:cNvSpPr>
              <p:nvPr>
                <p:ph type="sldImg"/>
              </p:nvPr>
            </p:nvSpPr>
            <p:spPr>
              <a:xfrm>
                <a:off x="-951230" y="1371600"/>
                <a:ext cx="12191365" cy="6858635"/>
              </a:xfrm>
              <a:custGeom>
                <a:avLst/>
                <a:gdLst>
                  <a:gd name="TX0" fmla="*/ 0 w 120002"/>
                  <a:gd name="TY0" fmla="*/ 0 h 120002"/>
                  <a:gd name="TX1" fmla="*/ 120000 w 120002"/>
                  <a:gd name="TY1" fmla="*/ 0 h 120002"/>
                  <a:gd name="TX2" fmla="*/ 120000 w 120002"/>
                  <a:gd name="TY2" fmla="*/ 120000 h 120002"/>
                  <a:gd name="TX3" fmla="*/ 0 w 120002"/>
                  <a:gd name="TY3" fmla="*/ 120000 h 120002"/>
                </a:gdLst>
                <a:ahLst/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</a:cxnLst>
                <a:rect l="l" t="t" r="r" b="b"/>
                <a:pathLst>
                  <a:path w="120002" h="120002">
                    <a:moveTo>
                      <a:pt x="0" y="0"/>
                    </a:moveTo>
                    <a:lnTo>
                      <a:pt x="120000" y="0"/>
                    </a:lnTo>
                    <a:lnTo>
                      <a:pt x="120000" y="120000"/>
                    </a:lnTo>
                    <a:lnTo>
                      <a:pt x="0" y="12000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 vert="horz" wrap="square" lIns="0" tIns="0" rIns="0" bIns="0" numCol="1" anchor="t">
                <a:noAutofit/>
              </a:bodyPr>
              <a:lstStyle/>
              <a:p>
                <a:pPr marL="0" indent="0" latinLnBrk="0"/>
                <a:endParaRPr/>
              </a:p>
            </p:txBody>
          </p:sp>
        </p:spTree>
      </p:cSld>
      <p:clrMapOvr>
        <a:masterClrMapping/>
      </p:clrMapOvr>
    </p:notes>
  </mc:Choice>
  <mc:Fallback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xmlns="">
    <p:transition spd="slow"/>
  </mc:Fallback>
</mc:AlternateContent>
</file>

<file path=ppt/notesSlides/notesSlide19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129" name="Google Shape;129;p3:notes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028700" y="8686800"/>
                <a:ext cx="8230235" cy="8230235"/>
              </a:xfrm>
              <a:prstGeom prst="rect">
                <a:avLst/>
              </a:prstGeom>
              <a:noFill/>
              <a:ln w="0">
                <a:noFill/>
                <a:prstDash/>
              </a:ln>
            </p:spPr>
            <p:txBody>
              <a:bodyPr vert="horz" wrap="square" lIns="91440" tIns="91440" rIns="91440" bIns="91440" numCol="1" anchor="t">
                <a:noAutofit/>
              </a:bodyPr>
              <a:lstStyle/>
              <a:p>
                <a:pPr marL="0" indent="0" algn="l" rtl="0" latinLnBrk="0"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130" name="Google Shape;130;p3:notes"/>
              <p:cNvSpPr>
                <a:spLocks noGrp="1" noRot="1" noChangeAspect="1"/>
              </p:cNvSpPr>
              <p:nvPr>
                <p:ph type="sldImg"/>
              </p:nvPr>
            </p:nvSpPr>
            <p:spPr>
              <a:xfrm>
                <a:off x="-952500" y="1371600"/>
                <a:ext cx="12192000" cy="6858000"/>
              </a:xfrm>
              <a:custGeom>
                <a:avLst/>
                <a:gdLst>
                  <a:gd name="TX0" fmla="*/ 0 w 120001"/>
                  <a:gd name="TY0" fmla="*/ 0 h 120001"/>
                  <a:gd name="TX1" fmla="*/ 120000 w 120001"/>
                  <a:gd name="TY1" fmla="*/ 0 h 120001"/>
                  <a:gd name="TX2" fmla="*/ 120000 w 120001"/>
                  <a:gd name="TY2" fmla="*/ 120000 h 120001"/>
                  <a:gd name="TX3" fmla="*/ 0 w 120001"/>
                  <a:gd name="TY3" fmla="*/ 120000 h 120001"/>
                </a:gdLst>
                <a:ahLst/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</a:cxnLst>
                <a:rect l="l" t="t" r="r" b="b"/>
                <a:pathLst>
                  <a:path w="120001" h="120001">
                    <a:moveTo>
                      <a:pt x="0" y="0"/>
                    </a:moveTo>
                    <a:lnTo>
                      <a:pt x="120000" y="0"/>
                    </a:lnTo>
                    <a:lnTo>
                      <a:pt x="120000" y="120000"/>
                    </a:lnTo>
                    <a:lnTo>
                      <a:pt x="0" y="12000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 vert="horz" wrap="square" lIns="0" tIns="0" rIns="0" bIns="0" anchor="t">
                <a:noAutofit/>
              </a:bodyPr>
              <a:lstStyle/>
              <a:p>
                <a:pPr marL="0" indent="0"/>
                <a:endParaRPr/>
              </a:p>
            </p:txBody>
          </p:sp>
        </p:spTree>
      </p:cSld>
      <p:clrMapOvr>
        <a:masterClrMapping/>
      </p:clrMapOvr>
    </p:notes>
  </mc:Choice>
  <mc:Fallback xmlns:p14="http://schemas.microsoft.com/office/powerpoint/2010/main" xmlns=""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>
    <p:transition spd="slow"/>
  </mc:Fallback>
</mc:AlternateContent>
</file>

<file path=ppt/notesSlides/notesSlide2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129" name="Google Shape;129;p3:notes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028700" y="8686800"/>
                <a:ext cx="8230870" cy="8230870"/>
              </a:xfrm>
              <a:prstGeom prst="rect">
                <a:avLst/>
              </a:prstGeom>
              <a:noFill/>
              <a:ln w="0">
                <a:noFill/>
                <a:prstDash/>
              </a:ln>
            </p:spPr>
            <p:txBody>
              <a:bodyPr vert="horz" wrap="square" lIns="91440" tIns="91440" rIns="91440" bIns="91440" numCol="1" anchor="t">
                <a:noAutofit/>
              </a:bodyPr>
              <a:lstStyle/>
              <a:p>
                <a:pPr marL="0" indent="0" algn="l" rtl="0" latinLnBrk="0"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130" name="Google Shape;130;p3:notes"/>
              <p:cNvSpPr>
                <a:spLocks noGrp="1" noRot="1" noChangeAspect="1"/>
              </p:cNvSpPr>
              <p:nvPr>
                <p:ph type="sldImg"/>
              </p:nvPr>
            </p:nvSpPr>
            <p:spPr>
              <a:xfrm>
                <a:off x="-950913" y="1371600"/>
                <a:ext cx="12192001" cy="6859588"/>
              </a:xfrm>
              <a:custGeom>
                <a:avLst/>
                <a:gdLst>
                  <a:gd name="TX0" fmla="*/ 0 w 120002"/>
                  <a:gd name="TY0" fmla="*/ 0 h 120002"/>
                  <a:gd name="TX1" fmla="*/ 120000 w 120002"/>
                  <a:gd name="TY1" fmla="*/ 0 h 120002"/>
                  <a:gd name="TX2" fmla="*/ 120000 w 120002"/>
                  <a:gd name="TY2" fmla="*/ 120000 h 120002"/>
                  <a:gd name="TX3" fmla="*/ 0 w 120002"/>
                  <a:gd name="TY3" fmla="*/ 120000 h 120002"/>
                </a:gdLst>
                <a:ahLst/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</a:cxnLst>
                <a:rect l="l" t="t" r="r" b="b"/>
                <a:pathLst>
                  <a:path w="120002" h="120002">
                    <a:moveTo>
                      <a:pt x="0" y="0"/>
                    </a:moveTo>
                    <a:lnTo>
                      <a:pt x="120000" y="0"/>
                    </a:lnTo>
                    <a:lnTo>
                      <a:pt x="120000" y="120000"/>
                    </a:lnTo>
                    <a:lnTo>
                      <a:pt x="0" y="12000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 vert="horz" wrap="square" lIns="0" tIns="0" rIns="0" bIns="0" numCol="1" anchor="t">
                <a:noAutofit/>
              </a:bodyPr>
              <a:lstStyle/>
              <a:p>
                <a:pPr marL="0" indent="0" latinLnBrk="0"/>
                <a:endParaRPr/>
              </a:p>
            </p:txBody>
          </p:sp>
        </p:spTree>
      </p:cSld>
      <p:clrMapOvr>
        <a:masterClrMapping/>
      </p:clrMapOvr>
    </p:notes>
  </mc:Choice>
  <mc:Fallback xmlns:p14="http://schemas.microsoft.com/office/powerpoint/2010/main" xmlns=""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>
    <p:transition spd="slow"/>
  </mc:Fallback>
</mc:AlternateContent>
</file>

<file path=ppt/notesSlides/notesSlide20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129" name="Google Shape;129;p3:notes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028700" y="8686800"/>
                <a:ext cx="8230870" cy="8230870"/>
              </a:xfrm>
              <a:prstGeom prst="rect">
                <a:avLst/>
              </a:prstGeom>
              <a:noFill/>
              <a:ln w="0">
                <a:noFill/>
                <a:prstDash/>
              </a:ln>
            </p:spPr>
            <p:txBody>
              <a:bodyPr vert="horz" wrap="square" lIns="91440" tIns="91440" rIns="91440" bIns="91440" numCol="1" anchor="t">
                <a:noAutofit/>
              </a:bodyPr>
              <a:lstStyle/>
              <a:p>
                <a:pPr marL="0" indent="0" algn="l" rtl="0" latinLnBrk="0"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130" name="Google Shape;130;p3:notes"/>
              <p:cNvSpPr>
                <a:spLocks noGrp="1" noRot="1" noChangeAspect="1"/>
              </p:cNvSpPr>
              <p:nvPr>
                <p:ph type="sldImg"/>
              </p:nvPr>
            </p:nvSpPr>
            <p:spPr>
              <a:xfrm>
                <a:off x="-951230" y="1371600"/>
                <a:ext cx="12191365" cy="6858635"/>
              </a:xfrm>
              <a:custGeom>
                <a:avLst/>
                <a:gdLst>
                  <a:gd name="TX0" fmla="*/ 0 w 120002"/>
                  <a:gd name="TY0" fmla="*/ 0 h 120002"/>
                  <a:gd name="TX1" fmla="*/ 120000 w 120002"/>
                  <a:gd name="TY1" fmla="*/ 0 h 120002"/>
                  <a:gd name="TX2" fmla="*/ 120000 w 120002"/>
                  <a:gd name="TY2" fmla="*/ 120000 h 120002"/>
                  <a:gd name="TX3" fmla="*/ 0 w 120002"/>
                  <a:gd name="TY3" fmla="*/ 120000 h 120002"/>
                </a:gdLst>
                <a:ahLst/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</a:cxnLst>
                <a:rect l="l" t="t" r="r" b="b"/>
                <a:pathLst>
                  <a:path w="120002" h="120002">
                    <a:moveTo>
                      <a:pt x="0" y="0"/>
                    </a:moveTo>
                    <a:lnTo>
                      <a:pt x="120000" y="0"/>
                    </a:lnTo>
                    <a:lnTo>
                      <a:pt x="120000" y="120000"/>
                    </a:lnTo>
                    <a:lnTo>
                      <a:pt x="0" y="12000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 vert="horz" wrap="square" lIns="0" tIns="0" rIns="0" bIns="0" numCol="1" anchor="t">
                <a:noAutofit/>
              </a:bodyPr>
              <a:lstStyle/>
              <a:p>
                <a:pPr marL="0" indent="0" latinLnBrk="0"/>
                <a:endParaRPr/>
              </a:p>
            </p:txBody>
          </p:sp>
        </p:spTree>
      </p:cSld>
      <p:clrMapOvr>
        <a:masterClrMapping/>
      </p:clrMapOvr>
    </p:notes>
  </mc:Choice>
  <mc:Fallback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xmlns="">
    <p:transition spd="slow"/>
  </mc:Fallback>
</mc:AlternateContent>
</file>

<file path=ppt/notesSlides/notesSlide21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129" name="Google Shape;129;p3:notes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028700" y="8686800"/>
                <a:ext cx="8230870" cy="8230870"/>
              </a:xfrm>
              <a:prstGeom prst="rect">
                <a:avLst/>
              </a:prstGeom>
              <a:noFill/>
              <a:ln w="0">
                <a:noFill/>
                <a:prstDash/>
              </a:ln>
            </p:spPr>
            <p:txBody>
              <a:bodyPr vert="horz" wrap="square" lIns="91440" tIns="91440" rIns="91440" bIns="91440" numCol="1" anchor="t">
                <a:noAutofit/>
              </a:bodyPr>
              <a:lstStyle/>
              <a:p>
                <a:pPr marL="0" indent="0" algn="l" rtl="0" latinLnBrk="0"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130" name="Google Shape;130;p3:notes"/>
              <p:cNvSpPr>
                <a:spLocks noGrp="1" noRot="1" noChangeAspect="1"/>
              </p:cNvSpPr>
              <p:nvPr>
                <p:ph type="sldImg"/>
              </p:nvPr>
            </p:nvSpPr>
            <p:spPr>
              <a:xfrm>
                <a:off x="-950913" y="1371600"/>
                <a:ext cx="12192001" cy="6859588"/>
              </a:xfrm>
              <a:custGeom>
                <a:avLst/>
                <a:gdLst>
                  <a:gd name="TX0" fmla="*/ 0 w 120002"/>
                  <a:gd name="TY0" fmla="*/ 0 h 120002"/>
                  <a:gd name="TX1" fmla="*/ 120000 w 120002"/>
                  <a:gd name="TY1" fmla="*/ 0 h 120002"/>
                  <a:gd name="TX2" fmla="*/ 120000 w 120002"/>
                  <a:gd name="TY2" fmla="*/ 120000 h 120002"/>
                  <a:gd name="TX3" fmla="*/ 0 w 120002"/>
                  <a:gd name="TY3" fmla="*/ 120000 h 120002"/>
                </a:gdLst>
                <a:ahLst/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</a:cxnLst>
                <a:rect l="l" t="t" r="r" b="b"/>
                <a:pathLst>
                  <a:path w="120002" h="120002">
                    <a:moveTo>
                      <a:pt x="0" y="0"/>
                    </a:moveTo>
                    <a:lnTo>
                      <a:pt x="120000" y="0"/>
                    </a:lnTo>
                    <a:lnTo>
                      <a:pt x="120000" y="120000"/>
                    </a:lnTo>
                    <a:lnTo>
                      <a:pt x="0" y="12000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 vert="horz" wrap="square" lIns="0" tIns="0" rIns="0" bIns="0" numCol="1" anchor="t">
                <a:noAutofit/>
              </a:bodyPr>
              <a:lstStyle/>
              <a:p>
                <a:pPr marL="0" indent="0" latinLnBrk="0"/>
                <a:endParaRPr/>
              </a:p>
            </p:txBody>
          </p:sp>
        </p:spTree>
      </p:cSld>
      <p:clrMapOvr>
        <a:masterClrMapping/>
      </p:clrMapOvr>
    </p:notes>
  </mc:Choice>
  <mc:Fallback xmlns:p14="http://schemas.microsoft.com/office/powerpoint/2010/main" xmlns=""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>
    <p:transition spd="slow"/>
  </mc:Fallback>
</mc:AlternateContent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20:notes"/>
          <p:cNvSpPr txBox="1">
            <a:spLocks noGrp="1"/>
          </p:cNvSpPr>
          <p:nvPr>
            <p:ph type="body" idx="1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-952500" y="137160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129" name="Google Shape;129;p3:notes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028700" y="8686800"/>
                <a:ext cx="8230870" cy="8230870"/>
              </a:xfrm>
              <a:prstGeom prst="rect">
                <a:avLst/>
              </a:prstGeom>
              <a:noFill/>
              <a:ln w="0">
                <a:noFill/>
                <a:prstDash/>
              </a:ln>
            </p:spPr>
            <p:txBody>
              <a:bodyPr vert="horz" wrap="square" lIns="91440" tIns="91440" rIns="91440" bIns="91440" numCol="1" anchor="t">
                <a:noAutofit/>
              </a:bodyPr>
              <a:lstStyle/>
              <a:p>
                <a:pPr marL="0" indent="0" algn="l" rtl="0" latinLnBrk="0"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130" name="Google Shape;130;p3:notes"/>
              <p:cNvSpPr>
                <a:spLocks noGrp="1" noRot="1" noChangeAspect="1"/>
              </p:cNvSpPr>
              <p:nvPr>
                <p:ph type="sldImg"/>
              </p:nvPr>
            </p:nvSpPr>
            <p:spPr>
              <a:xfrm>
                <a:off x="-950913" y="1371600"/>
                <a:ext cx="12192001" cy="6859588"/>
              </a:xfrm>
              <a:custGeom>
                <a:avLst/>
                <a:gdLst>
                  <a:gd name="TX0" fmla="*/ 0 w 120002"/>
                  <a:gd name="TY0" fmla="*/ 0 h 120002"/>
                  <a:gd name="TX1" fmla="*/ 120000 w 120002"/>
                  <a:gd name="TY1" fmla="*/ 0 h 120002"/>
                  <a:gd name="TX2" fmla="*/ 120000 w 120002"/>
                  <a:gd name="TY2" fmla="*/ 120000 h 120002"/>
                  <a:gd name="TX3" fmla="*/ 0 w 120002"/>
                  <a:gd name="TY3" fmla="*/ 120000 h 120002"/>
                </a:gdLst>
                <a:ahLst/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</a:cxnLst>
                <a:rect l="l" t="t" r="r" b="b"/>
                <a:pathLst>
                  <a:path w="120002" h="120002">
                    <a:moveTo>
                      <a:pt x="0" y="0"/>
                    </a:moveTo>
                    <a:lnTo>
                      <a:pt x="120000" y="0"/>
                    </a:lnTo>
                    <a:lnTo>
                      <a:pt x="120000" y="120000"/>
                    </a:lnTo>
                    <a:lnTo>
                      <a:pt x="0" y="12000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 vert="horz" wrap="square" lIns="0" tIns="0" rIns="0" bIns="0" numCol="1" anchor="t">
                <a:noAutofit/>
              </a:bodyPr>
              <a:lstStyle/>
              <a:p>
                <a:pPr marL="0" indent="0" latinLnBrk="0"/>
                <a:endParaRPr/>
              </a:p>
            </p:txBody>
          </p:sp>
        </p:spTree>
        <p:extLst>
          <p:ext uri="{BB962C8B-B14F-4D97-AF65-F5344CB8AC3E}">
            <p14:creationId val="3643309861"/>
          </p:ext>
        </p:extLst>
      </p:cSld>
      <p:clrMapOvr>
        <a:masterClrMapping/>
      </p:clrMapOvr>
    </p:notes>
  </mc:Choice>
  <mc:Fallback xmlns:p14="http://schemas.microsoft.com/office/powerpoint/2010/main" xmlns=""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>
    <p:transition spd="slow"/>
  </mc:Fallback>
</mc:AlternateContent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5:notes"/>
          <p:cNvSpPr txBox="1">
            <a:spLocks noGrp="1"/>
          </p:cNvSpPr>
          <p:nvPr>
            <p:ph type="body" idx="1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-952500" y="137160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129" name="Google Shape;129;p3:notes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028700" y="8686800"/>
                <a:ext cx="8230870" cy="8230870"/>
              </a:xfrm>
              <a:prstGeom prst="rect">
                <a:avLst/>
              </a:prstGeom>
              <a:noFill/>
              <a:ln w="0">
                <a:noFill/>
                <a:prstDash/>
              </a:ln>
            </p:spPr>
            <p:txBody>
              <a:bodyPr vert="horz" wrap="square" lIns="91440" tIns="91440" rIns="91440" bIns="91440" numCol="1" anchor="t">
                <a:noAutofit/>
              </a:bodyPr>
              <a:lstStyle/>
              <a:p>
                <a:pPr marL="0" indent="0" algn="l" rtl="0" latinLnBrk="0"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130" name="Google Shape;130;p3:notes"/>
              <p:cNvSpPr>
                <a:spLocks noGrp="1" noRot="1" noChangeAspect="1"/>
              </p:cNvSpPr>
              <p:nvPr>
                <p:ph type="sldImg"/>
              </p:nvPr>
            </p:nvSpPr>
            <p:spPr>
              <a:xfrm>
                <a:off x="-951230" y="1371600"/>
                <a:ext cx="12191365" cy="6858635"/>
              </a:xfrm>
              <a:custGeom>
                <a:avLst/>
                <a:gdLst>
                  <a:gd name="TX0" fmla="*/ 0 w 120002"/>
                  <a:gd name="TY0" fmla="*/ 0 h 120002"/>
                  <a:gd name="TX1" fmla="*/ 120000 w 120002"/>
                  <a:gd name="TY1" fmla="*/ 0 h 120002"/>
                  <a:gd name="TX2" fmla="*/ 120000 w 120002"/>
                  <a:gd name="TY2" fmla="*/ 120000 h 120002"/>
                  <a:gd name="TX3" fmla="*/ 0 w 120002"/>
                  <a:gd name="TY3" fmla="*/ 120000 h 120002"/>
                </a:gdLst>
                <a:ahLst/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</a:cxnLst>
                <a:rect l="l" t="t" r="r" b="b"/>
                <a:pathLst>
                  <a:path w="120002" h="120002">
                    <a:moveTo>
                      <a:pt x="0" y="0"/>
                    </a:moveTo>
                    <a:lnTo>
                      <a:pt x="120000" y="0"/>
                    </a:lnTo>
                    <a:lnTo>
                      <a:pt x="120000" y="120000"/>
                    </a:lnTo>
                    <a:lnTo>
                      <a:pt x="0" y="12000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 vert="horz" wrap="square" lIns="0" tIns="0" rIns="0" bIns="0" numCol="1" anchor="t">
                <a:noAutofit/>
              </a:bodyPr>
              <a:lstStyle/>
              <a:p>
                <a:pPr marL="0" indent="0" latinLnBrk="0"/>
                <a:endParaRPr/>
              </a:p>
            </p:txBody>
          </p:sp>
        </p:spTree>
      </p:cSld>
      <p:clrMapOvr>
        <a:masterClrMapping/>
      </p:clrMapOvr>
    </p:notes>
  </mc:Choice>
  <mc:Fallback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xmlns="">
    <p:transition spd="slow"/>
  </mc:Fallback>
</mc:AlternateContent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:notes"/>
          <p:cNvSpPr txBox="1">
            <a:spLocks noGrp="1"/>
          </p:cNvSpPr>
          <p:nvPr>
            <p:ph type="body" idx="1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-952500" y="137160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63060914"/>
      </p:ext>
    </p:extLst>
  </p:cSld>
  <p:clrMapOvr>
    <a:masterClrMapping/>
  </p:clrMapOvr>
</p:notes>
</file>

<file path=ppt/notesSlides/notesSlide8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129" name="Rect 0"/>
              <p:cNvSpPr txBox="1">
                <a:spLocks noGrp="1"/>
              </p:cNvSpPr>
              <p:nvPr>
                <p:ph type="body"/>
              </p:nvPr>
            </p:nvSpPr>
            <p:spPr>
              <a:xfrm>
                <a:off x="1028700" y="8686800"/>
                <a:ext cx="8230870" cy="8230870"/>
              </a:xfrm>
              <a:prstGeom prst="rect">
                <a:avLst/>
              </a:prstGeom>
              <a:noFill/>
              <a:ln w="0">
                <a:noFill/>
                <a:prstDash/>
              </a:ln>
            </p:spPr>
            <p:txBody>
              <a:bodyPr vert="horz" wrap="square" lIns="91440" tIns="91440" rIns="91440" bIns="91440" anchor="t">
                <a:noAutofit/>
              </a:bodyPr>
              <a:lstStyle/>
              <a:p>
                <a:pPr marL="0" indent="0" algn="l" rtl="0" latinLnBrk="0">
                  <a:buFontTx/>
                  <a:buNone/>
                </a:pPr>
                <a:endParaRPr/>
              </a:p>
            </p:txBody>
          </p:sp>
          <p:sp>
            <p:nvSpPr>
              <p:cNvPr id="130" name="Rect 0"/>
              <p:cNvSpPr>
                <a:spLocks noGrp="1" noRot="1" noChangeAspect="1"/>
              </p:cNvSpPr>
              <p:nvPr>
                <p:ph type="sldImg"/>
              </p:nvPr>
            </p:nvSpPr>
            <p:spPr>
              <a:xfrm>
                <a:off x="-950913" y="1371600"/>
                <a:ext cx="12190413" cy="6858000"/>
              </a:xfrm>
              <a:custGeom>
                <a:avLst/>
                <a:gdLst>
                  <a:gd name="TX0" fmla="*/ 0 w 120002"/>
                  <a:gd name="TY0" fmla="*/ 0 h 120002"/>
                  <a:gd name="TX1" fmla="*/ 120000 w 120002"/>
                  <a:gd name="TY1" fmla="*/ 0 h 120002"/>
                  <a:gd name="TX2" fmla="*/ 120000 w 120002"/>
                  <a:gd name="TY2" fmla="*/ 120000 h 120002"/>
                  <a:gd name="TX3" fmla="*/ 0 w 120002"/>
                  <a:gd name="TY3" fmla="*/ 120000 h 120002"/>
                </a:gdLst>
                <a:ahLst/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</a:cxnLst>
                <a:rect l="l" t="t" r="r" b="b"/>
                <a:pathLst>
                  <a:path w="120002" h="120002">
                    <a:moveTo>
                      <a:pt x="0" y="0"/>
                    </a:moveTo>
                    <a:lnTo>
                      <a:pt x="120000" y="0"/>
                    </a:lnTo>
                    <a:lnTo>
                      <a:pt x="120000" y="120000"/>
                    </a:lnTo>
                    <a:lnTo>
                      <a:pt x="0" y="12000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 vert="horz" wrap="square" lIns="0" tIns="0" rIns="0" bIns="0" anchor="t">
                <a:noAutofit/>
              </a:bodyPr>
              <a:lstStyle/>
              <a:p>
                <a:pPr marL="0" indent="0" latinLnBrk="0"/>
                <a:endParaRPr/>
              </a:p>
            </p:txBody>
          </p:sp>
        </p:spTree>
      </p:cSld>
      <p:clrMapOvr>
        <a:masterClrMapping/>
      </p:clrMapOvr>
    </p:notes>
  </mc:Choice>
  <mc:Fallback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xmlns="">
    <p:transition spd="slow"/>
  </mc:Fallback>
</mc:AlternateContent>
</file>

<file path=ppt/notesSlides/notesSlide9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129" name="Rect 0"/>
              <p:cNvSpPr txBox="1">
                <a:spLocks noGrp="1"/>
              </p:cNvSpPr>
              <p:nvPr>
                <p:ph type="body"/>
              </p:nvPr>
            </p:nvSpPr>
            <p:spPr>
              <a:xfrm>
                <a:off x="1028700" y="8686800"/>
                <a:ext cx="8230870" cy="8230870"/>
              </a:xfrm>
              <a:prstGeom prst="rect">
                <a:avLst/>
              </a:prstGeom>
              <a:noFill/>
              <a:ln w="0">
                <a:noFill/>
                <a:prstDash/>
              </a:ln>
            </p:spPr>
            <p:txBody>
              <a:bodyPr vert="horz" wrap="square" lIns="91440" tIns="91440" rIns="91440" bIns="91440" anchor="t">
                <a:noAutofit/>
              </a:bodyPr>
              <a:lstStyle/>
              <a:p>
                <a:pPr marL="0" indent="0" algn="l" rtl="0" latinLnBrk="0">
                  <a:buFontTx/>
                  <a:buNone/>
                </a:pPr>
                <a:endParaRPr/>
              </a:p>
            </p:txBody>
          </p:sp>
          <p:sp>
            <p:nvSpPr>
              <p:cNvPr id="130" name="Rect 0"/>
              <p:cNvSpPr>
                <a:spLocks noGrp="1" noRot="1" noChangeAspect="1"/>
              </p:cNvSpPr>
              <p:nvPr>
                <p:ph type="sldImg"/>
              </p:nvPr>
            </p:nvSpPr>
            <p:spPr>
              <a:xfrm>
                <a:off x="-950913" y="1371600"/>
                <a:ext cx="12190413" cy="6858000"/>
              </a:xfrm>
              <a:custGeom>
                <a:avLst/>
                <a:gdLst>
                  <a:gd name="TX0" fmla="*/ 0 w 120002"/>
                  <a:gd name="TY0" fmla="*/ 0 h 120002"/>
                  <a:gd name="TX1" fmla="*/ 120000 w 120002"/>
                  <a:gd name="TY1" fmla="*/ 0 h 120002"/>
                  <a:gd name="TX2" fmla="*/ 120000 w 120002"/>
                  <a:gd name="TY2" fmla="*/ 120000 h 120002"/>
                  <a:gd name="TX3" fmla="*/ 0 w 120002"/>
                  <a:gd name="TY3" fmla="*/ 120000 h 120002"/>
                </a:gdLst>
                <a:ahLst/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</a:cxnLst>
                <a:rect l="l" t="t" r="r" b="b"/>
                <a:pathLst>
                  <a:path w="120002" h="120002">
                    <a:moveTo>
                      <a:pt x="0" y="0"/>
                    </a:moveTo>
                    <a:lnTo>
                      <a:pt x="120000" y="0"/>
                    </a:lnTo>
                    <a:lnTo>
                      <a:pt x="120000" y="120000"/>
                    </a:lnTo>
                    <a:lnTo>
                      <a:pt x="0" y="12000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 vert="horz" wrap="square" lIns="0" tIns="0" rIns="0" bIns="0" anchor="t">
                <a:noAutofit/>
              </a:bodyPr>
              <a:lstStyle/>
              <a:p>
                <a:pPr marL="0" indent="0" latinLnBrk="0"/>
                <a:endParaRPr/>
              </a:p>
            </p:txBody>
          </p:sp>
        </p:spTree>
      </p:cSld>
      <p:clrMapOvr>
        <a:masterClrMapping/>
      </p:clrMapOvr>
    </p:notes>
  </mc:Choice>
  <mc:Fallback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xmlns="" xmlns:p14="http://schemas.microsoft.com/office/powerpoint/2010/main">
    <p:transition spd="slow"/>
  </mc:Fallback>
</mc:AlternateConten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 0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3035" cy="14706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13" name="Rect 0"/>
          <p:cNvSpPr txBox="1">
            <a:spLocks noGrp="1"/>
          </p:cNvSpPr>
          <p:nvPr>
            <p:ph type="subTitle"/>
          </p:nvPr>
        </p:nvSpPr>
        <p:spPr>
          <a:xfrm>
            <a:off x="1371600" y="3886200"/>
            <a:ext cx="6401435" cy="17532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14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15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16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rtl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 0"/>
          <p:cNvSpPr txBox="1">
            <a:spLocks noGrp="1"/>
          </p:cNvSpPr>
          <p:nvPr>
            <p:ph type="title"/>
          </p:nvPr>
        </p:nvSpPr>
        <p:spPr>
          <a:xfrm>
            <a:off x="722630" y="4406900"/>
            <a:ext cx="7773035" cy="136271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25" name="Rect 0"/>
          <p:cNvSpPr txBox="1">
            <a:spLocks noGrp="1"/>
          </p:cNvSpPr>
          <p:nvPr>
            <p:ph type="body"/>
          </p:nvPr>
        </p:nvSpPr>
        <p:spPr>
          <a:xfrm>
            <a:off x="722630" y="2907030"/>
            <a:ext cx="7773035" cy="15005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b">
            <a:normAutofit/>
          </a:bodyPr>
          <a:lstStyle/>
          <a:p>
            <a:pPr marL="457200" indent="-228600" latinLnBrk="0">
              <a:buFontTx/>
              <a:buNone/>
            </a:pPr>
            <a:endParaRPr/>
          </a:p>
        </p:txBody>
      </p:sp>
      <p:sp>
        <p:nvSpPr>
          <p:cNvPr id="26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27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28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rtl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_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 0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31" name="Rect 0"/>
          <p:cNvSpPr txBox="1">
            <a:spLocks noGrp="1"/>
          </p:cNvSpPr>
          <p:nvPr>
            <p:ph type="body"/>
          </p:nvPr>
        </p:nvSpPr>
        <p:spPr>
          <a:xfrm>
            <a:off x="457200" y="1600200"/>
            <a:ext cx="4039235" cy="452691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rmAutofit/>
          </a:bodyPr>
          <a:lstStyle/>
          <a:p>
            <a:pPr marL="457200" indent="-406400" latinLnBrk="0"/>
            <a:endParaRPr/>
          </a:p>
        </p:txBody>
      </p:sp>
      <p:sp>
        <p:nvSpPr>
          <p:cNvPr id="32" name="Rect 0"/>
          <p:cNvSpPr txBox="1">
            <a:spLocks noGrp="1"/>
          </p:cNvSpPr>
          <p:nvPr>
            <p:ph type="body"/>
          </p:nvPr>
        </p:nvSpPr>
        <p:spPr>
          <a:xfrm>
            <a:off x="4648200" y="1600200"/>
            <a:ext cx="4039235" cy="452691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rmAutofit/>
          </a:bodyPr>
          <a:lstStyle/>
          <a:p>
            <a:pPr marL="457200" indent="-406400" latinLnBrk="0"/>
            <a:endParaRPr/>
          </a:p>
        </p:txBody>
      </p:sp>
      <p:sp>
        <p:nvSpPr>
          <p:cNvPr id="33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34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35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rtl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TWO_OBJECTS_WITH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 0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38" name="Rect 0"/>
          <p:cNvSpPr txBox="1">
            <a:spLocks noGrp="1"/>
          </p:cNvSpPr>
          <p:nvPr>
            <p:ph type="body"/>
          </p:nvPr>
        </p:nvSpPr>
        <p:spPr>
          <a:xfrm>
            <a:off x="457200" y="1535430"/>
            <a:ext cx="4041140" cy="64008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b">
            <a:normAutofit/>
          </a:bodyPr>
          <a:lstStyle/>
          <a:p>
            <a:pPr marL="457200" indent="-228600" latinLnBrk="0">
              <a:buFontTx/>
              <a:buNone/>
            </a:pPr>
            <a:endParaRPr/>
          </a:p>
        </p:txBody>
      </p:sp>
      <p:sp>
        <p:nvSpPr>
          <p:cNvPr id="39" name="Rect 0"/>
          <p:cNvSpPr txBox="1">
            <a:spLocks noGrp="1"/>
          </p:cNvSpPr>
          <p:nvPr>
            <p:ph type="body"/>
          </p:nvPr>
        </p:nvSpPr>
        <p:spPr>
          <a:xfrm>
            <a:off x="457200" y="2174875"/>
            <a:ext cx="4041140" cy="395224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rmAutofit/>
          </a:bodyPr>
          <a:lstStyle/>
          <a:p>
            <a:pPr marL="457200" indent="-381000" latinLnBrk="0"/>
            <a:endParaRPr/>
          </a:p>
        </p:txBody>
      </p:sp>
      <p:sp>
        <p:nvSpPr>
          <p:cNvPr id="40" name="Rect 0"/>
          <p:cNvSpPr txBox="1">
            <a:spLocks noGrp="1"/>
          </p:cNvSpPr>
          <p:nvPr>
            <p:ph type="body"/>
          </p:nvPr>
        </p:nvSpPr>
        <p:spPr>
          <a:xfrm>
            <a:off x="4645025" y="1535430"/>
            <a:ext cx="4042410" cy="64008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b">
            <a:normAutofit/>
          </a:bodyPr>
          <a:lstStyle/>
          <a:p>
            <a:pPr marL="457200" indent="-228600" latinLnBrk="0">
              <a:buFontTx/>
              <a:buNone/>
            </a:pPr>
            <a:endParaRPr/>
          </a:p>
        </p:txBody>
      </p:sp>
      <p:sp>
        <p:nvSpPr>
          <p:cNvPr id="41" name="Rect 0"/>
          <p:cNvSpPr txBox="1">
            <a:spLocks noGrp="1"/>
          </p:cNvSpPr>
          <p:nvPr>
            <p:ph type="body"/>
          </p:nvPr>
        </p:nvSpPr>
        <p:spPr>
          <a:xfrm>
            <a:off x="4645025" y="2174875"/>
            <a:ext cx="4042410" cy="395224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rmAutofit/>
          </a:bodyPr>
          <a:lstStyle/>
          <a:p>
            <a:pPr marL="457200" indent="-381000" latinLnBrk="0"/>
            <a:endParaRPr/>
          </a:p>
        </p:txBody>
      </p:sp>
      <p:sp>
        <p:nvSpPr>
          <p:cNvPr id="42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43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44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rtl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 0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47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48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49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rtl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52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53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rtl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OBJECT_WITH_CAPTIO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 0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9265" cy="116268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56" name="Rect 0"/>
          <p:cNvSpPr txBox="1">
            <a:spLocks noGrp="1"/>
          </p:cNvSpPr>
          <p:nvPr>
            <p:ph type="body"/>
          </p:nvPr>
        </p:nvSpPr>
        <p:spPr>
          <a:xfrm>
            <a:off x="3575050" y="273050"/>
            <a:ext cx="5112385" cy="585406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rmAutofit/>
          </a:bodyPr>
          <a:lstStyle/>
          <a:p>
            <a:pPr marL="457200" indent="-431800" latinLnBrk="0"/>
            <a:endParaRPr/>
          </a:p>
        </p:txBody>
      </p:sp>
      <p:sp>
        <p:nvSpPr>
          <p:cNvPr id="57" name="Rect 0"/>
          <p:cNvSpPr txBox="1">
            <a:spLocks noGrp="1"/>
          </p:cNvSpPr>
          <p:nvPr>
            <p:ph type="body"/>
          </p:nvPr>
        </p:nvSpPr>
        <p:spPr>
          <a:xfrm>
            <a:off x="457200" y="1435100"/>
            <a:ext cx="3009265" cy="469201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rmAutofit/>
          </a:bodyPr>
          <a:lstStyle/>
          <a:p>
            <a:pPr marL="457200" indent="-228600" latinLnBrk="0">
              <a:buFontTx/>
              <a:buNone/>
            </a:pPr>
            <a:endParaRPr/>
          </a:p>
        </p:txBody>
      </p:sp>
      <p:sp>
        <p:nvSpPr>
          <p:cNvPr id="58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59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0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rtl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_WITH_CAPTIO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 0"/>
          <p:cNvSpPr txBox="1">
            <a:spLocks noGrp="1"/>
          </p:cNvSpPr>
          <p:nvPr>
            <p:ph type="title"/>
          </p:nvPr>
        </p:nvSpPr>
        <p:spPr>
          <a:xfrm>
            <a:off x="1792605" y="4800600"/>
            <a:ext cx="5487035" cy="56769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3" name="Rect 0"/>
          <p:cNvSpPr txBox="1">
            <a:spLocks noGrp="1"/>
          </p:cNvSpPr>
          <p:nvPr>
            <p:ph type="pic"/>
          </p:nvPr>
        </p:nvSpPr>
        <p:spPr>
          <a:xfrm>
            <a:off x="1792605" y="612775"/>
            <a:ext cx="5487035" cy="4115435"/>
          </a:xfrm>
          <a:prstGeom prst="rect">
            <a:avLst/>
          </a:prstGeom>
          <a:noFill/>
          <a:ln w="0">
            <a:noFill/>
            <a:prstDash/>
          </a:ln>
        </p:spPr>
      </p:sp>
      <p:sp>
        <p:nvSpPr>
          <p:cNvPr id="64" name="Rect 0"/>
          <p:cNvSpPr txBox="1">
            <a:spLocks noGrp="1"/>
          </p:cNvSpPr>
          <p:nvPr>
            <p:ph type="body"/>
          </p:nvPr>
        </p:nvSpPr>
        <p:spPr>
          <a:xfrm>
            <a:off x="1792605" y="5367655"/>
            <a:ext cx="5487035" cy="80518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rmAutofit/>
          </a:bodyPr>
          <a:lstStyle/>
          <a:p>
            <a:pPr marL="457200" indent="-228600" latinLnBrk="0">
              <a:buFontTx/>
              <a:buNone/>
            </a:pPr>
            <a:endParaRPr/>
          </a:p>
        </p:txBody>
      </p:sp>
      <p:sp>
        <p:nvSpPr>
          <p:cNvPr id="65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6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7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rtl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VERTICAL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 0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0" name="Rect 0"/>
          <p:cNvSpPr txBox="1">
            <a:spLocks noGrp="1"/>
          </p:cNvSpPr>
          <p:nvPr>
            <p:ph type="body"/>
          </p:nvPr>
        </p:nvSpPr>
        <p:spPr>
          <a:xfrm rot="5400000">
            <a:off x="2308860" y="-251460"/>
            <a:ext cx="4526915" cy="82302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rmAutofit/>
          </a:bodyPr>
          <a:lstStyle/>
          <a:p>
            <a:pPr marL="457200" indent="-342900" latinLnBrk="0"/>
            <a:endParaRPr/>
          </a:p>
        </p:txBody>
      </p:sp>
      <p:sp>
        <p:nvSpPr>
          <p:cNvPr id="71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2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3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rtl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_TITLE_AND_VERTICAL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 0"/>
          <p:cNvSpPr txBox="1">
            <a:spLocks noGrp="1"/>
          </p:cNvSpPr>
          <p:nvPr>
            <p:ph type="title"/>
          </p:nvPr>
        </p:nvSpPr>
        <p:spPr>
          <a:xfrm rot="5400000">
            <a:off x="4732655" y="2171700"/>
            <a:ext cx="5852160" cy="20580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6" name="Rect 0"/>
          <p:cNvSpPr txBox="1">
            <a:spLocks noGrp="1"/>
          </p:cNvSpPr>
          <p:nvPr>
            <p:ph type="body"/>
          </p:nvPr>
        </p:nvSpPr>
        <p:spPr>
          <a:xfrm rot="5400000">
            <a:off x="541655" y="190500"/>
            <a:ext cx="5852160" cy="60204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rmAutofit/>
          </a:bodyPr>
          <a:lstStyle/>
          <a:p>
            <a:pPr marL="457200" indent="-342900" latinLnBrk="0"/>
            <a:endParaRPr/>
          </a:p>
        </p:txBody>
      </p:sp>
      <p:sp>
        <p:nvSpPr>
          <p:cNvPr id="77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8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9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rtl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 0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3035" cy="14706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13" name="Rect 0"/>
          <p:cNvSpPr txBox="1">
            <a:spLocks noGrp="1"/>
          </p:cNvSpPr>
          <p:nvPr>
            <p:ph type="subTitle"/>
          </p:nvPr>
        </p:nvSpPr>
        <p:spPr>
          <a:xfrm>
            <a:off x="1371600" y="3886200"/>
            <a:ext cx="6401435" cy="17532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14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15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16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rtl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 0"/>
          <p:cNvSpPr txBox="1">
            <a:spLocks noGrp="1"/>
          </p:cNvSpPr>
          <p:nvPr>
            <p:ph type="title"/>
          </p:nvPr>
        </p:nvSpPr>
        <p:spPr>
          <a:xfrm>
            <a:off x="722630" y="4406900"/>
            <a:ext cx="7773035" cy="136271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25" name="Rect 0"/>
          <p:cNvSpPr txBox="1">
            <a:spLocks noGrp="1"/>
          </p:cNvSpPr>
          <p:nvPr>
            <p:ph type="body"/>
          </p:nvPr>
        </p:nvSpPr>
        <p:spPr>
          <a:xfrm>
            <a:off x="722630" y="2907030"/>
            <a:ext cx="7773035" cy="15005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b">
            <a:normAutofit/>
          </a:bodyPr>
          <a:lstStyle/>
          <a:p>
            <a:pPr marL="457200" indent="-228600" latinLnBrk="0">
              <a:buFontTx/>
              <a:buNone/>
            </a:pPr>
            <a:endParaRPr/>
          </a:p>
        </p:txBody>
      </p:sp>
      <p:sp>
        <p:nvSpPr>
          <p:cNvPr id="26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27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28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rtl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_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 0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31" name="Rect 0"/>
          <p:cNvSpPr txBox="1">
            <a:spLocks noGrp="1"/>
          </p:cNvSpPr>
          <p:nvPr>
            <p:ph type="body"/>
          </p:nvPr>
        </p:nvSpPr>
        <p:spPr>
          <a:xfrm>
            <a:off x="457200" y="1600200"/>
            <a:ext cx="4039235" cy="452691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rmAutofit/>
          </a:bodyPr>
          <a:lstStyle/>
          <a:p>
            <a:pPr marL="457200" indent="-406400" latinLnBrk="0"/>
            <a:endParaRPr/>
          </a:p>
        </p:txBody>
      </p:sp>
      <p:sp>
        <p:nvSpPr>
          <p:cNvPr id="32" name="Rect 0"/>
          <p:cNvSpPr txBox="1">
            <a:spLocks noGrp="1"/>
          </p:cNvSpPr>
          <p:nvPr>
            <p:ph type="body"/>
          </p:nvPr>
        </p:nvSpPr>
        <p:spPr>
          <a:xfrm>
            <a:off x="4648200" y="1600200"/>
            <a:ext cx="4039235" cy="452691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rmAutofit/>
          </a:bodyPr>
          <a:lstStyle/>
          <a:p>
            <a:pPr marL="457200" indent="-406400" latinLnBrk="0"/>
            <a:endParaRPr/>
          </a:p>
        </p:txBody>
      </p:sp>
      <p:sp>
        <p:nvSpPr>
          <p:cNvPr id="33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34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35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rtl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TWO_OBJECTS_WITH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 0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38" name="Rect 0"/>
          <p:cNvSpPr txBox="1">
            <a:spLocks noGrp="1"/>
          </p:cNvSpPr>
          <p:nvPr>
            <p:ph type="body"/>
          </p:nvPr>
        </p:nvSpPr>
        <p:spPr>
          <a:xfrm>
            <a:off x="457200" y="1535430"/>
            <a:ext cx="4041140" cy="64008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b">
            <a:normAutofit/>
          </a:bodyPr>
          <a:lstStyle/>
          <a:p>
            <a:pPr marL="457200" indent="-228600" latinLnBrk="0">
              <a:buFontTx/>
              <a:buNone/>
            </a:pPr>
            <a:endParaRPr/>
          </a:p>
        </p:txBody>
      </p:sp>
      <p:sp>
        <p:nvSpPr>
          <p:cNvPr id="39" name="Rect 0"/>
          <p:cNvSpPr txBox="1">
            <a:spLocks noGrp="1"/>
          </p:cNvSpPr>
          <p:nvPr>
            <p:ph type="body"/>
          </p:nvPr>
        </p:nvSpPr>
        <p:spPr>
          <a:xfrm>
            <a:off x="457200" y="2174875"/>
            <a:ext cx="4041140" cy="395224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rmAutofit/>
          </a:bodyPr>
          <a:lstStyle/>
          <a:p>
            <a:pPr marL="457200" indent="-381000" latinLnBrk="0"/>
            <a:endParaRPr/>
          </a:p>
        </p:txBody>
      </p:sp>
      <p:sp>
        <p:nvSpPr>
          <p:cNvPr id="40" name="Rect 0"/>
          <p:cNvSpPr txBox="1">
            <a:spLocks noGrp="1"/>
          </p:cNvSpPr>
          <p:nvPr>
            <p:ph type="body"/>
          </p:nvPr>
        </p:nvSpPr>
        <p:spPr>
          <a:xfrm>
            <a:off x="4645025" y="1535430"/>
            <a:ext cx="4042410" cy="64008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b">
            <a:normAutofit/>
          </a:bodyPr>
          <a:lstStyle/>
          <a:p>
            <a:pPr marL="457200" indent="-228600" latinLnBrk="0">
              <a:buFontTx/>
              <a:buNone/>
            </a:pPr>
            <a:endParaRPr/>
          </a:p>
        </p:txBody>
      </p:sp>
      <p:sp>
        <p:nvSpPr>
          <p:cNvPr id="41" name="Rect 0"/>
          <p:cNvSpPr txBox="1">
            <a:spLocks noGrp="1"/>
          </p:cNvSpPr>
          <p:nvPr>
            <p:ph type="body"/>
          </p:nvPr>
        </p:nvSpPr>
        <p:spPr>
          <a:xfrm>
            <a:off x="4645025" y="2174875"/>
            <a:ext cx="4042410" cy="395224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rmAutofit/>
          </a:bodyPr>
          <a:lstStyle/>
          <a:p>
            <a:pPr marL="457200" indent="-381000" latinLnBrk="0"/>
            <a:endParaRPr/>
          </a:p>
        </p:txBody>
      </p:sp>
      <p:sp>
        <p:nvSpPr>
          <p:cNvPr id="42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43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44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rtl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 0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47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48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49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rtl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52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53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rtl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OBJECT_WITH_CAPTIO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 0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9265" cy="116268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56" name="Rect 0"/>
          <p:cNvSpPr txBox="1">
            <a:spLocks noGrp="1"/>
          </p:cNvSpPr>
          <p:nvPr>
            <p:ph type="body"/>
          </p:nvPr>
        </p:nvSpPr>
        <p:spPr>
          <a:xfrm>
            <a:off x="3575050" y="273050"/>
            <a:ext cx="5112385" cy="585406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rmAutofit/>
          </a:bodyPr>
          <a:lstStyle/>
          <a:p>
            <a:pPr marL="457200" indent="-431800" latinLnBrk="0"/>
            <a:endParaRPr/>
          </a:p>
        </p:txBody>
      </p:sp>
      <p:sp>
        <p:nvSpPr>
          <p:cNvPr id="57" name="Rect 0"/>
          <p:cNvSpPr txBox="1">
            <a:spLocks noGrp="1"/>
          </p:cNvSpPr>
          <p:nvPr>
            <p:ph type="body"/>
          </p:nvPr>
        </p:nvSpPr>
        <p:spPr>
          <a:xfrm>
            <a:off x="457200" y="1435100"/>
            <a:ext cx="3009265" cy="469201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rmAutofit/>
          </a:bodyPr>
          <a:lstStyle/>
          <a:p>
            <a:pPr marL="457200" indent="-228600" latinLnBrk="0">
              <a:buFontTx/>
              <a:buNone/>
            </a:pPr>
            <a:endParaRPr/>
          </a:p>
        </p:txBody>
      </p:sp>
      <p:sp>
        <p:nvSpPr>
          <p:cNvPr id="58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59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0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rtl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_WITH_CAPTIO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 0"/>
          <p:cNvSpPr txBox="1">
            <a:spLocks noGrp="1"/>
          </p:cNvSpPr>
          <p:nvPr>
            <p:ph type="title"/>
          </p:nvPr>
        </p:nvSpPr>
        <p:spPr>
          <a:xfrm>
            <a:off x="1792605" y="4800600"/>
            <a:ext cx="5487035" cy="56769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3" name="Rect 0"/>
          <p:cNvSpPr txBox="1">
            <a:spLocks noGrp="1"/>
          </p:cNvSpPr>
          <p:nvPr>
            <p:ph type="pic"/>
          </p:nvPr>
        </p:nvSpPr>
        <p:spPr>
          <a:xfrm>
            <a:off x="1792605" y="612775"/>
            <a:ext cx="5487035" cy="4115435"/>
          </a:xfrm>
          <a:prstGeom prst="rect">
            <a:avLst/>
          </a:prstGeom>
          <a:noFill/>
          <a:ln w="0">
            <a:noFill/>
            <a:prstDash/>
          </a:ln>
        </p:spPr>
      </p:sp>
      <p:sp>
        <p:nvSpPr>
          <p:cNvPr id="64" name="Rect 0"/>
          <p:cNvSpPr txBox="1">
            <a:spLocks noGrp="1"/>
          </p:cNvSpPr>
          <p:nvPr>
            <p:ph type="body"/>
          </p:nvPr>
        </p:nvSpPr>
        <p:spPr>
          <a:xfrm>
            <a:off x="1792605" y="5367655"/>
            <a:ext cx="5487035" cy="80518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rmAutofit/>
          </a:bodyPr>
          <a:lstStyle/>
          <a:p>
            <a:pPr marL="457200" indent="-228600" latinLnBrk="0">
              <a:buFontTx/>
              <a:buNone/>
            </a:pPr>
            <a:endParaRPr/>
          </a:p>
        </p:txBody>
      </p:sp>
      <p:sp>
        <p:nvSpPr>
          <p:cNvPr id="65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6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7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rtl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VERTICAL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 0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0" name="Rect 0"/>
          <p:cNvSpPr txBox="1">
            <a:spLocks noGrp="1"/>
          </p:cNvSpPr>
          <p:nvPr>
            <p:ph type="body"/>
          </p:nvPr>
        </p:nvSpPr>
        <p:spPr>
          <a:xfrm rot="5400000">
            <a:off x="2308860" y="-251460"/>
            <a:ext cx="4526915" cy="82302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rmAutofit/>
          </a:bodyPr>
          <a:lstStyle/>
          <a:p>
            <a:pPr marL="457200" indent="-342900" latinLnBrk="0"/>
            <a:endParaRPr/>
          </a:p>
        </p:txBody>
      </p:sp>
      <p:sp>
        <p:nvSpPr>
          <p:cNvPr id="71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2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3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rtl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�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�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�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�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_TITLE_AND_VERTICAL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 0"/>
          <p:cNvSpPr txBox="1">
            <a:spLocks noGrp="1"/>
          </p:cNvSpPr>
          <p:nvPr>
            <p:ph type="title"/>
          </p:nvPr>
        </p:nvSpPr>
        <p:spPr>
          <a:xfrm rot="5400000">
            <a:off x="4732655" y="2171700"/>
            <a:ext cx="5852160" cy="20580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6" name="Rect 0"/>
          <p:cNvSpPr txBox="1">
            <a:spLocks noGrp="1"/>
          </p:cNvSpPr>
          <p:nvPr>
            <p:ph type="body"/>
          </p:nvPr>
        </p:nvSpPr>
        <p:spPr>
          <a:xfrm rot="5400000">
            <a:off x="541655" y="190500"/>
            <a:ext cx="5852160" cy="60204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rmAutofit/>
          </a:bodyPr>
          <a:lstStyle/>
          <a:p>
            <a:pPr marL="457200" indent="-342900" latinLnBrk="0"/>
            <a:endParaRPr/>
          </a:p>
        </p:txBody>
      </p:sp>
      <p:sp>
        <p:nvSpPr>
          <p:cNvPr id="77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8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9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rtl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 0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3035" cy="14706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13" name="Rect 0"/>
          <p:cNvSpPr txBox="1">
            <a:spLocks noGrp="1"/>
          </p:cNvSpPr>
          <p:nvPr>
            <p:ph type="subTitle"/>
          </p:nvPr>
        </p:nvSpPr>
        <p:spPr>
          <a:xfrm>
            <a:off x="1371600" y="3886200"/>
            <a:ext cx="6401435" cy="17532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14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15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16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rtl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 0"/>
          <p:cNvSpPr txBox="1">
            <a:spLocks noGrp="1"/>
          </p:cNvSpPr>
          <p:nvPr>
            <p:ph type="title"/>
          </p:nvPr>
        </p:nvSpPr>
        <p:spPr>
          <a:xfrm>
            <a:off x="722630" y="4406900"/>
            <a:ext cx="7773035" cy="136271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25" name="Rect 0"/>
          <p:cNvSpPr txBox="1">
            <a:spLocks noGrp="1"/>
          </p:cNvSpPr>
          <p:nvPr>
            <p:ph type="body"/>
          </p:nvPr>
        </p:nvSpPr>
        <p:spPr>
          <a:xfrm>
            <a:off x="722630" y="2907030"/>
            <a:ext cx="7773035" cy="15005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b">
            <a:normAutofit/>
          </a:bodyPr>
          <a:lstStyle/>
          <a:p>
            <a:pPr marL="457200" indent="-228600" latinLnBrk="0">
              <a:buFontTx/>
              <a:buNone/>
            </a:pPr>
            <a:endParaRPr/>
          </a:p>
        </p:txBody>
      </p:sp>
      <p:sp>
        <p:nvSpPr>
          <p:cNvPr id="26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27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28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rtl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_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 0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31" name="Rect 0"/>
          <p:cNvSpPr txBox="1">
            <a:spLocks noGrp="1"/>
          </p:cNvSpPr>
          <p:nvPr>
            <p:ph type="body"/>
          </p:nvPr>
        </p:nvSpPr>
        <p:spPr>
          <a:xfrm>
            <a:off x="457200" y="1600200"/>
            <a:ext cx="4039235" cy="452691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rmAutofit/>
          </a:bodyPr>
          <a:lstStyle/>
          <a:p>
            <a:pPr marL="457200" indent="-406400" latinLnBrk="0"/>
            <a:endParaRPr/>
          </a:p>
        </p:txBody>
      </p:sp>
      <p:sp>
        <p:nvSpPr>
          <p:cNvPr id="32" name="Rect 0"/>
          <p:cNvSpPr txBox="1">
            <a:spLocks noGrp="1"/>
          </p:cNvSpPr>
          <p:nvPr>
            <p:ph type="body"/>
          </p:nvPr>
        </p:nvSpPr>
        <p:spPr>
          <a:xfrm>
            <a:off x="4648200" y="1600200"/>
            <a:ext cx="4039235" cy="452691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rmAutofit/>
          </a:bodyPr>
          <a:lstStyle/>
          <a:p>
            <a:pPr marL="457200" indent="-406400" latinLnBrk="0"/>
            <a:endParaRPr/>
          </a:p>
        </p:txBody>
      </p:sp>
      <p:sp>
        <p:nvSpPr>
          <p:cNvPr id="33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34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35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rtl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TWO_OBJECTS_WITH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 0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38" name="Rect 0"/>
          <p:cNvSpPr txBox="1">
            <a:spLocks noGrp="1"/>
          </p:cNvSpPr>
          <p:nvPr>
            <p:ph type="body"/>
          </p:nvPr>
        </p:nvSpPr>
        <p:spPr>
          <a:xfrm>
            <a:off x="457200" y="1535430"/>
            <a:ext cx="4041140" cy="64008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b">
            <a:normAutofit/>
          </a:bodyPr>
          <a:lstStyle/>
          <a:p>
            <a:pPr marL="457200" indent="-228600" latinLnBrk="0">
              <a:buFontTx/>
              <a:buNone/>
            </a:pPr>
            <a:endParaRPr/>
          </a:p>
        </p:txBody>
      </p:sp>
      <p:sp>
        <p:nvSpPr>
          <p:cNvPr id="39" name="Rect 0"/>
          <p:cNvSpPr txBox="1">
            <a:spLocks noGrp="1"/>
          </p:cNvSpPr>
          <p:nvPr>
            <p:ph type="body"/>
          </p:nvPr>
        </p:nvSpPr>
        <p:spPr>
          <a:xfrm>
            <a:off x="457200" y="2174875"/>
            <a:ext cx="4041140" cy="395224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rmAutofit/>
          </a:bodyPr>
          <a:lstStyle/>
          <a:p>
            <a:pPr marL="457200" indent="-381000" latinLnBrk="0"/>
            <a:endParaRPr/>
          </a:p>
        </p:txBody>
      </p:sp>
      <p:sp>
        <p:nvSpPr>
          <p:cNvPr id="40" name="Rect 0"/>
          <p:cNvSpPr txBox="1">
            <a:spLocks noGrp="1"/>
          </p:cNvSpPr>
          <p:nvPr>
            <p:ph type="body"/>
          </p:nvPr>
        </p:nvSpPr>
        <p:spPr>
          <a:xfrm>
            <a:off x="4645025" y="1535430"/>
            <a:ext cx="4042410" cy="64008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b">
            <a:normAutofit/>
          </a:bodyPr>
          <a:lstStyle/>
          <a:p>
            <a:pPr marL="457200" indent="-228600" latinLnBrk="0">
              <a:buFontTx/>
              <a:buNone/>
            </a:pPr>
            <a:endParaRPr/>
          </a:p>
        </p:txBody>
      </p:sp>
      <p:sp>
        <p:nvSpPr>
          <p:cNvPr id="41" name="Rect 0"/>
          <p:cNvSpPr txBox="1">
            <a:spLocks noGrp="1"/>
          </p:cNvSpPr>
          <p:nvPr>
            <p:ph type="body"/>
          </p:nvPr>
        </p:nvSpPr>
        <p:spPr>
          <a:xfrm>
            <a:off x="4645025" y="2174875"/>
            <a:ext cx="4042410" cy="395224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rmAutofit/>
          </a:bodyPr>
          <a:lstStyle/>
          <a:p>
            <a:pPr marL="457200" indent="-381000" latinLnBrk="0"/>
            <a:endParaRPr/>
          </a:p>
        </p:txBody>
      </p:sp>
      <p:sp>
        <p:nvSpPr>
          <p:cNvPr id="42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43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44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rtl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 0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47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48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49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rtl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52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53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rtl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OBJECT_WITH_CAPTIO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 0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9265" cy="116268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56" name="Rect 0"/>
          <p:cNvSpPr txBox="1">
            <a:spLocks noGrp="1"/>
          </p:cNvSpPr>
          <p:nvPr>
            <p:ph type="body"/>
          </p:nvPr>
        </p:nvSpPr>
        <p:spPr>
          <a:xfrm>
            <a:off x="3575050" y="273050"/>
            <a:ext cx="5112385" cy="585406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rmAutofit/>
          </a:bodyPr>
          <a:lstStyle/>
          <a:p>
            <a:pPr marL="457200" indent="-431800" latinLnBrk="0"/>
            <a:endParaRPr/>
          </a:p>
        </p:txBody>
      </p:sp>
      <p:sp>
        <p:nvSpPr>
          <p:cNvPr id="57" name="Rect 0"/>
          <p:cNvSpPr txBox="1">
            <a:spLocks noGrp="1"/>
          </p:cNvSpPr>
          <p:nvPr>
            <p:ph type="body"/>
          </p:nvPr>
        </p:nvSpPr>
        <p:spPr>
          <a:xfrm>
            <a:off x="457200" y="1435100"/>
            <a:ext cx="3009265" cy="469201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rmAutofit/>
          </a:bodyPr>
          <a:lstStyle/>
          <a:p>
            <a:pPr marL="457200" indent="-228600" latinLnBrk="0">
              <a:buFontTx/>
              <a:buNone/>
            </a:pPr>
            <a:endParaRPr/>
          </a:p>
        </p:txBody>
      </p:sp>
      <p:sp>
        <p:nvSpPr>
          <p:cNvPr id="58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59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0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rtl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_WITH_CAPTIO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 0"/>
          <p:cNvSpPr txBox="1">
            <a:spLocks noGrp="1"/>
          </p:cNvSpPr>
          <p:nvPr>
            <p:ph type="title"/>
          </p:nvPr>
        </p:nvSpPr>
        <p:spPr>
          <a:xfrm>
            <a:off x="1792605" y="4800600"/>
            <a:ext cx="5487035" cy="56769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3" name="Rect 0"/>
          <p:cNvSpPr txBox="1">
            <a:spLocks noGrp="1"/>
          </p:cNvSpPr>
          <p:nvPr>
            <p:ph type="pic"/>
          </p:nvPr>
        </p:nvSpPr>
        <p:spPr>
          <a:xfrm>
            <a:off x="1792605" y="612775"/>
            <a:ext cx="5487035" cy="4115435"/>
          </a:xfrm>
          <a:prstGeom prst="rect">
            <a:avLst/>
          </a:prstGeom>
          <a:noFill/>
          <a:ln w="0">
            <a:noFill/>
            <a:prstDash/>
          </a:ln>
        </p:spPr>
      </p:sp>
      <p:sp>
        <p:nvSpPr>
          <p:cNvPr id="64" name="Rect 0"/>
          <p:cNvSpPr txBox="1">
            <a:spLocks noGrp="1"/>
          </p:cNvSpPr>
          <p:nvPr>
            <p:ph type="body"/>
          </p:nvPr>
        </p:nvSpPr>
        <p:spPr>
          <a:xfrm>
            <a:off x="1792605" y="5367655"/>
            <a:ext cx="5487035" cy="80518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rmAutofit/>
          </a:bodyPr>
          <a:lstStyle/>
          <a:p>
            <a:pPr marL="457200" indent="-228600" latinLnBrk="0">
              <a:buFontTx/>
              <a:buNone/>
            </a:pPr>
            <a:endParaRPr/>
          </a:p>
        </p:txBody>
      </p:sp>
      <p:sp>
        <p:nvSpPr>
          <p:cNvPr id="65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6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7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rtl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VERTICAL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 0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0" name="Rect 0"/>
          <p:cNvSpPr txBox="1">
            <a:spLocks noGrp="1"/>
          </p:cNvSpPr>
          <p:nvPr>
            <p:ph type="body"/>
          </p:nvPr>
        </p:nvSpPr>
        <p:spPr>
          <a:xfrm rot="5400000">
            <a:off x="2308860" y="-251460"/>
            <a:ext cx="4526915" cy="82302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rmAutofit/>
          </a:bodyPr>
          <a:lstStyle/>
          <a:p>
            <a:pPr marL="457200" indent="-342900" latinLnBrk="0"/>
            <a:endParaRPr/>
          </a:p>
        </p:txBody>
      </p:sp>
      <p:sp>
        <p:nvSpPr>
          <p:cNvPr id="71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2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3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rtl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�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�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_TITLE_AND_VERTICAL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 0"/>
          <p:cNvSpPr txBox="1">
            <a:spLocks noGrp="1"/>
          </p:cNvSpPr>
          <p:nvPr>
            <p:ph type="title"/>
          </p:nvPr>
        </p:nvSpPr>
        <p:spPr>
          <a:xfrm rot="5400000">
            <a:off x="4732655" y="2171700"/>
            <a:ext cx="5852160" cy="20580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6" name="Rect 0"/>
          <p:cNvSpPr txBox="1">
            <a:spLocks noGrp="1"/>
          </p:cNvSpPr>
          <p:nvPr>
            <p:ph type="body"/>
          </p:nvPr>
        </p:nvSpPr>
        <p:spPr>
          <a:xfrm rot="5400000">
            <a:off x="541655" y="190500"/>
            <a:ext cx="5852160" cy="60204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rmAutofit/>
          </a:bodyPr>
          <a:lstStyle/>
          <a:p>
            <a:pPr marL="457200" indent="-342900" latinLnBrk="0"/>
            <a:endParaRPr/>
          </a:p>
        </p:txBody>
      </p:sp>
      <p:sp>
        <p:nvSpPr>
          <p:cNvPr id="77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8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9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rtl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�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�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�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theme" Target="../theme/theme3.xml"/><Relationship Id="rId5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30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8.xml"/><Relationship Id="rId3" Type="http://schemas.openxmlformats.org/officeDocument/2006/relationships/slideLayout" Target="../slideLayouts/slideLayout33.xml"/><Relationship Id="rId7" Type="http://schemas.openxmlformats.org/officeDocument/2006/relationships/slideLayout" Target="../slideLayouts/slideLayout37.xml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Relationship Id="rId11" Type="http://schemas.openxmlformats.org/officeDocument/2006/relationships/theme" Target="../theme/theme4.xml"/><Relationship Id="rId5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40.xml"/><Relationship Id="rId4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�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�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�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�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�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�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�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�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�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 0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" name="Rect 0"/>
          <p:cNvSpPr txBox="1">
            <a:spLocks noGrp="1"/>
          </p:cNvSpPr>
          <p:nvPr>
            <p:ph type="body"/>
          </p:nvPr>
        </p:nvSpPr>
        <p:spPr>
          <a:xfrm>
            <a:off x="457200" y="1600200"/>
            <a:ext cx="8230235" cy="452691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rmAutofit/>
          </a:bodyPr>
          <a:lstStyle/>
          <a:p>
            <a:pPr marL="457200" indent="-431800" latinLnBrk="0"/>
            <a:endParaRPr/>
          </a:p>
        </p:txBody>
      </p:sp>
      <p:sp>
        <p:nvSpPr>
          <p:cNvPr id="8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9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10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rtl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</p:sldLayoutIdLst>
  <p:txStyles>
    <p:titleStyle>
      <a:lvl1pPr marL="0" indent="0" algn="ctr" defTabSz="914400" latinLnBrk="1">
        <a:buNone/>
        <a:defRPr lang="ko-KR" sz="4400" baseline="0" smtClean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/>
        <a:buChar char="0"/>
        <a:defRPr lang="ko-KR" sz="2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0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-69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 0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" name="Rect 0"/>
          <p:cNvSpPr txBox="1">
            <a:spLocks noGrp="1"/>
          </p:cNvSpPr>
          <p:nvPr>
            <p:ph type="body"/>
          </p:nvPr>
        </p:nvSpPr>
        <p:spPr>
          <a:xfrm>
            <a:off x="457200" y="1600200"/>
            <a:ext cx="8230235" cy="452691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rmAutofit/>
          </a:bodyPr>
          <a:lstStyle/>
          <a:p>
            <a:pPr marL="457200" indent="-431800" latinLnBrk="0"/>
            <a:endParaRPr/>
          </a:p>
        </p:txBody>
      </p:sp>
      <p:sp>
        <p:nvSpPr>
          <p:cNvPr id="8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9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10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rtl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3" r:id="rId9"/>
    <p:sldLayoutId id="2147483744" r:id="rId10"/>
  </p:sldLayoutIdLst>
  <p:txStyles>
    <p:titleStyle>
      <a:lvl1pPr marL="0" indent="0" algn="ctr" defTabSz="914400" latinLnBrk="1">
        <a:buNone/>
        <a:defRPr lang="ko-KR" sz="4400" baseline="0" smtClean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/>
        <a:buChar char="0"/>
        <a:defRPr lang="ko-KR" sz="2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0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-69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 0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" name="Rect 0"/>
          <p:cNvSpPr txBox="1">
            <a:spLocks noGrp="1"/>
          </p:cNvSpPr>
          <p:nvPr>
            <p:ph type="body"/>
          </p:nvPr>
        </p:nvSpPr>
        <p:spPr>
          <a:xfrm>
            <a:off x="457200" y="1600200"/>
            <a:ext cx="8230235" cy="452691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rmAutofit/>
          </a:bodyPr>
          <a:lstStyle/>
          <a:p>
            <a:pPr marL="457200" indent="-431800" latinLnBrk="0"/>
            <a:endParaRPr/>
          </a:p>
        </p:txBody>
      </p:sp>
      <p:sp>
        <p:nvSpPr>
          <p:cNvPr id="8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9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10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rtl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84" r:id="rId1"/>
    <p:sldLayoutId id="2147483785" r:id="rId2"/>
    <p:sldLayoutId id="2147483786" r:id="rId3"/>
    <p:sldLayoutId id="2147483787" r:id="rId4"/>
    <p:sldLayoutId id="2147483788" r:id="rId5"/>
    <p:sldLayoutId id="2147483789" r:id="rId6"/>
    <p:sldLayoutId id="2147483790" r:id="rId7"/>
    <p:sldLayoutId id="2147483791" r:id="rId8"/>
    <p:sldLayoutId id="2147483792" r:id="rId9"/>
    <p:sldLayoutId id="2147483793" r:id="rId10"/>
  </p:sldLayoutIdLst>
  <p:txStyles>
    <p:titleStyle>
      <a:lvl1pPr marL="0" indent="0" algn="ctr" defTabSz="914400" latinLnBrk="1">
        <a:buNone/>
        <a:defRPr lang="ko-KR" sz="4400" baseline="0" smtClean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/>
        <a:buChar char="0"/>
        <a:defRPr lang="ko-KR" sz="2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0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-69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s/_rels/slide1.xml.rels><?xml version="1.0" encoding="UTF-8"?>
<Relationships xmlns="http://schemas.openxmlformats.org/package/2006/relationships"><Relationship Id="rId3" Type="http://schemas.openxmlformats.org/officeDocument/2006/relationships/image" Target="../media/image1.png"></Relationship><Relationship Id="rId2" Type="http://schemas.openxmlformats.org/officeDocument/2006/relationships/notesSlide" Target="../notesSlides/notesSlide1.xml"></Relationship><Relationship Id="rId1" Type="http://schemas.openxmlformats.org/officeDocument/2006/relationships/slideLayout" Target="../slideLayouts/slideLayout1.xml"></Relationship><Relationship Id="rId4" Type="http://schemas.openxmlformats.org/officeDocument/2006/relationships/image" Target="../media/image2.png"></Relationship></Relationships>
</file>

<file path=ppt/slides/_rels/slide10.xml.rels><?xml version="1.0" encoding="UTF-8"?>
<Relationships xmlns="http://schemas.openxmlformats.org/package/2006/relationships"><Relationship Id="rId3" Type="http://schemas.openxmlformats.org/officeDocument/2006/relationships/image" Target="../media/image23.png"></Relationship><Relationship Id="rId7" Type="http://schemas.openxmlformats.org/officeDocument/2006/relationships/image" Target="../media/image20.png"></Relationship><Relationship Id="rId2" Type="http://schemas.openxmlformats.org/officeDocument/2006/relationships/notesSlide" Target="../notesSlides/notesSlide10.xml"></Relationship><Relationship Id="rId1" Type="http://schemas.openxmlformats.org/officeDocument/2006/relationships/slideLayout" Target="../slideLayouts/slideLayout1.xml"></Relationship><Relationship Id="rId6" Type="http://schemas.openxmlformats.org/officeDocument/2006/relationships/image" Target="../media/image6.png"></Relationship><Relationship Id="rId5" Type="http://schemas.openxmlformats.org/officeDocument/2006/relationships/image" Target="../media/image1.png"></Relationship><Relationship Id="rId4" Type="http://schemas.openxmlformats.org/officeDocument/2006/relationships/image" Target="../media/image24.png"></Relationship></Relationships>
</file>

<file path=ppt/slides/_rels/slide11.xml.rels><?xml version="1.0" encoding="UTF-8"?>
<Relationships xmlns="http://schemas.openxmlformats.org/package/2006/relationships"><Relationship Id="rId3" Type="http://schemas.openxmlformats.org/officeDocument/2006/relationships/image" Target="../media/image6.png"></Relationship><Relationship Id="rId2" Type="http://schemas.openxmlformats.org/officeDocument/2006/relationships/notesSlide" Target="../notesSlides/notesSlide11.xml"></Relationship><Relationship Id="rId1" Type="http://schemas.openxmlformats.org/officeDocument/2006/relationships/slideLayout" Target="../slideLayouts/slideLayout1.xml"></Relationship><Relationship Id="rId5" Type="http://schemas.openxmlformats.org/officeDocument/2006/relationships/image" Target="../media/image26.png"></Relationship><Relationship Id="rId4" Type="http://schemas.openxmlformats.org/officeDocument/2006/relationships/image" Target="../media/image25.png"></Relationship></Relationships>
</file>

<file path=ppt/slides/_rels/slide12.xml.rels><?xml version="1.0" encoding="UTF-8"?>
<Relationships xmlns="http://schemas.openxmlformats.org/package/2006/relationships"><Relationship Id="rId3" Type="http://schemas.openxmlformats.org/officeDocument/2006/relationships/image" Target="../media/image27.png"></Relationship><Relationship Id="rId2" Type="http://schemas.openxmlformats.org/officeDocument/2006/relationships/notesSlide" Target="../notesSlides/notesSlide12.xml"></Relationship><Relationship Id="rId1" Type="http://schemas.openxmlformats.org/officeDocument/2006/relationships/slideLayout" Target="../slideLayouts/slideLayout1.xml"></Relationship><Relationship Id="rId5" Type="http://schemas.openxmlformats.org/officeDocument/2006/relationships/image" Target="../media/image28.png"></Relationship><Relationship Id="rId4" Type="http://schemas.openxmlformats.org/officeDocument/2006/relationships/image" Target="../media/image6.png"></Relationship></Relationships>
</file>

<file path=ppt/slides/_rels/slide13.xml.rels><?xml version="1.0" encoding="UTF-8"?>
<Relationships xmlns="http://schemas.openxmlformats.org/package/2006/relationships"><Relationship Id="rId8" Type="http://schemas.openxmlformats.org/officeDocument/2006/relationships/image" Target="../media/image34.png"></Relationship><Relationship Id="rId3" Type="http://schemas.openxmlformats.org/officeDocument/2006/relationships/image" Target="../media/image29.png"></Relationship><Relationship Id="rId7" Type="http://schemas.openxmlformats.org/officeDocument/2006/relationships/image" Target="../media/image33.png"></Relationship><Relationship Id="rId2" Type="http://schemas.openxmlformats.org/officeDocument/2006/relationships/notesSlide" Target="../notesSlides/notesSlide13.xml"></Relationship><Relationship Id="rId1" Type="http://schemas.openxmlformats.org/officeDocument/2006/relationships/slideLayout" Target="../slideLayouts/slideLayout1.xml"></Relationship><Relationship Id="rId6" Type="http://schemas.openxmlformats.org/officeDocument/2006/relationships/image" Target="../media/image32.png"></Relationship><Relationship Id="rId5" Type="http://schemas.openxmlformats.org/officeDocument/2006/relationships/image" Target="../media/image31.png"></Relationship><Relationship Id="rId4" Type="http://schemas.openxmlformats.org/officeDocument/2006/relationships/image" Target="../media/image30.png"></Relationship></Relationships>
</file>

<file path=ppt/slides/_rels/slide14.xml.rels><?xml version="1.0" encoding="UTF-8"?>
<Relationships xmlns="http://schemas.openxmlformats.org/package/2006/relationships"><Relationship Id="rId8" Type="http://schemas.openxmlformats.org/officeDocument/2006/relationships/image" Target="../media/image39.png"></Relationship><Relationship Id="rId3" Type="http://schemas.openxmlformats.org/officeDocument/2006/relationships/image" Target="../media/image10.png"></Relationship><Relationship Id="rId7" Type="http://schemas.openxmlformats.org/officeDocument/2006/relationships/image" Target="../media/image38.png"></Relationship><Relationship Id="rId2" Type="http://schemas.openxmlformats.org/officeDocument/2006/relationships/notesSlide" Target="../notesSlides/notesSlide14.xml"></Relationship><Relationship Id="rId1" Type="http://schemas.openxmlformats.org/officeDocument/2006/relationships/slideLayout" Target="../slideLayouts/slideLayout1.xml"></Relationship><Relationship Id="rId6" Type="http://schemas.openxmlformats.org/officeDocument/2006/relationships/image" Target="../media/image37.png"></Relationship><Relationship Id="rId5" Type="http://schemas.openxmlformats.org/officeDocument/2006/relationships/image" Target="../media/image36.png"></Relationship><Relationship Id="rId10" Type="http://schemas.openxmlformats.org/officeDocument/2006/relationships/image" Target="../media/image41.png"></Relationship><Relationship Id="rId4" Type="http://schemas.openxmlformats.org/officeDocument/2006/relationships/image" Target="../media/image35.png"></Relationship><Relationship Id="rId9" Type="http://schemas.openxmlformats.org/officeDocument/2006/relationships/image" Target="../media/image40.png"></Relationship></Relationships>
</file>

<file path=ppt/slides/_rels/slide15.xml.rels><?xml version="1.0" encoding="UTF-8"?>
<Relationships xmlns="http://schemas.openxmlformats.org/package/2006/relationships"><Relationship Id="rId3" Type="http://schemas.openxmlformats.org/officeDocument/2006/relationships/image" Target="../media/image10.png"></Relationship><Relationship Id="rId2" Type="http://schemas.openxmlformats.org/officeDocument/2006/relationships/notesSlide" Target="../notesSlides/notesSlide15.xml"></Relationship><Relationship Id="rId1" Type="http://schemas.openxmlformats.org/officeDocument/2006/relationships/slideLayout" Target="../slideLayouts/slideLayout11.xml"></Relationship><Relationship Id="rId4" Type="http://schemas.openxmlformats.org/officeDocument/2006/relationships/image" Target="../media/image42.png"></Relationship></Relationships>
</file>

<file path=ppt/slides/_rels/slide16.xml.rels><?xml version="1.0" encoding="UTF-8"?>
<Relationships xmlns="http://schemas.openxmlformats.org/package/2006/relationships"><Relationship Id="rId3" Type="http://schemas.openxmlformats.org/officeDocument/2006/relationships/image" Target="../media/image6.png"></Relationship><Relationship Id="rId2" Type="http://schemas.openxmlformats.org/officeDocument/2006/relationships/notesSlide" Target="../notesSlides/notesSlide16.xml"></Relationship><Relationship Id="rId1" Type="http://schemas.openxmlformats.org/officeDocument/2006/relationships/slideLayout" Target="../slideLayouts/slideLayout1.xml"></Relationship><Relationship Id="rId4" Type="http://schemas.openxmlformats.org/officeDocument/2006/relationships/image" Target="../media/image43.png"></Relationship></Relationships>
</file>

<file path=ppt/slides/_rels/slide17.xml.rels><?xml version="1.0" encoding="UTF-8"?>
<Relationships xmlns="http://schemas.openxmlformats.org/package/2006/relationships"><Relationship Id="rId3" Type="http://schemas.openxmlformats.org/officeDocument/2006/relationships/image" Target="../media/image6.png"></Relationship><Relationship Id="rId2" Type="http://schemas.openxmlformats.org/officeDocument/2006/relationships/notesSlide" Target="../notesSlides/notesSlide17.xml"></Relationship><Relationship Id="rId1" Type="http://schemas.openxmlformats.org/officeDocument/2006/relationships/slideLayout" Target="../slideLayouts/slideLayout1.xml"></Relationship><Relationship Id="rId4" Type="http://schemas.openxmlformats.org/officeDocument/2006/relationships/image" Target="../media/image44.png"></Relationship></Relationships>
</file>

<file path=ppt/slides/_rels/slide18.xml.rels><?xml version="1.0" encoding="UTF-8"?>
<Relationships xmlns="http://schemas.openxmlformats.org/package/2006/relationships"><Relationship Id="rId3" Type="http://schemas.openxmlformats.org/officeDocument/2006/relationships/image" Target="../media/image6.png"></Relationship><Relationship Id="rId2" Type="http://schemas.openxmlformats.org/officeDocument/2006/relationships/notesSlide" Target="../notesSlides/notesSlide18.xml"></Relationship><Relationship Id="rId1" Type="http://schemas.openxmlformats.org/officeDocument/2006/relationships/slideLayout" Target="../slideLayouts/slideLayout1.xml"></Relationship><Relationship Id="rId4" Type="http://schemas.openxmlformats.org/officeDocument/2006/relationships/image" Target="../media/image45.png"></Relationship></Relationships>
</file>

<file path=ppt/slides/_rels/slide19.xml.rels><?xml version="1.0" encoding="UTF-8"?>
<Relationships xmlns="http://schemas.openxmlformats.org/package/2006/relationships"><Relationship Id="rId3" Type="http://schemas.openxmlformats.org/officeDocument/2006/relationships/image" Target="../media/image10.png"></Relationship><Relationship Id="rId2" Type="http://schemas.openxmlformats.org/officeDocument/2006/relationships/notesSlide" Target="../notesSlides/notesSlide19.xml"></Relationship><Relationship Id="rId1" Type="http://schemas.openxmlformats.org/officeDocument/2006/relationships/slideLayout" Target="../slideLayouts/slideLayout1.xml"></Relationship><Relationship Id="rId4" Type="http://schemas.openxmlformats.org/officeDocument/2006/relationships/image" Target="../media/image46.png"></Relationship></Relationships>
</file>

<file path=ppt/slides/_rels/slide2.xml.rels><?xml version="1.0" encoding="UTF-8"?>
<Relationships xmlns="http://schemas.openxmlformats.org/package/2006/relationships"><Relationship Id="rId3" Type="http://schemas.openxmlformats.org/officeDocument/2006/relationships/image" Target="../media/image3.png"></Relationship><Relationship Id="rId2" Type="http://schemas.openxmlformats.org/officeDocument/2006/relationships/notesSlide" Target="../notesSlides/notesSlide2.xml"></Relationship><Relationship Id="rId1" Type="http://schemas.openxmlformats.org/officeDocument/2006/relationships/slideLayout" Target="../slideLayouts/slideLayout1.xml"></Relationship><Relationship Id="rId5" Type="http://schemas.openxmlformats.org/officeDocument/2006/relationships/image" Target="../media/image5.jpg"></Relationship><Relationship Id="rId4" Type="http://schemas.openxmlformats.org/officeDocument/2006/relationships/image" Target="../media/image4.jpg"></Relationship></Relationships>
</file>

<file path=ppt/slides/_rels/slide20.xml.rels><?xml version="1.0" encoding="UTF-8"?>
<Relationships xmlns="http://schemas.openxmlformats.org/package/2006/relationships"><Relationship Id="rId3" Type="http://schemas.openxmlformats.org/officeDocument/2006/relationships/image" Target="../media/image6.png"></Relationship><Relationship Id="rId2" Type="http://schemas.openxmlformats.org/officeDocument/2006/relationships/notesSlide" Target="../notesSlides/notesSlide20.xml"></Relationship><Relationship Id="rId1" Type="http://schemas.openxmlformats.org/officeDocument/2006/relationships/slideLayout" Target="../slideLayouts/slideLayout1.xml"></Relationship><Relationship Id="rId5" Type="http://schemas.openxmlformats.org/officeDocument/2006/relationships/image" Target="../media/image48.png"></Relationship><Relationship Id="rId4" Type="http://schemas.openxmlformats.org/officeDocument/2006/relationships/image" Target="../media/image47.png"></Relationship></Relationships>
</file>

<file path=ppt/slides/_rels/slide21.xml.rels><?xml version="1.0" encoding="UTF-8"?>
<Relationships xmlns="http://schemas.openxmlformats.org/package/2006/relationships"><Relationship Id="rId2" Type="http://schemas.openxmlformats.org/officeDocument/2006/relationships/notesSlide" Target="../notesSlides/notesSlide21.xml"></Relationship><Relationship Id="rId4" Type="http://schemas.openxmlformats.org/officeDocument/2006/relationships/image" Target="../media/fImage5385640041.png"></Relationship><Relationship Id="rId5" Type="http://schemas.openxmlformats.org/officeDocument/2006/relationships/slideLayout" Target="../slideLayouts/slideLayout1.xml"></Relationship></Relationships>
</file>

<file path=ppt/slides/_rels/slide22.xml.rels><?xml version="1.0" encoding="UTF-8"?>
<Relationships xmlns="http://schemas.openxmlformats.org/package/2006/relationships"><Relationship Id="rId3" Type="http://schemas.openxmlformats.org/officeDocument/2006/relationships/image" Target="../media/image1.png"></Relationship><Relationship Id="rId2" Type="http://schemas.openxmlformats.org/officeDocument/2006/relationships/notesSlide" Target="../notesSlides/notesSlide22.xml"></Relationship><Relationship Id="rId1" Type="http://schemas.openxmlformats.org/officeDocument/2006/relationships/slideLayout" Target="../slideLayouts/slideLayout1.xml"></Relationship></Relationships>
</file>

<file path=ppt/slides/_rels/slide3.xml.rels><?xml version="1.0" encoding="UTF-8"?>
<Relationships xmlns="http://schemas.openxmlformats.org/package/2006/relationships"><Relationship Id="rId2" Type="http://schemas.openxmlformats.org/officeDocument/2006/relationships/notesSlide" Target="../notesSlides/notesSlide3.xml"></Relationship><Relationship Id="rId3" Type="http://schemas.openxmlformats.org/officeDocument/2006/relationships/slideLayout" Target="../slideLayouts/slideLayout1.xml"></Relationship></Relationships>
</file>

<file path=ppt/slides/_rels/slide4.xml.rels><?xml version="1.0" encoding="UTF-8"?>
<Relationships xmlns="http://schemas.openxmlformats.org/package/2006/relationships"><Relationship Id="rId3" Type="http://schemas.openxmlformats.org/officeDocument/2006/relationships/image" Target="../media/image6.png"></Relationship><Relationship Id="rId2" Type="http://schemas.openxmlformats.org/officeDocument/2006/relationships/notesSlide" Target="../notesSlides/notesSlide4.xml"></Relationship><Relationship Id="rId1" Type="http://schemas.openxmlformats.org/officeDocument/2006/relationships/slideLayout" Target="../slideLayouts/slideLayout1.xml"></Relationship><Relationship Id="rId4" Type="http://schemas.openxmlformats.org/officeDocument/2006/relationships/image" Target="../media/image7.png"></Relationship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6.xml.rels><?xml version="1.0" encoding="UTF-8"?>
<Relationships xmlns="http://schemas.openxmlformats.org/package/2006/relationships"><Relationship Id="rId3" Type="http://schemas.openxmlformats.org/officeDocument/2006/relationships/image" Target="../media/image6.png"></Relationship><Relationship Id="rId2" Type="http://schemas.openxmlformats.org/officeDocument/2006/relationships/notesSlide" Target="../notesSlides/notesSlide6.xml"></Relationship><Relationship Id="rId1" Type="http://schemas.openxmlformats.org/officeDocument/2006/relationships/slideLayout" Target="../slideLayouts/slideLayout1.xml"></Relationship><Relationship Id="rId4" Type="http://schemas.openxmlformats.org/officeDocument/2006/relationships/image" Target="../media/image9.png"></Relationship></Relationships>
</file>

<file path=ppt/slides/_rels/slide7.xml.rels><?xml version="1.0" encoding="UTF-8"?>
<Relationships xmlns="http://schemas.openxmlformats.org/package/2006/relationships"><Relationship Id="rId8" Type="http://schemas.openxmlformats.org/officeDocument/2006/relationships/image" Target="../media/image15.png"></Relationship><Relationship Id="rId3" Type="http://schemas.openxmlformats.org/officeDocument/2006/relationships/image" Target="../media/image10.png"></Relationship><Relationship Id="rId7" Type="http://schemas.openxmlformats.org/officeDocument/2006/relationships/image" Target="../media/image14.png"></Relationship><Relationship Id="rId2" Type="http://schemas.openxmlformats.org/officeDocument/2006/relationships/notesSlide" Target="../notesSlides/notesSlide7.xml"></Relationship><Relationship Id="rId1" Type="http://schemas.openxmlformats.org/officeDocument/2006/relationships/slideLayout" Target="../slideLayouts/slideLayout1.xml"></Relationship><Relationship Id="rId6" Type="http://schemas.openxmlformats.org/officeDocument/2006/relationships/image" Target="../media/image13.png"></Relationship><Relationship Id="rId5" Type="http://schemas.openxmlformats.org/officeDocument/2006/relationships/image" Target="../media/image12.png"></Relationship><Relationship Id="rId4" Type="http://schemas.openxmlformats.org/officeDocument/2006/relationships/image" Target="../media/image11.png"></Relationship></Relationships>
</file>

<file path=ppt/slides/_rels/slide8.xml.rels><?xml version="1.0" encoding="UTF-8"?>
<Relationships xmlns="http://schemas.openxmlformats.org/package/2006/relationships"><Relationship Id="rId8" Type="http://schemas.openxmlformats.org/officeDocument/2006/relationships/image" Target="../media/image20.png"></Relationship><Relationship Id="rId3" Type="http://schemas.openxmlformats.org/officeDocument/2006/relationships/image" Target="../media/image1.png"></Relationship><Relationship Id="rId7" Type="http://schemas.openxmlformats.org/officeDocument/2006/relationships/image" Target="../media/image19.png"></Relationship><Relationship Id="rId2" Type="http://schemas.openxmlformats.org/officeDocument/2006/relationships/notesSlide" Target="../notesSlides/notesSlide8.xml"></Relationship><Relationship Id="rId1" Type="http://schemas.openxmlformats.org/officeDocument/2006/relationships/slideLayout" Target="../slideLayouts/slideLayout31.xml"></Relationship><Relationship Id="rId6" Type="http://schemas.openxmlformats.org/officeDocument/2006/relationships/image" Target="../media/image18.png"></Relationship><Relationship Id="rId5" Type="http://schemas.openxmlformats.org/officeDocument/2006/relationships/image" Target="../media/image17.png"></Relationship><Relationship Id="rId4" Type="http://schemas.openxmlformats.org/officeDocument/2006/relationships/image" Target="../media/image16.png"></Relationship><Relationship Id="rId9" Type="http://schemas.openxmlformats.org/officeDocument/2006/relationships/image" Target="../media/image6.png"></Relationship></Relationships>
</file>

<file path=ppt/slides/_rels/slide9.xml.rels><?xml version="1.0" encoding="UTF-8"?>
<Relationships xmlns="http://schemas.openxmlformats.org/package/2006/relationships"><Relationship Id="rId3" Type="http://schemas.openxmlformats.org/officeDocument/2006/relationships/image" Target="../media/image1.png"></Relationship><Relationship Id="rId7" Type="http://schemas.openxmlformats.org/officeDocument/2006/relationships/image" Target="../media/image20.png"></Relationship><Relationship Id="rId2" Type="http://schemas.openxmlformats.org/officeDocument/2006/relationships/notesSlide" Target="../notesSlides/notesSlide9.xml"></Relationship><Relationship Id="rId1" Type="http://schemas.openxmlformats.org/officeDocument/2006/relationships/slideLayout" Target="../slideLayouts/slideLayout21.xml"></Relationship><Relationship Id="rId6" Type="http://schemas.openxmlformats.org/officeDocument/2006/relationships/image" Target="../media/image6.png"></Relationship><Relationship Id="rId5" Type="http://schemas.openxmlformats.org/officeDocument/2006/relationships/image" Target="../media/image22.png"></Relationship><Relationship Id="rId4" Type="http://schemas.openxmlformats.org/officeDocument/2006/relationships/image" Target="../media/image21.png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94680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3" descr="C:/Users/admin/AppData/Roaming/PolarisOffice/ETemp/1420_21229216/image1.png"/>
          <p:cNvPicPr preferRelativeResize="0">
            <a:picLocks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51575" y="1398270"/>
            <a:ext cx="5784215" cy="5878830"/>
          </a:xfrm>
          <a:prstGeom prst="rect">
            <a:avLst/>
          </a:prstGeom>
          <a:noFill/>
          <a:ln w="0">
            <a:noFill/>
            <a:prstDash/>
          </a:ln>
        </p:spPr>
      </p:pic>
      <p:sp>
        <p:nvSpPr>
          <p:cNvPr id="85" name="Google Shape;85;p13"/>
          <p:cNvSpPr txBox="1">
            <a:spLocks/>
          </p:cNvSpPr>
          <p:nvPr/>
        </p:nvSpPr>
        <p:spPr>
          <a:xfrm>
            <a:off x="5849620" y="6334125"/>
            <a:ext cx="6587490" cy="46101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2400" b="1" i="0" strike="noStrike" cap="none">
                <a:solidFill>
                  <a:srgbClr val="F5F5F5"/>
                </a:solidFill>
                <a:latin typeface="나눔바른고딕" charset="0"/>
                <a:ea typeface="나눔바른고딕" charset="0"/>
                <a:cs typeface="Arial" charset="0"/>
              </a:rPr>
              <a:t>권빛나리       곽다은       신효원</a:t>
            </a:r>
            <a:endParaRPr lang="ko-KR" altLang="en-US" sz="2400" b="1" i="0" strike="noStrike" cap="none">
              <a:solidFill>
                <a:srgbClr val="F5F5F5"/>
              </a:solidFill>
              <a:latin typeface="나눔바른고딕" charset="0"/>
              <a:ea typeface="나눔바른고딕" charset="0"/>
              <a:cs typeface="Arial" charset="0"/>
            </a:endParaRPr>
          </a:p>
        </p:txBody>
      </p:sp>
      <p:sp>
        <p:nvSpPr>
          <p:cNvPr id="86" name="Google Shape;86;p13"/>
          <p:cNvSpPr txBox="1">
            <a:spLocks/>
          </p:cNvSpPr>
          <p:nvPr/>
        </p:nvSpPr>
        <p:spPr>
          <a:xfrm>
            <a:off x="-4935220" y="3296285"/>
            <a:ext cx="28131770" cy="286004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ctr">
            <a:spAutoFit/>
          </a:bodyPr>
          <a:lstStyle/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6000" b="1" i="0" strike="noStrike" cap="none" dirty="0">
                <a:solidFill>
                  <a:srgbClr val="FFFFFF"/>
                </a:solidFill>
                <a:latin typeface="나눔바른고딕" charset="0"/>
                <a:ea typeface="나눔바른고딕" charset="0"/>
                <a:cs typeface="Arial" charset="0"/>
              </a:rPr>
              <a:t>“</a:t>
            </a:r>
            <a:r>
              <a:rPr lang="ko-KR" sz="6000" b="1" i="0" strike="noStrike" cap="none" dirty="0" err="1">
                <a:solidFill>
                  <a:srgbClr val="FFFFFF"/>
                </a:solidFill>
                <a:latin typeface="나눔바른고딕" charset="0"/>
                <a:ea typeface="나눔바른고딕" charset="0"/>
                <a:cs typeface="Arial" charset="0"/>
              </a:rPr>
              <a:t>Fit-Back</a:t>
            </a:r>
            <a:r>
              <a:rPr lang="ko-KR" sz="6000" b="1" i="0" strike="noStrike" cap="none" dirty="0">
                <a:solidFill>
                  <a:srgbClr val="FFFFFF"/>
                </a:solidFill>
                <a:latin typeface="나눔바른고딕" charset="0"/>
                <a:ea typeface="나눔바른고딕" charset="0"/>
                <a:cs typeface="Arial" charset="0"/>
              </a:rPr>
              <a:t>”</a:t>
            </a:r>
            <a:endParaRPr lang="ko-KR" altLang="en-US" sz="6000" b="1" i="0" strike="noStrike" cap="none" dirty="0">
              <a:solidFill>
                <a:srgbClr val="FFFFFF"/>
              </a:solidFill>
              <a:latin typeface="나눔바른고딕" charset="0"/>
              <a:ea typeface="나눔바른고딕" charset="0"/>
              <a:cs typeface="Arial" charset="0"/>
            </a:endParaRPr>
          </a:p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6000" b="0" i="0" strike="noStrike" cap="none" dirty="0" err="1">
                <a:solidFill>
                  <a:srgbClr val="FFFFFF"/>
                </a:solidFill>
                <a:latin typeface="나눔바른고딕" charset="0"/>
                <a:ea typeface="나눔바른고딕" charset="0"/>
                <a:cs typeface="Arial" charset="0"/>
              </a:rPr>
              <a:t>데일리룩</a:t>
            </a:r>
            <a:r>
              <a:rPr lang="ko-KR" sz="6000" b="0" i="0" strike="noStrike" cap="none" dirty="0">
                <a:solidFill>
                  <a:srgbClr val="FFFFFF"/>
                </a:solidFill>
                <a:latin typeface="나눔바른고딕" charset="0"/>
                <a:ea typeface="나눔바른고딕" charset="0"/>
                <a:cs typeface="Arial" charset="0"/>
              </a:rPr>
              <a:t> 관리 및 피드백 서비스</a:t>
            </a:r>
            <a:endParaRPr lang="ko-KR" altLang="en-US" sz="6000" b="0" i="0" strike="noStrike" cap="none" dirty="0">
              <a:solidFill>
                <a:srgbClr val="FFFFFF"/>
              </a:solidFill>
              <a:latin typeface="나눔바른고딕" charset="0"/>
              <a:ea typeface="나눔바른고딕" charset="0"/>
              <a:cs typeface="Arial" charset="0"/>
            </a:endParaRPr>
          </a:p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6000" b="0" i="0" strike="noStrike" cap="none" dirty="0">
              <a:solidFill>
                <a:srgbClr val="FFFFFF"/>
              </a:solidFill>
              <a:latin typeface="나눔바른고딕" charset="0"/>
              <a:ea typeface="나눔바른고딕" charset="0"/>
              <a:cs typeface="Arial" charset="0"/>
            </a:endParaRPr>
          </a:p>
        </p:txBody>
      </p:sp>
      <p:sp>
        <p:nvSpPr>
          <p:cNvPr id="87" name="Google Shape;87;p13"/>
          <p:cNvSpPr txBox="1">
            <a:spLocks/>
          </p:cNvSpPr>
          <p:nvPr/>
        </p:nvSpPr>
        <p:spPr>
          <a:xfrm>
            <a:off x="7445375" y="1992630"/>
            <a:ext cx="3415030" cy="35369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1700" b="1" i="0" strike="noStrike" cap="none">
                <a:solidFill>
                  <a:srgbClr val="F5F5F5"/>
                </a:solidFill>
                <a:latin typeface="나눔바른고딕" charset="0"/>
                <a:ea typeface="나눔바른고딕" charset="0"/>
                <a:cs typeface="Arial" charset="0"/>
              </a:rPr>
              <a:t>5조 YMPM</a:t>
            </a:r>
            <a:endParaRPr lang="ko-KR" altLang="en-US" sz="1700" b="1" i="0" strike="noStrike" cap="none">
              <a:solidFill>
                <a:srgbClr val="F5F5F5"/>
              </a:solidFill>
              <a:latin typeface="나눔바른고딕" charset="0"/>
              <a:ea typeface="나눔바른고딕" charset="0"/>
              <a:cs typeface="Arial" charset="0"/>
            </a:endParaRPr>
          </a:p>
        </p:txBody>
      </p:sp>
      <p:sp>
        <p:nvSpPr>
          <p:cNvPr id="88" name="Google Shape;88;p13"/>
          <p:cNvSpPr txBox="1">
            <a:spLocks/>
          </p:cNvSpPr>
          <p:nvPr/>
        </p:nvSpPr>
        <p:spPr>
          <a:xfrm>
            <a:off x="904875" y="9210040"/>
            <a:ext cx="1025525" cy="30734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ctr">
            <a:spAutoFit/>
          </a:bodyPr>
          <a:lstStyle/>
          <a:p>
            <a:pPr marL="0" indent="0" algn="l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1400" b="1" i="0" strike="noStrike" cap="none">
                <a:solidFill>
                  <a:srgbClr val="F5F5F5"/>
                </a:solidFill>
                <a:latin typeface="나눔바른고딕" charset="0"/>
                <a:ea typeface="나눔바른고딕" charset="0"/>
                <a:cs typeface="Arial" charset="0"/>
              </a:rPr>
              <a:t>핏-백</a:t>
            </a:r>
            <a:endParaRPr lang="ko-KR" altLang="en-US" sz="1400" b="1" i="0" strike="noStrike" cap="none">
              <a:solidFill>
                <a:srgbClr val="F5F5F5"/>
              </a:solidFill>
              <a:latin typeface="나눔바른고딕" charset="0"/>
              <a:ea typeface="나눔바른고딕" charset="0"/>
              <a:cs typeface="Arial" charset="0"/>
            </a:endParaRPr>
          </a:p>
        </p:txBody>
      </p:sp>
      <p:sp>
        <p:nvSpPr>
          <p:cNvPr id="89" name="Google Shape;89;p13"/>
          <p:cNvSpPr txBox="1">
            <a:spLocks/>
          </p:cNvSpPr>
          <p:nvPr/>
        </p:nvSpPr>
        <p:spPr>
          <a:xfrm>
            <a:off x="16288385" y="9248775"/>
            <a:ext cx="1094105" cy="30734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ctr">
            <a:spAutoFit/>
          </a:bodyPr>
          <a:lstStyle/>
          <a:p>
            <a:pPr marL="0" indent="0" algn="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1400" b="1">
                <a:solidFill>
                  <a:srgbClr val="F5F5F5"/>
                </a:solidFill>
                <a:latin typeface="나눔바른고딕" charset="0"/>
                <a:ea typeface="나눔바른고딕" charset="0"/>
                <a:cs typeface="Arial" charset="0"/>
              </a:rPr>
              <a:t>Fit-Back</a:t>
            </a:r>
            <a:endParaRPr lang="ko-KR" altLang="en-US" sz="1400" b="1">
              <a:solidFill>
                <a:srgbClr val="F5F5F5"/>
              </a:solidFill>
              <a:latin typeface="나눔바른고딕" charset="0"/>
              <a:ea typeface="나눔바른고딕" charset="0"/>
              <a:cs typeface="Arial" charset="0"/>
            </a:endParaRPr>
          </a:p>
        </p:txBody>
      </p:sp>
      <p:pic>
        <p:nvPicPr>
          <p:cNvPr id="90" name="Google Shape;90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04875" y="9046845"/>
            <a:ext cx="16476980" cy="4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946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그림 7" descr="C:/Users/admin/AppData/Roaming/PolarisOffice/ETemp/896_7257752/image23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1045" y="6009005"/>
            <a:ext cx="6734810" cy="3813810"/>
          </a:xfrm>
          <a:prstGeom prst="rect">
            <a:avLst/>
          </a:prstGeom>
          <a:noFill/>
          <a:ln w="57150" cap="flat" cmpd="sng">
            <a:solidFill>
              <a:schemeClr val="bg1">
                <a:alpha val="100000"/>
              </a:schemeClr>
            </a:solidFill>
            <a:prstDash val="solid"/>
            <a:round/>
          </a:ln>
        </p:spPr>
      </p:pic>
      <p:pic>
        <p:nvPicPr>
          <p:cNvPr id="195" name="그림 8" descr="C:/Users/admin/AppData/Roaming/PolarisOffice/ETemp/896_7257752/image24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3420" y="1705610"/>
            <a:ext cx="6804025" cy="4095115"/>
          </a:xfrm>
          <a:prstGeom prst="rect">
            <a:avLst/>
          </a:prstGeom>
          <a:noFill/>
          <a:ln w="57150" cap="flat" cmpd="sng">
            <a:solidFill>
              <a:schemeClr val="bg1">
                <a:alpha val="100000"/>
              </a:schemeClr>
            </a:solidFill>
            <a:prstDash val="solid"/>
            <a:round/>
          </a:ln>
        </p:spPr>
      </p:pic>
      <p:pic>
        <p:nvPicPr>
          <p:cNvPr id="192" name="그림 2" descr="C:/Users/admin/AppData/Roaming/PolarisOffice/ETemp/896_7257752/image1.png"/>
          <p:cNvPicPr>
            <a:picLocks/>
          </p:cNvPicPr>
          <p:nvPr/>
        </p:nvPicPr>
        <p:blipFill rotWithShape="1">
          <a:blip r:embed="rId5" cstate="hqprint">
            <a:clrChange>
              <a:clrFrom>
                <a:srgbClr val="68457F"/>
              </a:clrFrom>
              <a:clrTo>
                <a:srgbClr val="68457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10765" y="1619885"/>
            <a:ext cx="4714240" cy="6562090"/>
          </a:xfrm>
          <a:prstGeom prst="rect">
            <a:avLst/>
          </a:prstGeom>
          <a:noFill/>
          <a:ln w="19050" cap="flat" cmpd="sng">
            <a:prstDash val="solid"/>
            <a:round/>
          </a:ln>
        </p:spPr>
      </p:pic>
      <p:sp>
        <p:nvSpPr>
          <p:cNvPr id="152" name="Rect 0"/>
          <p:cNvSpPr txBox="1">
            <a:spLocks/>
          </p:cNvSpPr>
          <p:nvPr/>
        </p:nvSpPr>
        <p:spPr>
          <a:xfrm>
            <a:off x="6015990" y="413385"/>
            <a:ext cx="6256020" cy="86169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5000" b="1" dirty="0" err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서비스</a:t>
            </a:r>
            <a:r>
              <a:rPr lang="en-US" sz="5000" b="1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 </a:t>
            </a:r>
            <a:r>
              <a:rPr lang="en-US" sz="5000" b="1" dirty="0" err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구성</a:t>
            </a:r>
            <a:endParaRPr lang="ko-KR" altLang="en-US" sz="5000" b="1" dirty="0">
              <a:solidFill>
                <a:schemeClr val="bg1"/>
              </a:solidFill>
              <a:latin typeface="나눔바른고딕" charset="0"/>
              <a:ea typeface="나눔바른고딕" charset="0"/>
              <a:cs typeface="Impact" charset="0"/>
            </a:endParaRPr>
          </a:p>
        </p:txBody>
      </p:sp>
      <p:sp>
        <p:nvSpPr>
          <p:cNvPr id="175" name="Rect 0"/>
          <p:cNvSpPr>
            <a:spLocks/>
          </p:cNvSpPr>
          <p:nvPr/>
        </p:nvSpPr>
        <p:spPr>
          <a:xfrm>
            <a:off x="349250" y="238125"/>
            <a:ext cx="17622520" cy="9822180"/>
          </a:xfrm>
          <a:prstGeom prst="rect">
            <a:avLst/>
          </a:prstGeom>
          <a:noFill/>
          <a:ln w="57150" cap="flat" cmpd="sng">
            <a:solidFill>
              <a:srgbClr val="694680">
                <a:alpha val="100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/>
            <a:endParaRPr lang="ko-KR" altLang="en-US" sz="180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76" name="텍스트 상자 1"/>
          <p:cNvSpPr txBox="1">
            <a:spLocks/>
          </p:cNvSpPr>
          <p:nvPr/>
        </p:nvSpPr>
        <p:spPr>
          <a:xfrm>
            <a:off x="2284095" y="2171065"/>
            <a:ext cx="4713605" cy="75374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300" b="1" dirty="0" err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데일리룩</a:t>
            </a:r>
            <a:r>
              <a:rPr lang="ko-KR" altLang="en-US" sz="4300" b="1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 검색</a:t>
            </a:r>
          </a:p>
        </p:txBody>
      </p:sp>
      <p:sp>
        <p:nvSpPr>
          <p:cNvPr id="179" name="텍스트 상자 6"/>
          <p:cNvSpPr txBox="1">
            <a:spLocks/>
          </p:cNvSpPr>
          <p:nvPr/>
        </p:nvSpPr>
        <p:spPr>
          <a:xfrm>
            <a:off x="2644775" y="3251200"/>
            <a:ext cx="4137660" cy="36582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254000" indent="-254000" algn="l" rtl="0" latinLnBrk="0">
              <a:spcBef>
                <a:spcPts val="0"/>
              </a:spcBef>
              <a:spcAft>
                <a:spcPts val="0"/>
              </a:spcAft>
              <a:buFont typeface="Wingdings"/>
              <a:buChar char=""/>
            </a:pPr>
            <a:r>
              <a:rPr lang="ko-KR" altLang="en-US" sz="290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검색 메인 화면에는 최신글</a:t>
            </a:r>
            <a:r>
              <a:rPr lang="en-US" altLang="ko-KR" sz="290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, </a:t>
            </a:r>
            <a:r>
              <a:rPr lang="ko-KR" altLang="en-US" sz="290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인기글 순 조회 </a:t>
            </a:r>
          </a:p>
          <a:p>
            <a:pPr marL="0" indent="0" algn="l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900">
              <a:solidFill>
                <a:schemeClr val="bg1"/>
              </a:solidFill>
              <a:latin typeface="나눔바른고딕" charset="0"/>
              <a:ea typeface="나눔바른고딕" charset="0"/>
              <a:cs typeface="Impact" charset="0"/>
            </a:endParaRPr>
          </a:p>
          <a:p>
            <a:pPr marL="254000" indent="-254000" algn="l" rtl="0" latinLnBrk="0">
              <a:spcBef>
                <a:spcPts val="0"/>
              </a:spcBef>
              <a:spcAft>
                <a:spcPts val="0"/>
              </a:spcAft>
              <a:buFont typeface="Wingdings"/>
              <a:buChar char=""/>
            </a:pPr>
            <a:r>
              <a:rPr lang="ko-KR" altLang="en-US" sz="290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검색을 통해 데일리룩 감상 </a:t>
            </a:r>
          </a:p>
          <a:p>
            <a:pPr marL="0" indent="0" algn="l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900">
              <a:solidFill>
                <a:schemeClr val="bg1"/>
              </a:solidFill>
              <a:latin typeface="나눔바른고딕" charset="0"/>
              <a:ea typeface="나눔바른고딕" charset="0"/>
              <a:cs typeface="Impact" charset="0"/>
            </a:endParaRPr>
          </a:p>
          <a:p>
            <a:pPr marL="254000" indent="-254000" algn="l" rtl="0" latinLnBrk="0">
              <a:spcBef>
                <a:spcPts val="0"/>
              </a:spcBef>
              <a:spcAft>
                <a:spcPts val="0"/>
              </a:spcAft>
              <a:buFont typeface="Wingdings"/>
              <a:buChar char=""/>
            </a:pPr>
            <a:r>
              <a:rPr lang="ko-KR" altLang="en-US" sz="290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검색 결과로 나온 데일리룩에 대한 피드백</a:t>
            </a:r>
          </a:p>
        </p:txBody>
      </p:sp>
      <p:pic>
        <p:nvPicPr>
          <p:cNvPr id="190" name="그림 11"/>
          <p:cNvPicPr>
            <a:picLocks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22475" y="1362710"/>
            <a:ext cx="13869670" cy="48260"/>
          </a:xfrm>
          <a:prstGeom prst="rect">
            <a:avLst/>
          </a:prstGeom>
          <a:noFill/>
          <a:ln w="0">
            <a:noFill/>
            <a:prstDash/>
          </a:ln>
        </p:spPr>
      </p:pic>
      <p:pic>
        <p:nvPicPr>
          <p:cNvPr id="191" name="그림 14"/>
          <p:cNvPicPr>
            <a:picLocks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1285" y="2887345"/>
            <a:ext cx="3959860" cy="47625"/>
          </a:xfrm>
          <a:prstGeom prst="rect">
            <a:avLst/>
          </a:prstGeom>
          <a:noFill/>
          <a:ln w="0">
            <a:noFill/>
            <a:prstDash/>
          </a:ln>
        </p:spPr>
      </p:pic>
      <p:sp>
        <p:nvSpPr>
          <p:cNvPr id="193" name="도형 43"/>
          <p:cNvSpPr>
            <a:spLocks/>
          </p:cNvSpPr>
          <p:nvPr/>
        </p:nvSpPr>
        <p:spPr>
          <a:xfrm>
            <a:off x="349250" y="238125"/>
            <a:ext cx="17623155" cy="9763125"/>
          </a:xfrm>
          <a:prstGeom prst="rect">
            <a:avLst/>
          </a:prstGeom>
          <a:noFill/>
          <a:ln w="57150" cap="flat" cmpd="sng">
            <a:solidFill>
              <a:schemeClr val="bg1">
                <a:alpha val="10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grpSp>
        <p:nvGrpSpPr>
          <p:cNvPr id="188" name="그룹 93"/>
          <p:cNvGrpSpPr/>
          <p:nvPr/>
        </p:nvGrpSpPr>
        <p:grpSpPr>
          <a:xfrm rot="1920000">
            <a:off x="13912850" y="6124575"/>
            <a:ext cx="2054860" cy="766445"/>
            <a:chOff x="13912850" y="6124575"/>
            <a:chExt cx="2054860" cy="766445"/>
          </a:xfrm>
        </p:grpSpPr>
        <p:pic>
          <p:nvPicPr>
            <p:cNvPr id="186" name="그림 91" descr="C:/Users/admin/AppData/Roaming/PolarisOffice/ETemp/896_7257752/image19.png"/>
            <p:cNvPicPr>
              <a:picLocks/>
            </p:cNvPicPr>
            <p:nvPr/>
          </p:nvPicPr>
          <p:blipFill rotWithShape="1">
            <a:blip r:embed="rId7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21120000">
              <a:off x="14047470" y="6124575"/>
              <a:ext cx="1839595" cy="765810"/>
            </a:xfrm>
            <a:prstGeom prst="rect">
              <a:avLst/>
            </a:prstGeom>
            <a:noFill/>
            <a:ln w="0">
              <a:noFill/>
              <a:prstDash/>
            </a:ln>
          </p:spPr>
        </p:pic>
        <p:sp>
          <p:nvSpPr>
            <p:cNvPr id="187" name="텍스트 상자 92"/>
            <p:cNvSpPr txBox="1">
              <a:spLocks/>
            </p:cNvSpPr>
            <p:nvPr/>
          </p:nvSpPr>
          <p:spPr>
            <a:xfrm rot="21120000">
              <a:off x="13912850" y="6236970"/>
              <a:ext cx="2054225" cy="522605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91440" tIns="45720" rIns="91440" bIns="45720" numCol="1" anchor="ctr">
              <a:spAutoFit/>
            </a:bodyPr>
            <a:lstStyle/>
            <a:p>
              <a:pPr marL="0" indent="0" algn="ctr" rtl="0" latinLnBrk="0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ko-KR" altLang="en-US" sz="1400" b="1">
                  <a:solidFill>
                    <a:srgbClr val="694680"/>
                  </a:solidFill>
                  <a:latin typeface="나눔바른고딕" charset="0"/>
                  <a:ea typeface="나눔바른고딕" charset="0"/>
                  <a:cs typeface="Arial" charset="0"/>
                </a:rPr>
                <a:t>데일리룩 검색 시</a:t>
              </a:r>
            </a:p>
            <a:p>
              <a:pPr marL="0" indent="0" algn="ctr" rtl="0" latinLnBrk="0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ko-KR" altLang="en-US" b="1">
                  <a:solidFill>
                    <a:srgbClr val="694680"/>
                  </a:solidFill>
                  <a:latin typeface="나눔바른고딕" charset="0"/>
                  <a:ea typeface="나눔바른고딕" charset="0"/>
                  <a:cs typeface="Arial" charset="0"/>
                </a:rPr>
                <a:t>나오는 결과물</a:t>
              </a:r>
            </a:p>
          </p:txBody>
        </p:sp>
      </p:grpSp>
      <p:grpSp>
        <p:nvGrpSpPr>
          <p:cNvPr id="33" name="그룹 93">
            <a:extLst>
              <a:ext uri="{FF2B5EF4-FFF2-40B4-BE49-F238E27FC236}">
                <a16:creationId xmlns:a16="http://schemas.microsoft.com/office/drawing/2014/main" id="{3A952E17-1D6D-46A8-85EF-4719C7DD88D1}"/>
              </a:ext>
            </a:extLst>
          </p:cNvPr>
          <p:cNvGrpSpPr/>
          <p:nvPr/>
        </p:nvGrpSpPr>
        <p:grpSpPr>
          <a:xfrm rot="20700000">
            <a:off x="7486015" y="1795780"/>
            <a:ext cx="2054225" cy="769620"/>
            <a:chOff x="7486015" y="1795780"/>
            <a:chExt cx="2054225" cy="769620"/>
          </a:xfrm>
        </p:grpSpPr>
        <p:pic>
          <p:nvPicPr>
            <p:cNvPr id="34" name="그림 91" descr="C:/Users/admin/AppData/Roaming/PolarisOffice/ETemp/896_7257752/image19.png"/>
            <p:cNvPicPr>
              <a:picLocks/>
            </p:cNvPicPr>
            <p:nvPr/>
          </p:nvPicPr>
          <p:blipFill rotWithShape="1">
            <a:blip r:embed="rId7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21120000">
              <a:off x="7623175" y="1804035"/>
              <a:ext cx="1838960" cy="769620"/>
            </a:xfrm>
            <a:prstGeom prst="rect">
              <a:avLst/>
            </a:prstGeom>
            <a:noFill/>
            <a:ln w="0">
              <a:noFill/>
              <a:prstDash/>
            </a:ln>
          </p:spPr>
        </p:pic>
        <p:sp>
          <p:nvSpPr>
            <p:cNvPr id="35" name="텍스트 상자 92"/>
            <p:cNvSpPr txBox="1">
              <a:spLocks/>
            </p:cNvSpPr>
            <p:nvPr/>
          </p:nvSpPr>
          <p:spPr>
            <a:xfrm rot="21120000">
              <a:off x="7487285" y="2023745"/>
              <a:ext cx="2054860" cy="307340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91440" tIns="45720" rIns="91440" bIns="45720" numCol="1" anchor="ctr">
              <a:spAutoFit/>
            </a:bodyPr>
            <a:lstStyle/>
            <a:p>
              <a:pPr marL="0" indent="0" algn="ctr" rtl="0" latinLnBrk="0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ko-KR" altLang="en-US" sz="1400" b="1">
                  <a:solidFill>
                    <a:srgbClr val="694680"/>
                  </a:solidFill>
                  <a:latin typeface="나눔바른고딕" charset="0"/>
                  <a:ea typeface="나눔바른고딕" charset="0"/>
                  <a:cs typeface="Arial" charset="0"/>
                </a:rPr>
                <a:t>데일리룩 검색</a:t>
              </a:r>
              <a:r>
                <a:rPr lang="en-US" altLang="ko-KR" sz="1400" b="1">
                  <a:solidFill>
                    <a:srgbClr val="694680"/>
                  </a:solidFill>
                  <a:latin typeface="나눔바른고딕" charset="0"/>
                  <a:ea typeface="나눔바른고딕" charset="0"/>
                  <a:cs typeface="Arial" charset="0"/>
                </a:rPr>
                <a:t> </a:t>
              </a:r>
              <a:r>
                <a:rPr lang="ko-KR" altLang="en-US" sz="1400" b="1">
                  <a:solidFill>
                    <a:srgbClr val="694680"/>
                  </a:solidFill>
                  <a:latin typeface="나눔바른고딕" charset="0"/>
                  <a:ea typeface="나눔바른고딕" charset="0"/>
                  <a:cs typeface="Arial" charset="0"/>
                </a:rPr>
                <a:t>홈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047131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946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Rect 0"/>
          <p:cNvSpPr txBox="1">
            <a:spLocks/>
          </p:cNvSpPr>
          <p:nvPr/>
        </p:nvSpPr>
        <p:spPr>
          <a:xfrm>
            <a:off x="6015990" y="413385"/>
            <a:ext cx="6256655" cy="8610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5000" b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요구사항 정의서</a:t>
            </a:r>
            <a:endParaRPr lang="ko-KR" altLang="en-US" sz="5000" b="1">
              <a:solidFill>
                <a:schemeClr val="bg1"/>
              </a:solidFill>
              <a:latin typeface="나눔바른고딕" charset="0"/>
              <a:ea typeface="나눔바른고딕" charset="0"/>
              <a:cs typeface="Impact" charset="0"/>
            </a:endParaRPr>
          </a:p>
        </p:txBody>
      </p:sp>
      <p:sp>
        <p:nvSpPr>
          <p:cNvPr id="175" name="Rect 0"/>
          <p:cNvSpPr>
            <a:spLocks/>
          </p:cNvSpPr>
          <p:nvPr/>
        </p:nvSpPr>
        <p:spPr>
          <a:xfrm>
            <a:off x="349250" y="238125"/>
            <a:ext cx="17623155" cy="9822815"/>
          </a:xfrm>
          <a:prstGeom prst="rect">
            <a:avLst/>
          </a:prstGeom>
          <a:noFill/>
          <a:ln w="57150" cap="flat" cmpd="sng">
            <a:solidFill>
              <a:srgbClr val="694680">
                <a:alpha val="100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/>
            <a:endParaRPr lang="ko-KR" altLang="en-US" sz="180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190" name="Picture "/>
          <p:cNvPicPr>
            <a:picLocks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22475" y="1362710"/>
            <a:ext cx="13870305" cy="48895"/>
          </a:xfrm>
          <a:prstGeom prst="rect">
            <a:avLst/>
          </a:prstGeom>
          <a:noFill/>
          <a:ln w="0">
            <a:noFill/>
            <a:prstDash/>
          </a:ln>
        </p:spPr>
      </p:pic>
      <p:sp>
        <p:nvSpPr>
          <p:cNvPr id="193" name="Rect 0"/>
          <p:cNvSpPr>
            <a:spLocks/>
          </p:cNvSpPr>
          <p:nvPr/>
        </p:nvSpPr>
        <p:spPr>
          <a:xfrm>
            <a:off x="349250" y="238125"/>
            <a:ext cx="17623790" cy="9763760"/>
          </a:xfrm>
          <a:prstGeom prst="rect">
            <a:avLst/>
          </a:prstGeom>
          <a:noFill/>
          <a:ln w="57150" cap="flat" cmpd="sng">
            <a:solidFill>
              <a:schemeClr val="bg1">
                <a:alpha val="10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94" name="그림 10" descr="C:/Users/admin/AppData/Roaming/PolarisOffice/ETemp/13692_22724144/fImage910844068467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00175" y="2091055"/>
            <a:ext cx="6704965" cy="6114415"/>
          </a:xfrm>
          <a:prstGeom prst="rect">
            <a:avLst/>
          </a:prstGeom>
          <a:noFill/>
          <a:ln w="57150" cap="flat" cmpd="sng">
            <a:solidFill>
              <a:schemeClr val="bg1">
                <a:alpha val="100000"/>
              </a:schemeClr>
            </a:solidFill>
            <a:prstDash val="solid"/>
            <a:round/>
          </a:ln>
        </p:spPr>
      </p:pic>
      <p:pic>
        <p:nvPicPr>
          <p:cNvPr id="195" name="그림 13" descr="C:/Users/admin/AppData/Roaming/PolarisOffice/ETemp/13692_22724144/fImage684474186334.png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58200" y="2066925"/>
            <a:ext cx="8059420" cy="6125845"/>
          </a:xfrm>
          <a:prstGeom prst="rect">
            <a:avLst/>
          </a:prstGeom>
          <a:noFill/>
          <a:ln w="57150" cap="flat" cmpd="sng">
            <a:solidFill>
              <a:schemeClr val="bg1">
                <a:alpha val="100000"/>
              </a:schemeClr>
            </a:solidFill>
            <a:prstDash val="solid"/>
            <a:rou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946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Rect 0"/>
          <p:cNvSpPr txBox="1">
            <a:spLocks/>
          </p:cNvSpPr>
          <p:nvPr/>
        </p:nvSpPr>
        <p:spPr>
          <a:xfrm>
            <a:off x="7630160" y="375285"/>
            <a:ext cx="3022600" cy="8610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5000" b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화면 흐름</a:t>
            </a:r>
            <a:endParaRPr lang="ko-KR" altLang="en-US" sz="5000" b="1">
              <a:solidFill>
                <a:schemeClr val="bg1"/>
              </a:solidFill>
              <a:latin typeface="나눔바른고딕" charset="0"/>
              <a:ea typeface="나눔바른고딕" charset="0"/>
              <a:cs typeface="Impact" charset="0"/>
            </a:endParaRPr>
          </a:p>
        </p:txBody>
      </p:sp>
      <p:sp>
        <p:nvSpPr>
          <p:cNvPr id="175" name="Rect 0"/>
          <p:cNvSpPr>
            <a:spLocks/>
          </p:cNvSpPr>
          <p:nvPr/>
        </p:nvSpPr>
        <p:spPr>
          <a:xfrm>
            <a:off x="349250" y="238125"/>
            <a:ext cx="17623155" cy="9822815"/>
          </a:xfrm>
          <a:prstGeom prst="rect">
            <a:avLst/>
          </a:prstGeom>
          <a:noFill/>
          <a:ln w="57150" cap="flat" cmpd="sng">
            <a:solidFill>
              <a:srgbClr val="694680">
                <a:alpha val="100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98" name="Picture "/>
          <p:cNvPicPr>
            <a:picLocks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24710" y="6215380"/>
            <a:ext cx="6478270" cy="48895"/>
          </a:xfrm>
          <a:prstGeom prst="rect">
            <a:avLst/>
          </a:prstGeom>
          <a:noFill/>
          <a:ln w="0">
            <a:noFill/>
            <a:prstDash/>
          </a:ln>
        </p:spPr>
      </p:pic>
      <p:pic>
        <p:nvPicPr>
          <p:cNvPr id="199" name="Picture "/>
          <p:cNvPicPr>
            <a:picLocks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25675" y="1308100"/>
            <a:ext cx="13870305" cy="48895"/>
          </a:xfrm>
          <a:prstGeom prst="rect">
            <a:avLst/>
          </a:prstGeom>
          <a:noFill/>
          <a:ln w="0">
            <a:noFill/>
            <a:prstDash/>
          </a:ln>
        </p:spPr>
      </p:pic>
      <p:sp>
        <p:nvSpPr>
          <p:cNvPr id="190" name="텍스트 상자 7"/>
          <p:cNvSpPr txBox="1">
            <a:spLocks/>
          </p:cNvSpPr>
          <p:nvPr/>
        </p:nvSpPr>
        <p:spPr>
          <a:xfrm rot="21360000">
            <a:off x="8292465" y="1624965"/>
            <a:ext cx="2006600" cy="30734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ctr">
            <a:spAutoFit/>
          </a:bodyPr>
          <a:lstStyle/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1400" b="1">
                <a:solidFill>
                  <a:srgbClr val="694680"/>
                </a:solidFill>
                <a:latin typeface="나눔바른고딕" charset="0"/>
                <a:ea typeface="나눔바른고딕" charset="0"/>
                <a:cs typeface="Arial" charset="0"/>
              </a:rPr>
              <a:t>댓글 작 창의 일부</a:t>
            </a:r>
            <a:endParaRPr lang="ko-KR" altLang="en-US" sz="1400" b="1">
              <a:solidFill>
                <a:srgbClr val="694680"/>
              </a:solidFill>
              <a:latin typeface="나눔바른고딕" charset="0"/>
              <a:ea typeface="나눔바른고딕" charset="0"/>
              <a:cs typeface="Arial" charset="0"/>
            </a:endParaRPr>
          </a:p>
        </p:txBody>
      </p:sp>
      <p:sp>
        <p:nvSpPr>
          <p:cNvPr id="206" name="Rect 0"/>
          <p:cNvSpPr>
            <a:spLocks/>
          </p:cNvSpPr>
          <p:nvPr/>
        </p:nvSpPr>
        <p:spPr>
          <a:xfrm>
            <a:off x="349250" y="238125"/>
            <a:ext cx="17623790" cy="9763760"/>
          </a:xfrm>
          <a:prstGeom prst="rect">
            <a:avLst/>
          </a:prstGeom>
          <a:noFill/>
          <a:ln w="57150" cap="flat" cmpd="sng">
            <a:solidFill>
              <a:schemeClr val="bg1">
                <a:alpha val="10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207" name="그림 8" descr="C:/Users/admin/AppData/Roaming/PolarisOffice/ETemp/13692_22724144/image25.png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44670" y="1601470"/>
            <a:ext cx="9610725" cy="8074025"/>
          </a:xfrm>
          <a:prstGeom prst="rect">
            <a:avLst/>
          </a:prstGeom>
          <a:noFill/>
          <a:ln w="57150" cap="flat" cmpd="sng">
            <a:solidFill>
              <a:schemeClr val="bg1">
                <a:alpha val="100000"/>
              </a:schemeClr>
            </a:solidFill>
            <a:prstDash val="solid"/>
            <a:rou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Rect 0"/>
          <p:cNvSpPr txBox="1">
            <a:spLocks/>
          </p:cNvSpPr>
          <p:nvPr/>
        </p:nvSpPr>
        <p:spPr>
          <a:xfrm>
            <a:off x="6036310" y="358775"/>
            <a:ext cx="6256020" cy="86233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5000" b="1">
                <a:solidFill>
                  <a:srgbClr val="694680"/>
                </a:solidFill>
                <a:latin typeface="나눔바른고딕" charset="0"/>
                <a:ea typeface="나눔바른고딕" charset="0"/>
                <a:cs typeface="Impact" charset="0"/>
              </a:rPr>
              <a:t>적용 기술</a:t>
            </a:r>
          </a:p>
        </p:txBody>
      </p:sp>
      <p:sp>
        <p:nvSpPr>
          <p:cNvPr id="203" name="Rect 0"/>
          <p:cNvSpPr>
            <a:spLocks/>
          </p:cNvSpPr>
          <p:nvPr/>
        </p:nvSpPr>
        <p:spPr>
          <a:xfrm>
            <a:off x="208280" y="207645"/>
            <a:ext cx="17877790" cy="9870440"/>
          </a:xfrm>
          <a:prstGeom prst="rect">
            <a:avLst/>
          </a:prstGeom>
          <a:noFill/>
          <a:ln w="57150" cap="flat" cmpd="sng">
            <a:solidFill>
              <a:srgbClr val="694680">
                <a:alpha val="100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04" name="도형 63"/>
          <p:cNvSpPr>
            <a:spLocks/>
          </p:cNvSpPr>
          <p:nvPr/>
        </p:nvSpPr>
        <p:spPr>
          <a:xfrm>
            <a:off x="1108710" y="1357630"/>
            <a:ext cx="15960725" cy="46990"/>
          </a:xfrm>
          <a:prstGeom prst="rect">
            <a:avLst/>
          </a:prstGeom>
          <a:solidFill>
            <a:srgbClr val="69468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37F02F16-CFC3-4F43-BF2F-C23A6385EF9C}"/>
              </a:ext>
            </a:extLst>
          </p:cNvPr>
          <p:cNvSpPr/>
          <p:nvPr/>
        </p:nvSpPr>
        <p:spPr>
          <a:xfrm>
            <a:off x="1771650" y="8845550"/>
            <a:ext cx="14399895" cy="1012825"/>
          </a:xfrm>
          <a:prstGeom prst="rect">
            <a:avLst/>
          </a:prstGeom>
          <a:solidFill>
            <a:srgbClr val="6946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2C94E36D-FB88-4D67-983B-F55D433753C7}"/>
              </a:ext>
            </a:extLst>
          </p:cNvPr>
          <p:cNvSpPr/>
          <p:nvPr/>
        </p:nvSpPr>
        <p:spPr>
          <a:xfrm>
            <a:off x="1771650" y="7648575"/>
            <a:ext cx="7200265" cy="1012825"/>
          </a:xfrm>
          <a:prstGeom prst="rect">
            <a:avLst/>
          </a:prstGeom>
          <a:solidFill>
            <a:srgbClr val="6946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865B1396-5538-41FE-8A64-69416647DBAE}"/>
              </a:ext>
            </a:extLst>
          </p:cNvPr>
          <p:cNvSpPr/>
          <p:nvPr/>
        </p:nvSpPr>
        <p:spPr>
          <a:xfrm>
            <a:off x="9316085" y="7648575"/>
            <a:ext cx="6855460" cy="1012825"/>
          </a:xfrm>
          <a:prstGeom prst="rect">
            <a:avLst/>
          </a:prstGeom>
          <a:solidFill>
            <a:srgbClr val="6946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E2ABD2E6-FAE0-4B9D-84A8-C2B391919436}"/>
              </a:ext>
            </a:extLst>
          </p:cNvPr>
          <p:cNvSpPr/>
          <p:nvPr/>
        </p:nvSpPr>
        <p:spPr>
          <a:xfrm>
            <a:off x="1771650" y="1957705"/>
            <a:ext cx="7200265" cy="5506720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6946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83EF73DB-421E-4429-B487-F3479DDA35F2}"/>
              </a:ext>
            </a:extLst>
          </p:cNvPr>
          <p:cNvSpPr/>
          <p:nvPr/>
        </p:nvSpPr>
        <p:spPr>
          <a:xfrm>
            <a:off x="9302750" y="1957705"/>
            <a:ext cx="6855460" cy="5506720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6946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B9F2F1A-9C06-44D7-AB76-59B07D0BE3BB}"/>
              </a:ext>
            </a:extLst>
          </p:cNvPr>
          <p:cNvSpPr txBox="1"/>
          <p:nvPr/>
        </p:nvSpPr>
        <p:spPr>
          <a:xfrm>
            <a:off x="5251450" y="1757680"/>
            <a:ext cx="240665" cy="40005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6946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lang="ko-KR" altLang="en-US" sz="2000" b="1" dirty="0">
              <a:solidFill>
                <a:srgbClr val="69468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E2C7161-3A83-4B3A-93C2-9DD427FEC789}"/>
              </a:ext>
            </a:extLst>
          </p:cNvPr>
          <p:cNvSpPr txBox="1"/>
          <p:nvPr/>
        </p:nvSpPr>
        <p:spPr>
          <a:xfrm>
            <a:off x="11908790" y="1757680"/>
            <a:ext cx="1643380" cy="40005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6946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                </a:t>
            </a:r>
            <a:endParaRPr lang="ko-KR" altLang="en-US" sz="2000" b="1" dirty="0">
              <a:solidFill>
                <a:srgbClr val="69468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48C86997-5997-4695-B1F3-50B9F47DCB13}"/>
              </a:ext>
            </a:extLst>
          </p:cNvPr>
          <p:cNvSpPr/>
          <p:nvPr/>
        </p:nvSpPr>
        <p:spPr>
          <a:xfrm>
            <a:off x="9559925" y="2849245"/>
            <a:ext cx="4467225" cy="4107815"/>
          </a:xfrm>
          <a:prstGeom prst="roundRect">
            <a:avLst/>
          </a:prstGeom>
          <a:noFill/>
          <a:ln>
            <a:solidFill>
              <a:srgbClr val="6946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0253CE0-1EA0-4ECB-9A12-20D0EB7B6584}"/>
              </a:ext>
            </a:extLst>
          </p:cNvPr>
          <p:cNvSpPr txBox="1"/>
          <p:nvPr/>
        </p:nvSpPr>
        <p:spPr>
          <a:xfrm>
            <a:off x="11015345" y="2652395"/>
            <a:ext cx="1473200" cy="40005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6946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Application</a:t>
            </a:r>
            <a:endParaRPr lang="ko-KR" altLang="en-US" sz="2000" b="1" dirty="0">
              <a:solidFill>
                <a:srgbClr val="69468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78BAE4E9-C392-4631-8E44-FA6720E63871}"/>
              </a:ext>
            </a:extLst>
          </p:cNvPr>
          <p:cNvSpPr/>
          <p:nvPr/>
        </p:nvSpPr>
        <p:spPr>
          <a:xfrm>
            <a:off x="14211300" y="2849245"/>
            <a:ext cx="1666875" cy="4107815"/>
          </a:xfrm>
          <a:prstGeom prst="roundRect">
            <a:avLst/>
          </a:prstGeom>
          <a:noFill/>
          <a:ln>
            <a:solidFill>
              <a:srgbClr val="6946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909612F-7A56-433C-8BAD-883171D6A139}"/>
              </a:ext>
            </a:extLst>
          </p:cNvPr>
          <p:cNvSpPr txBox="1"/>
          <p:nvPr/>
        </p:nvSpPr>
        <p:spPr>
          <a:xfrm>
            <a:off x="14538960" y="2626360"/>
            <a:ext cx="1011555" cy="40005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6946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MySQL</a:t>
            </a:r>
            <a:endParaRPr lang="ko-KR" altLang="en-US" sz="2000" b="1" dirty="0">
              <a:solidFill>
                <a:srgbClr val="69468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6CF7D45E-985F-4B41-B208-BB5B7754CD20}"/>
              </a:ext>
            </a:extLst>
          </p:cNvPr>
          <p:cNvSpPr/>
          <p:nvPr/>
        </p:nvSpPr>
        <p:spPr>
          <a:xfrm>
            <a:off x="14395450" y="3511550"/>
            <a:ext cx="1298575" cy="3041650"/>
          </a:xfrm>
          <a:prstGeom prst="rect">
            <a:avLst/>
          </a:prstGeom>
          <a:solidFill>
            <a:srgbClr val="6946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table</a:t>
            </a:r>
            <a:endParaRPr lang="ko-KR" altLang="en-US" sz="20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15F82317-0AA7-4AE9-9AAD-1173FFF8BD3A}"/>
              </a:ext>
            </a:extLst>
          </p:cNvPr>
          <p:cNvSpPr/>
          <p:nvPr/>
        </p:nvSpPr>
        <p:spPr>
          <a:xfrm>
            <a:off x="9806940" y="3511550"/>
            <a:ext cx="1249680" cy="3041650"/>
          </a:xfrm>
          <a:prstGeom prst="rect">
            <a:avLst/>
          </a:prstGeom>
          <a:solidFill>
            <a:srgbClr val="6946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REST</a:t>
            </a:r>
          </a:p>
          <a:p>
            <a:pPr algn="ctr"/>
            <a:r>
              <a:rPr lang="en-US" altLang="ko-KR" sz="18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Controller</a:t>
            </a:r>
            <a:endParaRPr lang="ko-KR" altLang="en-US" sz="18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3E36EE85-4C85-4F30-B67B-7119429AC4AC}"/>
              </a:ext>
            </a:extLst>
          </p:cNvPr>
          <p:cNvSpPr/>
          <p:nvPr/>
        </p:nvSpPr>
        <p:spPr>
          <a:xfrm>
            <a:off x="11164570" y="3511550"/>
            <a:ext cx="1249680" cy="3041650"/>
          </a:xfrm>
          <a:prstGeom prst="rect">
            <a:avLst/>
          </a:prstGeom>
          <a:solidFill>
            <a:srgbClr val="6946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Java Class</a:t>
            </a:r>
            <a:endParaRPr lang="ko-KR" altLang="en-US" sz="18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0275A49B-AE71-48D9-B747-1AEAEDA11F1E}"/>
              </a:ext>
            </a:extLst>
          </p:cNvPr>
          <p:cNvSpPr/>
          <p:nvPr/>
        </p:nvSpPr>
        <p:spPr>
          <a:xfrm>
            <a:off x="12536170" y="3511550"/>
            <a:ext cx="1249680" cy="3041650"/>
          </a:xfrm>
          <a:prstGeom prst="rect">
            <a:avLst/>
          </a:prstGeom>
          <a:solidFill>
            <a:srgbClr val="6946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Spring</a:t>
            </a:r>
          </a:p>
          <a:p>
            <a:pPr algn="ctr"/>
            <a:r>
              <a:rPr lang="en-US" altLang="ko-KR" sz="20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Data</a:t>
            </a:r>
          </a:p>
          <a:p>
            <a:pPr algn="ctr"/>
            <a:r>
              <a:rPr lang="en-US" altLang="ko-KR" sz="15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JPA</a:t>
            </a:r>
            <a:endParaRPr lang="ko-KR" altLang="en-US" sz="15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2" name="화살표: 오른쪽 51">
            <a:extLst>
              <a:ext uri="{FF2B5EF4-FFF2-40B4-BE49-F238E27FC236}">
                <a16:creationId xmlns:a16="http://schemas.microsoft.com/office/drawing/2014/main" id="{DE23BCDC-38A4-489B-94CD-D748A444252E}"/>
              </a:ext>
            </a:extLst>
          </p:cNvPr>
          <p:cNvSpPr/>
          <p:nvPr/>
        </p:nvSpPr>
        <p:spPr>
          <a:xfrm>
            <a:off x="13785850" y="4378325"/>
            <a:ext cx="425450" cy="33274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화살표: 오른쪽 52">
            <a:extLst>
              <a:ext uri="{FF2B5EF4-FFF2-40B4-BE49-F238E27FC236}">
                <a16:creationId xmlns:a16="http://schemas.microsoft.com/office/drawing/2014/main" id="{2E3CE41D-3B84-43E9-91B2-48C435936968}"/>
              </a:ext>
            </a:extLst>
          </p:cNvPr>
          <p:cNvSpPr/>
          <p:nvPr/>
        </p:nvSpPr>
        <p:spPr>
          <a:xfrm rot="10800000">
            <a:off x="13771880" y="5200015"/>
            <a:ext cx="425450" cy="33274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195B819-12B5-46F3-80E7-C2AA7CA0DAC5}"/>
              </a:ext>
            </a:extLst>
          </p:cNvPr>
          <p:cNvSpPr txBox="1"/>
          <p:nvPr/>
        </p:nvSpPr>
        <p:spPr>
          <a:xfrm>
            <a:off x="5279390" y="3912235"/>
            <a:ext cx="184785" cy="4000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ko-KR" altLang="en-US" sz="2000" b="1" dirty="0">
              <a:solidFill>
                <a:srgbClr val="69468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9" name="화살표: 오른쪽 58">
            <a:extLst>
              <a:ext uri="{FF2B5EF4-FFF2-40B4-BE49-F238E27FC236}">
                <a16:creationId xmlns:a16="http://schemas.microsoft.com/office/drawing/2014/main" id="{B37D9420-3632-4A7C-9D92-C5E0281B1C8B}"/>
              </a:ext>
            </a:extLst>
          </p:cNvPr>
          <p:cNvSpPr/>
          <p:nvPr/>
        </p:nvSpPr>
        <p:spPr>
          <a:xfrm>
            <a:off x="7239000" y="4026535"/>
            <a:ext cx="2567305" cy="570865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5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 Request</a:t>
            </a:r>
            <a:endParaRPr lang="ko-KR" altLang="en-US" sz="15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3" name="화살표: 오른쪽 62">
            <a:extLst>
              <a:ext uri="{FF2B5EF4-FFF2-40B4-BE49-F238E27FC236}">
                <a16:creationId xmlns:a16="http://schemas.microsoft.com/office/drawing/2014/main" id="{8990845D-8218-442D-854D-2B1F331FABFD}"/>
              </a:ext>
            </a:extLst>
          </p:cNvPr>
          <p:cNvSpPr/>
          <p:nvPr/>
        </p:nvSpPr>
        <p:spPr>
          <a:xfrm flipH="1">
            <a:off x="7239000" y="5366385"/>
            <a:ext cx="2563495" cy="570865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5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Response</a:t>
            </a:r>
            <a:endParaRPr lang="ko-KR" altLang="en-US" sz="15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FBAD7F8A-426A-4CEC-9434-50DCB4824C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74220" y="1397000"/>
            <a:ext cx="1141095" cy="1141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E9B0F8EC-96A6-42A8-857E-90429BC61FCC}"/>
              </a:ext>
            </a:extLst>
          </p:cNvPr>
          <p:cNvSpPr txBox="1"/>
          <p:nvPr/>
        </p:nvSpPr>
        <p:spPr>
          <a:xfrm>
            <a:off x="4549775" y="1765935"/>
            <a:ext cx="1643380" cy="40005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6946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                </a:t>
            </a:r>
            <a:endParaRPr lang="ko-KR" altLang="en-US" sz="2000" b="1" dirty="0">
              <a:solidFill>
                <a:srgbClr val="69468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E18F66F-ACB3-4C0B-AC43-E246A50407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1466850"/>
            <a:ext cx="1141095" cy="991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A4D27A44-D69E-4821-944D-F396AB457C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23435" y="7409180"/>
            <a:ext cx="1495425" cy="1495425"/>
          </a:xfrm>
          <a:prstGeom prst="rect">
            <a:avLst/>
          </a:prstGeom>
        </p:spPr>
      </p:pic>
      <p:pic>
        <p:nvPicPr>
          <p:cNvPr id="3088" name="Picture 16">
            <a:extLst>
              <a:ext uri="{FF2B5EF4-FFF2-40B4-BE49-F238E27FC236}">
                <a16:creationId xmlns:a16="http://schemas.microsoft.com/office/drawing/2014/main" id="{C8472D9F-DF9F-4EC0-B8C2-61EB9A8098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94845" y="7696200"/>
            <a:ext cx="1292225" cy="917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225CFBC5-CCEE-4A65-94A9-350F996A87FF}"/>
              </a:ext>
            </a:extLst>
          </p:cNvPr>
          <p:cNvGrpSpPr/>
          <p:nvPr/>
        </p:nvGrpSpPr>
        <p:grpSpPr>
          <a:xfrm>
            <a:off x="7733665" y="8942705"/>
            <a:ext cx="3977005" cy="798830"/>
            <a:chOff x="7733665" y="8942705"/>
            <a:chExt cx="3977005" cy="798830"/>
          </a:xfrm>
        </p:grpSpPr>
        <p:pic>
          <p:nvPicPr>
            <p:cNvPr id="3090" name="Picture 18" descr="C:/Users/admin/AppData/Roaming/PolarisOffice/ETemp/1420_21229216/image26.png"/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7733665" y="8983345"/>
              <a:ext cx="1150620" cy="690880"/>
            </a:xfrm>
            <a:prstGeom prst="rect">
              <a:avLst/>
            </a:prstGeom>
            <a:noFill/>
          </p:spPr>
        </p:pic>
        <p:pic>
          <p:nvPicPr>
            <p:cNvPr id="3092" name="Picture 20" descr="C:/Users/admin/AppData/Roaming/PolarisOffice/ETemp/1420_21229216/image27.png"/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9228455" y="8942705"/>
              <a:ext cx="2483485" cy="799465"/>
            </a:xfrm>
            <a:prstGeom prst="rect">
              <a:avLst/>
            </a:prstGeom>
            <a:noFill/>
          </p:spPr>
        </p:pic>
      </p:grp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6B689C97-F96F-423D-B4E4-85DA56CCE5C0}"/>
              </a:ext>
            </a:extLst>
          </p:cNvPr>
          <p:cNvSpPr/>
          <p:nvPr/>
        </p:nvSpPr>
        <p:spPr>
          <a:xfrm>
            <a:off x="2322830" y="3511550"/>
            <a:ext cx="1315085" cy="3041650"/>
          </a:xfrm>
          <a:prstGeom prst="rect">
            <a:avLst/>
          </a:prstGeom>
          <a:solidFill>
            <a:srgbClr val="6946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Router</a:t>
            </a:r>
            <a:endParaRPr lang="ko-KR" altLang="en-US" sz="18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33A8B5C9-24EB-4715-9F3C-C402526A13DC}"/>
              </a:ext>
            </a:extLst>
          </p:cNvPr>
          <p:cNvSpPr/>
          <p:nvPr/>
        </p:nvSpPr>
        <p:spPr>
          <a:xfrm>
            <a:off x="3759835" y="3511550"/>
            <a:ext cx="1988820" cy="3041650"/>
          </a:xfrm>
          <a:prstGeom prst="rect">
            <a:avLst/>
          </a:prstGeom>
          <a:solidFill>
            <a:srgbClr val="6946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Components</a:t>
            </a:r>
            <a:endParaRPr lang="ko-KR" altLang="en-US" sz="18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F9A2A8A3-F8EC-4303-B235-6B80E39C3F9A}"/>
              </a:ext>
            </a:extLst>
          </p:cNvPr>
          <p:cNvSpPr/>
          <p:nvPr/>
        </p:nvSpPr>
        <p:spPr>
          <a:xfrm>
            <a:off x="5870575" y="3511550"/>
            <a:ext cx="1369060" cy="3041650"/>
          </a:xfrm>
          <a:prstGeom prst="rect">
            <a:avLst/>
          </a:prstGeom>
          <a:solidFill>
            <a:srgbClr val="6946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Service</a:t>
            </a:r>
            <a:endParaRPr lang="ko-KR" altLang="en-US" sz="15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CBECE5AA-911B-416A-BA12-942B5E4C6FB8}"/>
              </a:ext>
            </a:extLst>
          </p:cNvPr>
          <p:cNvSpPr/>
          <p:nvPr/>
        </p:nvSpPr>
        <p:spPr>
          <a:xfrm>
            <a:off x="7543800" y="3511550"/>
            <a:ext cx="1300480" cy="3041650"/>
          </a:xfrm>
          <a:prstGeom prst="roundRect">
            <a:avLst/>
          </a:prstGeom>
          <a:noFill/>
          <a:ln>
            <a:solidFill>
              <a:srgbClr val="6946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A6D657C-8C2E-4F69-BD87-51FF562C7282}"/>
              </a:ext>
            </a:extLst>
          </p:cNvPr>
          <p:cNvSpPr txBox="1"/>
          <p:nvPr/>
        </p:nvSpPr>
        <p:spPr>
          <a:xfrm>
            <a:off x="7742555" y="3311525"/>
            <a:ext cx="902970" cy="40005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6946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AXIOS</a:t>
            </a:r>
            <a:endParaRPr lang="ko-KR" altLang="en-US" sz="2000" b="1" dirty="0">
              <a:solidFill>
                <a:srgbClr val="69468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DC7CD06-86B3-492E-AEEE-52FE65B8A947}"/>
              </a:ext>
            </a:extLst>
          </p:cNvPr>
          <p:cNvSpPr txBox="1"/>
          <p:nvPr/>
        </p:nvSpPr>
        <p:spPr>
          <a:xfrm>
            <a:off x="7784465" y="3726815"/>
            <a:ext cx="827405" cy="40005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HTTP</a:t>
            </a:r>
            <a:endParaRPr lang="ko-KR" altLang="en-US" sz="2000" b="1" dirty="0"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568531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Picture "/>
          <p:cNvPicPr>
            <a:picLocks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35100" y="1524000"/>
            <a:ext cx="15093315" cy="48260"/>
          </a:xfrm>
          <a:prstGeom prst="rect">
            <a:avLst/>
          </a:prstGeom>
          <a:noFill/>
          <a:ln w="0">
            <a:noFill/>
            <a:prstDash/>
          </a:ln>
        </p:spPr>
      </p:pic>
      <p:sp>
        <p:nvSpPr>
          <p:cNvPr id="175" name="Rect 0"/>
          <p:cNvSpPr>
            <a:spLocks/>
          </p:cNvSpPr>
          <p:nvPr/>
        </p:nvSpPr>
        <p:spPr>
          <a:xfrm>
            <a:off x="349250" y="238125"/>
            <a:ext cx="17623155" cy="9822815"/>
          </a:xfrm>
          <a:prstGeom prst="rect">
            <a:avLst/>
          </a:prstGeom>
          <a:noFill/>
          <a:ln w="57150" cap="flat" cmpd="sng">
            <a:solidFill>
              <a:srgbClr val="694680">
                <a:alpha val="100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80" name="그림 5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3050" y="1783136"/>
            <a:ext cx="2335530" cy="1305560"/>
          </a:xfrm>
          <a:prstGeom prst="rect">
            <a:avLst/>
          </a:prstGeom>
          <a:noFill/>
        </p:spPr>
      </p:pic>
      <p:pic>
        <p:nvPicPr>
          <p:cNvPr id="181" name="그림 54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1678" y="3277683"/>
            <a:ext cx="3978275" cy="6209030"/>
          </a:xfrm>
          <a:prstGeom prst="rect">
            <a:avLst/>
          </a:prstGeom>
          <a:noFill/>
          <a:ln w="57150" cap="flat" cmpd="sng">
            <a:solidFill>
              <a:srgbClr val="93819F"/>
            </a:solidFill>
            <a:prstDash val="solid"/>
            <a:round/>
          </a:ln>
        </p:spPr>
      </p:pic>
      <p:pic>
        <p:nvPicPr>
          <p:cNvPr id="182" name="그림 55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3747" y="3276713"/>
            <a:ext cx="3313530" cy="6210000"/>
          </a:xfrm>
          <a:prstGeom prst="rect">
            <a:avLst/>
          </a:prstGeom>
          <a:noFill/>
          <a:ln w="57150" cap="flat" cmpd="sng">
            <a:solidFill>
              <a:srgbClr val="93819F">
                <a:alpha val="100000"/>
              </a:srgbClr>
            </a:solidFill>
            <a:prstDash val="solid"/>
            <a:round/>
          </a:ln>
        </p:spPr>
      </p:pic>
      <p:pic>
        <p:nvPicPr>
          <p:cNvPr id="183" name="그림 57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8914" y="3277683"/>
            <a:ext cx="5458201" cy="3420000"/>
          </a:xfrm>
          <a:prstGeom prst="rect">
            <a:avLst/>
          </a:prstGeom>
          <a:noFill/>
          <a:ln w="57150" cap="flat" cmpd="sng">
            <a:solidFill>
              <a:srgbClr val="93819F"/>
            </a:solidFill>
            <a:prstDash val="solid"/>
            <a:round/>
          </a:ln>
        </p:spPr>
      </p:pic>
      <p:pic>
        <p:nvPicPr>
          <p:cNvPr id="184" name="그림 58"/>
          <p:cNvPicPr>
            <a:picLocks noChangeAspect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3635"/>
          <a:stretch>
            <a:fillRect/>
          </a:stretch>
        </p:blipFill>
        <p:spPr>
          <a:xfrm>
            <a:off x="12525953" y="6967683"/>
            <a:ext cx="2084121" cy="2520000"/>
          </a:xfrm>
          <a:prstGeom prst="rect">
            <a:avLst/>
          </a:prstGeom>
          <a:noFill/>
          <a:ln w="57150" cap="flat" cmpd="sng">
            <a:solidFill>
              <a:srgbClr val="93819F"/>
            </a:solidFill>
            <a:prstDash val="solid"/>
            <a:round/>
          </a:ln>
        </p:spPr>
      </p:pic>
      <p:sp>
        <p:nvSpPr>
          <p:cNvPr id="185" name="텍스트 상자 7"/>
          <p:cNvSpPr txBox="1">
            <a:spLocks/>
          </p:cNvSpPr>
          <p:nvPr/>
        </p:nvSpPr>
        <p:spPr>
          <a:xfrm>
            <a:off x="6130009" y="568564"/>
            <a:ext cx="6061635" cy="861774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5000" b="1" dirty="0">
                <a:solidFill>
                  <a:srgbClr val="694680"/>
                </a:solidFill>
                <a:latin typeface="나눔바른고딕" charset="0"/>
                <a:ea typeface="나눔바른고딕" charset="0"/>
                <a:cs typeface="Impact" charset="0"/>
              </a:rPr>
              <a:t>진행상황</a:t>
            </a:r>
            <a:r>
              <a:rPr lang="en-US" altLang="ko-KR" sz="4500" b="1" dirty="0">
                <a:solidFill>
                  <a:srgbClr val="694680"/>
                </a:solidFill>
                <a:latin typeface="나눔바른고딕" charset="0"/>
                <a:ea typeface="나눔바른고딕" charset="0"/>
                <a:cs typeface="Impact" charset="0"/>
              </a:rPr>
              <a:t>–</a:t>
            </a:r>
            <a:r>
              <a:rPr lang="ko-KR" altLang="en-US" sz="4500" b="1" dirty="0">
                <a:solidFill>
                  <a:srgbClr val="694680"/>
                </a:solidFill>
                <a:latin typeface="나눔바른고딕" charset="0"/>
                <a:ea typeface="나눔바른고딕" charset="0"/>
                <a:cs typeface="Impact" charset="0"/>
              </a:rPr>
              <a:t>협업 방식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1D3BDC9-864C-488F-B466-F1F5AA04A7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8847" y="1783136"/>
            <a:ext cx="1294130" cy="1294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BCF4E63E-1196-4914-9277-16EA4D4151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53432" y="2147085"/>
            <a:ext cx="3374628" cy="860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Picture " descr="C:/Users/admin/AppData/Roaming/PolarisOffice/ETemp/10756_10466160/fImage1643565705.png"/>
          <p:cNvPicPr>
            <a:picLocks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35100" y="1524000"/>
            <a:ext cx="15093950" cy="48895"/>
          </a:xfrm>
          <a:prstGeom prst="rect">
            <a:avLst/>
          </a:prstGeom>
          <a:noFill/>
          <a:ln w="0">
            <a:noFill/>
            <a:prstDash/>
          </a:ln>
        </p:spPr>
      </p:pic>
      <p:sp>
        <p:nvSpPr>
          <p:cNvPr id="175" name="Rect 0"/>
          <p:cNvSpPr>
            <a:spLocks/>
          </p:cNvSpPr>
          <p:nvPr/>
        </p:nvSpPr>
        <p:spPr>
          <a:xfrm>
            <a:off x="349250" y="238125"/>
            <a:ext cx="17623790" cy="9823450"/>
          </a:xfrm>
          <a:prstGeom prst="rect">
            <a:avLst/>
          </a:prstGeom>
          <a:noFill/>
          <a:ln w="57150" cap="flat" cmpd="sng">
            <a:solidFill>
              <a:srgbClr val="694680">
                <a:alpha val="100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rtl="0" latinLnBrk="0" hangingPunct="1"/>
            <a:endParaRPr lang="ko-KR" altLang="en-US" sz="1800" b="0" i="0" strike="noStrike" cap="none">
              <a:latin typeface="맑은 고딕" charset="0"/>
              <a:ea typeface="맑은 고딕" charset="0"/>
            </a:endParaRPr>
          </a:p>
        </p:txBody>
      </p:sp>
      <p:pic>
        <p:nvPicPr>
          <p:cNvPr id="176" name="Picture " descr="C:/Users/admin/AppData/Roaming/PolarisOffice/ETemp/10756_10466160/fImage946013588145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49750" y="1856740"/>
            <a:ext cx="9589770" cy="7920355"/>
          </a:xfrm>
          <a:prstGeom prst="rect">
            <a:avLst/>
          </a:prstGeom>
          <a:noFill/>
          <a:ln w="57150" cap="flat" cmpd="sng">
            <a:solidFill>
              <a:srgbClr val="856E95">
                <a:alpha val="100000"/>
              </a:srgbClr>
            </a:solidFill>
            <a:prstDash val="solid"/>
            <a:round/>
          </a:ln>
        </p:spPr>
      </p:pic>
      <p:sp>
        <p:nvSpPr>
          <p:cNvPr id="177" name="Rect 0"/>
          <p:cNvSpPr txBox="1">
            <a:spLocks/>
          </p:cNvSpPr>
          <p:nvPr/>
        </p:nvSpPr>
        <p:spPr>
          <a:xfrm>
            <a:off x="4304665" y="486410"/>
            <a:ext cx="9679305" cy="169354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ctr" rtl="0" latinLnBrk="0"/>
            <a:r>
              <a:rPr sz="5000" b="1" i="0" strike="noStrike" cap="none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진행상황 </a:t>
            </a:r>
            <a:r>
              <a:rPr sz="4000" b="1" i="0" strike="noStrike" cap="none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- Entity Relationship Diagram</a:t>
            </a:r>
            <a:endParaRPr lang="ko-KR" altLang="en-US" sz="4000" b="1" i="0" strike="noStrike" cap="none">
              <a:solidFill>
                <a:srgbClr val="694680"/>
              </a:solidFill>
              <a:latin typeface="나눔바른고딕" charset="0"/>
              <a:ea typeface="나눔바른고딕" charset="0"/>
            </a:endParaRPr>
          </a:p>
          <a:p>
            <a:pPr marL="0" indent="0" algn="ctr" rtl="0" latinLnBrk="0">
              <a:buFontTx/>
              <a:buNone/>
            </a:pPr>
            <a:endParaRPr lang="ko-KR" altLang="en-US" sz="5000" b="1" i="0" strike="noStrike" cap="none">
              <a:solidFill>
                <a:srgbClr val="694680"/>
              </a:solidFill>
              <a:latin typeface="나눔바른고딕" charset="0"/>
              <a:ea typeface="나눔바른고딕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946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Rect 0"/>
          <p:cNvSpPr txBox="1">
            <a:spLocks/>
          </p:cNvSpPr>
          <p:nvPr/>
        </p:nvSpPr>
        <p:spPr>
          <a:xfrm>
            <a:off x="6015990" y="413385"/>
            <a:ext cx="6256655" cy="8610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5000" b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시스템 인터페이스 목록</a:t>
            </a:r>
            <a:endParaRPr lang="ko-KR" altLang="en-US" sz="5000" b="1">
              <a:solidFill>
                <a:schemeClr val="bg1"/>
              </a:solidFill>
              <a:latin typeface="나눔바른고딕" charset="0"/>
              <a:ea typeface="나눔바른고딕" charset="0"/>
              <a:cs typeface="Impact" charset="0"/>
            </a:endParaRPr>
          </a:p>
        </p:txBody>
      </p:sp>
      <p:sp>
        <p:nvSpPr>
          <p:cNvPr id="175" name="Rect 0"/>
          <p:cNvSpPr>
            <a:spLocks/>
          </p:cNvSpPr>
          <p:nvPr/>
        </p:nvSpPr>
        <p:spPr>
          <a:xfrm>
            <a:off x="349250" y="238125"/>
            <a:ext cx="17623155" cy="9822815"/>
          </a:xfrm>
          <a:prstGeom prst="rect">
            <a:avLst/>
          </a:prstGeom>
          <a:noFill/>
          <a:ln w="57150" cap="flat" cmpd="sng">
            <a:solidFill>
              <a:srgbClr val="694680">
                <a:alpha val="100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/>
            <a:endParaRPr lang="ko-KR" altLang="en-US" sz="180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190" name="Picture " descr="C:/Users/admin/AppData/Roaming/PolarisOffice/ETemp/896_7257752/image6.png"/>
          <p:cNvPicPr>
            <a:picLocks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22475" y="1362710"/>
            <a:ext cx="13870305" cy="48895"/>
          </a:xfrm>
          <a:prstGeom prst="rect">
            <a:avLst/>
          </a:prstGeom>
          <a:noFill/>
          <a:ln w="0">
            <a:noFill/>
            <a:prstDash/>
          </a:ln>
        </p:spPr>
      </p:pic>
      <p:sp>
        <p:nvSpPr>
          <p:cNvPr id="193" name="Rect 0"/>
          <p:cNvSpPr>
            <a:spLocks/>
          </p:cNvSpPr>
          <p:nvPr/>
        </p:nvSpPr>
        <p:spPr>
          <a:xfrm>
            <a:off x="349250" y="238125"/>
            <a:ext cx="17623790" cy="9763760"/>
          </a:xfrm>
          <a:prstGeom prst="rect">
            <a:avLst/>
          </a:prstGeom>
          <a:noFill/>
          <a:ln w="57150" cap="flat" cmpd="sng">
            <a:solidFill>
              <a:schemeClr val="bg1">
                <a:alpha val="10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94" name="그림 17" descr="C:/Users/admin/AppData/Roaming/PolarisOffice/ETemp/896_7257752/fImage1040664716500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6"/>
          <a:stretch>
            <a:fillRect/>
          </a:stretch>
        </p:blipFill>
        <p:spPr>
          <a:xfrm>
            <a:off x="2393950" y="1918970"/>
            <a:ext cx="13133070" cy="7106285"/>
          </a:xfrm>
          <a:prstGeom prst="rect">
            <a:avLst/>
          </a:prstGeom>
          <a:noFill/>
          <a:ln w="57150" cap="flat" cmpd="sng">
            <a:solidFill>
              <a:schemeClr val="bg1">
                <a:alpha val="100000"/>
              </a:schemeClr>
            </a:solidFill>
            <a:prstDash val="solid"/>
            <a:rou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946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Rect 0"/>
          <p:cNvSpPr txBox="1">
            <a:spLocks/>
          </p:cNvSpPr>
          <p:nvPr/>
        </p:nvSpPr>
        <p:spPr>
          <a:xfrm>
            <a:off x="4655185" y="372745"/>
            <a:ext cx="8993505" cy="8610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5000" b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시스템 인터페이스 상세 설계서</a:t>
            </a:r>
            <a:endParaRPr lang="ko-KR" altLang="en-US" sz="5000" b="1">
              <a:solidFill>
                <a:schemeClr val="bg1"/>
              </a:solidFill>
              <a:latin typeface="나눔바른고딕" charset="0"/>
              <a:ea typeface="나눔바른고딕" charset="0"/>
              <a:cs typeface="Impact" charset="0"/>
            </a:endParaRPr>
          </a:p>
        </p:txBody>
      </p:sp>
      <p:sp>
        <p:nvSpPr>
          <p:cNvPr id="175" name="Rect 0"/>
          <p:cNvSpPr>
            <a:spLocks/>
          </p:cNvSpPr>
          <p:nvPr/>
        </p:nvSpPr>
        <p:spPr>
          <a:xfrm>
            <a:off x="349250" y="238125"/>
            <a:ext cx="17623155" cy="9822815"/>
          </a:xfrm>
          <a:prstGeom prst="rect">
            <a:avLst/>
          </a:prstGeom>
          <a:noFill/>
          <a:ln w="57150" cap="flat" cmpd="sng">
            <a:solidFill>
              <a:srgbClr val="694680">
                <a:alpha val="100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/>
            <a:endParaRPr lang="ko-KR" altLang="en-US" sz="180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190" name="Picture " descr="C:/Users/admin/AppData/Roaming/PolarisOffice/ETemp/896_7257752/image6.png"/>
          <p:cNvPicPr>
            <a:picLocks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22475" y="1362710"/>
            <a:ext cx="13870305" cy="48895"/>
          </a:xfrm>
          <a:prstGeom prst="rect">
            <a:avLst/>
          </a:prstGeom>
          <a:noFill/>
          <a:ln w="0">
            <a:noFill/>
            <a:prstDash/>
          </a:ln>
        </p:spPr>
      </p:pic>
      <p:sp>
        <p:nvSpPr>
          <p:cNvPr id="193" name="Rect 0"/>
          <p:cNvSpPr>
            <a:spLocks/>
          </p:cNvSpPr>
          <p:nvPr/>
        </p:nvSpPr>
        <p:spPr>
          <a:xfrm>
            <a:off x="349250" y="238125"/>
            <a:ext cx="17623790" cy="9763760"/>
          </a:xfrm>
          <a:prstGeom prst="rect">
            <a:avLst/>
          </a:prstGeom>
          <a:noFill/>
          <a:ln w="57150" cap="flat" cmpd="sng">
            <a:solidFill>
              <a:schemeClr val="bg1">
                <a:alpha val="10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95" name="그림 20" descr="C:/Users/admin/AppData/Roaming/PolarisOffice/ETemp/896_7257752/fImage457214829169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075" y="1637030"/>
            <a:ext cx="9106535" cy="7787640"/>
          </a:xfrm>
          <a:prstGeom prst="rect">
            <a:avLst/>
          </a:prstGeom>
          <a:noFill/>
          <a:ln w="57150" cap="flat" cmpd="sng">
            <a:solidFill>
              <a:schemeClr val="bg1">
                <a:alpha val="100000"/>
              </a:schemeClr>
            </a:solidFill>
            <a:prstDash val="solid"/>
            <a:rou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946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Rect 0"/>
          <p:cNvSpPr txBox="1">
            <a:spLocks/>
          </p:cNvSpPr>
          <p:nvPr/>
        </p:nvSpPr>
        <p:spPr>
          <a:xfrm>
            <a:off x="6015990" y="413385"/>
            <a:ext cx="6256655" cy="8610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5000" b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프로그램 명세서</a:t>
            </a:r>
            <a:endParaRPr lang="ko-KR" altLang="en-US" sz="5000" b="1">
              <a:solidFill>
                <a:schemeClr val="bg1"/>
              </a:solidFill>
              <a:latin typeface="나눔바른고딕" charset="0"/>
              <a:ea typeface="나눔바른고딕" charset="0"/>
              <a:cs typeface="Impact" charset="0"/>
            </a:endParaRPr>
          </a:p>
        </p:txBody>
      </p:sp>
      <p:sp>
        <p:nvSpPr>
          <p:cNvPr id="175" name="Rect 0"/>
          <p:cNvSpPr>
            <a:spLocks/>
          </p:cNvSpPr>
          <p:nvPr/>
        </p:nvSpPr>
        <p:spPr>
          <a:xfrm>
            <a:off x="349250" y="238125"/>
            <a:ext cx="17623155" cy="9822815"/>
          </a:xfrm>
          <a:prstGeom prst="rect">
            <a:avLst/>
          </a:prstGeom>
          <a:noFill/>
          <a:ln w="57150" cap="flat" cmpd="sng">
            <a:solidFill>
              <a:srgbClr val="694680">
                <a:alpha val="100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/>
            <a:endParaRPr lang="ko-KR" altLang="en-US" sz="180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190" name="Picture " descr="C:/Users/admin/AppData/Roaming/PolarisOffice/ETemp/896_7257752/image6.png"/>
          <p:cNvPicPr>
            <a:picLocks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22475" y="1362710"/>
            <a:ext cx="13870305" cy="48895"/>
          </a:xfrm>
          <a:prstGeom prst="rect">
            <a:avLst/>
          </a:prstGeom>
          <a:noFill/>
          <a:ln w="0">
            <a:noFill/>
            <a:prstDash/>
          </a:ln>
        </p:spPr>
      </p:pic>
      <p:sp>
        <p:nvSpPr>
          <p:cNvPr id="193" name="Rect 0"/>
          <p:cNvSpPr>
            <a:spLocks/>
          </p:cNvSpPr>
          <p:nvPr/>
        </p:nvSpPr>
        <p:spPr>
          <a:xfrm>
            <a:off x="349250" y="238125"/>
            <a:ext cx="17623790" cy="9763760"/>
          </a:xfrm>
          <a:prstGeom prst="rect">
            <a:avLst/>
          </a:prstGeom>
          <a:noFill/>
          <a:ln w="57150" cap="flat" cmpd="sng">
            <a:solidFill>
              <a:schemeClr val="bg1">
                <a:alpha val="10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94" name="그림 22" descr="C:/Users/admin/AppData/Roaming/PolarisOffice/ETemp/896_7257752/fImage747334925724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7100" y="1690370"/>
            <a:ext cx="11373485" cy="7644765"/>
          </a:xfrm>
          <a:prstGeom prst="rect">
            <a:avLst/>
          </a:prstGeom>
          <a:noFill/>
          <a:ln w="57150" cap="flat" cmpd="sng">
            <a:solidFill>
              <a:schemeClr val="bg1">
                <a:alpha val="100000"/>
              </a:schemeClr>
            </a:solidFill>
            <a:prstDash val="solid"/>
            <a:rou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Picture "/>
          <p:cNvPicPr>
            <a:picLocks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35100" y="1524000"/>
            <a:ext cx="15093315" cy="48260"/>
          </a:xfrm>
          <a:prstGeom prst="rect">
            <a:avLst/>
          </a:prstGeom>
          <a:noFill/>
          <a:ln w="0">
            <a:noFill/>
            <a:prstDash/>
          </a:ln>
        </p:spPr>
      </p:pic>
      <p:sp>
        <p:nvSpPr>
          <p:cNvPr id="175" name="Rect 0"/>
          <p:cNvSpPr>
            <a:spLocks/>
          </p:cNvSpPr>
          <p:nvPr/>
        </p:nvSpPr>
        <p:spPr>
          <a:xfrm>
            <a:off x="349250" y="238125"/>
            <a:ext cx="17623155" cy="9822815"/>
          </a:xfrm>
          <a:prstGeom prst="rect">
            <a:avLst/>
          </a:prstGeom>
          <a:noFill/>
          <a:ln w="57150" cap="flat" cmpd="sng">
            <a:solidFill>
              <a:srgbClr val="694680">
                <a:alpha val="100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76" name="그림 25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52015" y="2341245"/>
            <a:ext cx="6001385" cy="6950710"/>
          </a:xfrm>
          <a:prstGeom prst="rect">
            <a:avLst/>
          </a:prstGeom>
          <a:noFill/>
          <a:ln w="57150" cap="flat" cmpd="sng">
            <a:solidFill>
              <a:srgbClr val="785C8B">
                <a:alpha val="100000"/>
              </a:srgbClr>
            </a:solidFill>
            <a:prstDash val="solid"/>
            <a:round/>
          </a:ln>
        </p:spPr>
      </p:pic>
      <p:sp>
        <p:nvSpPr>
          <p:cNvPr id="177" name="텍스트 상자 27"/>
          <p:cNvSpPr txBox="1">
            <a:spLocks/>
          </p:cNvSpPr>
          <p:nvPr/>
        </p:nvSpPr>
        <p:spPr>
          <a:xfrm>
            <a:off x="9213215" y="2038985"/>
            <a:ext cx="7714615" cy="735584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ctr">
            <a:spAutoFit/>
          </a:bodyPr>
          <a:lstStyle/>
          <a:p>
            <a:pPr marL="457200" indent="-45720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 err="1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소프트웨어</a:t>
            </a:r>
            <a:r>
              <a:rPr lang="en-US" sz="2800" b="1" dirty="0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 </a:t>
            </a:r>
            <a:r>
              <a:rPr lang="en-US" sz="2800" b="1" dirty="0" err="1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개발규약</a:t>
            </a:r>
            <a:endParaRPr lang="en-US" sz="2800" b="1" dirty="0">
              <a:solidFill>
                <a:srgbClr val="694680"/>
              </a:solidFill>
              <a:latin typeface="나눔바른고딕" charset="0"/>
              <a:ea typeface="나눔바른고딕" charset="0"/>
            </a:endParaRPr>
          </a:p>
          <a:p>
            <a:pPr latinLnBrk="0">
              <a:lnSpc>
                <a:spcPct val="150000"/>
              </a:lnSpc>
            </a:pPr>
            <a:r>
              <a:rPr lang="ko-KR" altLang="en-US" sz="2500" dirty="0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표준 개발 서버 및 서버의 버전 명시</a:t>
            </a:r>
            <a:endParaRPr lang="en-US" altLang="ko-KR" sz="2500" dirty="0">
              <a:solidFill>
                <a:srgbClr val="694680"/>
              </a:solidFill>
              <a:latin typeface="나눔바른고딕" charset="0"/>
              <a:ea typeface="나눔바른고딕" charset="0"/>
            </a:endParaRPr>
          </a:p>
          <a:p>
            <a:pPr latinLnBrk="0">
              <a:lnSpc>
                <a:spcPct val="150000"/>
              </a:lnSpc>
            </a:pPr>
            <a:endParaRPr lang="en-US" sz="1000" b="1" dirty="0">
              <a:solidFill>
                <a:srgbClr val="694680"/>
              </a:solidFill>
              <a:latin typeface="나눔바른고딕" charset="0"/>
              <a:ea typeface="나눔바른고딕" charset="0"/>
            </a:endParaRPr>
          </a:p>
          <a:p>
            <a:pPr marL="457200" indent="-45720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b="1" dirty="0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데이터 타입 가이드</a:t>
            </a:r>
            <a:endParaRPr lang="en-US" altLang="ko-KR" sz="2800" b="1" dirty="0">
              <a:solidFill>
                <a:srgbClr val="694680"/>
              </a:solidFill>
              <a:latin typeface="나눔바른고딕" charset="0"/>
              <a:ea typeface="나눔바른고딕" charset="0"/>
            </a:endParaRPr>
          </a:p>
          <a:p>
            <a:pPr latinLnBrk="0">
              <a:lnSpc>
                <a:spcPct val="150000"/>
              </a:lnSpc>
            </a:pPr>
            <a:r>
              <a:rPr lang="en-US" sz="2500" dirty="0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ERD</a:t>
            </a:r>
            <a:r>
              <a:rPr lang="ko-KR" altLang="en-US" sz="2500" dirty="0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에서 규정한 데이터 타입 명시</a:t>
            </a:r>
            <a:endParaRPr lang="en-US" altLang="ko-KR" sz="2500" dirty="0">
              <a:solidFill>
                <a:srgbClr val="694680"/>
              </a:solidFill>
              <a:latin typeface="나눔바른고딕" charset="0"/>
              <a:ea typeface="나눔바른고딕" charset="0"/>
            </a:endParaRPr>
          </a:p>
          <a:p>
            <a:pPr latinLnBrk="0">
              <a:lnSpc>
                <a:spcPct val="150000"/>
              </a:lnSpc>
            </a:pPr>
            <a:endParaRPr lang="en-US" altLang="ko-KR" sz="1000" b="1" dirty="0">
              <a:solidFill>
                <a:srgbClr val="694680"/>
              </a:solidFill>
              <a:latin typeface="나눔바른고딕" charset="0"/>
              <a:ea typeface="나눔바른고딕" charset="0"/>
            </a:endParaRPr>
          </a:p>
          <a:p>
            <a:pPr marL="457200" indent="-45720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b="1" dirty="0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배포 가이드</a:t>
            </a:r>
            <a:endParaRPr lang="en-US" altLang="ko-KR" sz="2800" b="1" dirty="0">
              <a:solidFill>
                <a:srgbClr val="694680"/>
              </a:solidFill>
              <a:latin typeface="나눔바른고딕" charset="0"/>
              <a:ea typeface="나눔바른고딕" charset="0"/>
            </a:endParaRPr>
          </a:p>
          <a:p>
            <a:pPr latinLnBrk="0">
              <a:lnSpc>
                <a:spcPct val="150000"/>
              </a:lnSpc>
            </a:pPr>
            <a:r>
              <a:rPr lang="ko-KR" altLang="en-US" sz="2500" dirty="0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개발 환경 및 프로젝트 배포 가이드 제시</a:t>
            </a:r>
            <a:endParaRPr lang="en-US" altLang="ko-KR" sz="2500" dirty="0">
              <a:solidFill>
                <a:srgbClr val="694680"/>
              </a:solidFill>
              <a:latin typeface="나눔바른고딕" charset="0"/>
              <a:ea typeface="나눔바른고딕" charset="0"/>
            </a:endParaRPr>
          </a:p>
          <a:p>
            <a:pPr latinLnBrk="0">
              <a:lnSpc>
                <a:spcPct val="150000"/>
              </a:lnSpc>
            </a:pPr>
            <a:endParaRPr lang="en-US" altLang="ko-KR" sz="1000" b="1" dirty="0">
              <a:solidFill>
                <a:srgbClr val="694680"/>
              </a:solidFill>
              <a:latin typeface="나눔바른고딕" charset="0"/>
              <a:ea typeface="나눔바른고딕" charset="0"/>
            </a:endParaRPr>
          </a:p>
          <a:p>
            <a:pPr marL="457200" indent="-45720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b="1" dirty="0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코딩 스타일 가이드</a:t>
            </a:r>
            <a:endParaRPr lang="en-US" altLang="ko-KR" sz="2800" b="1" dirty="0">
              <a:solidFill>
                <a:srgbClr val="694680"/>
              </a:solidFill>
              <a:latin typeface="나눔바른고딕" charset="0"/>
              <a:ea typeface="나눔바른고딕" charset="0"/>
            </a:endParaRPr>
          </a:p>
          <a:p>
            <a:pPr latinLnBrk="0">
              <a:lnSpc>
                <a:spcPct val="150000"/>
              </a:lnSpc>
            </a:pPr>
            <a:r>
              <a:rPr lang="ko-KR" altLang="en-US" sz="2500" dirty="0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기본적인 코딩 규칙 설정</a:t>
            </a:r>
            <a:endParaRPr lang="en-US" altLang="ko-KR" sz="2500" dirty="0">
              <a:solidFill>
                <a:srgbClr val="694680"/>
              </a:solidFill>
              <a:latin typeface="나눔바른고딕" charset="0"/>
              <a:ea typeface="나눔바른고딕" charset="0"/>
            </a:endParaRPr>
          </a:p>
          <a:p>
            <a:pPr latinLnBrk="0">
              <a:lnSpc>
                <a:spcPct val="150000"/>
              </a:lnSpc>
            </a:pPr>
            <a:endParaRPr lang="en-US" altLang="ko-KR" sz="1000" b="1" dirty="0">
              <a:solidFill>
                <a:srgbClr val="694680"/>
              </a:solidFill>
              <a:latin typeface="나눔바른고딕" charset="0"/>
              <a:ea typeface="나눔바른고딕" charset="0"/>
            </a:endParaRPr>
          </a:p>
          <a:p>
            <a:pPr marL="457200" indent="-45720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b="1" dirty="0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개발 환경 세팅</a:t>
            </a:r>
            <a:endParaRPr lang="en-US" altLang="ko-KR" sz="2800" b="1" dirty="0">
              <a:solidFill>
                <a:srgbClr val="694680"/>
              </a:solidFill>
              <a:latin typeface="나눔바른고딕" charset="0"/>
              <a:ea typeface="나눔바른고딕" charset="0"/>
            </a:endParaRPr>
          </a:p>
          <a:p>
            <a:pPr latinLnBrk="0">
              <a:lnSpc>
                <a:spcPct val="150000"/>
              </a:lnSpc>
            </a:pPr>
            <a:r>
              <a:rPr lang="ko-KR" altLang="en-US" sz="2500" dirty="0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코딩 작업 전 </a:t>
            </a:r>
            <a:r>
              <a:rPr lang="en-US" altLang="ko-KR" sz="2500" dirty="0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Front</a:t>
            </a:r>
            <a:r>
              <a:rPr lang="ko-KR" altLang="en-US" sz="2500" dirty="0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와 </a:t>
            </a:r>
            <a:r>
              <a:rPr lang="en-US" altLang="ko-KR" sz="2500" dirty="0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Back </a:t>
            </a:r>
            <a:r>
              <a:rPr lang="ko-KR" altLang="en-US" sz="2500" dirty="0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각각의 에디터 초석 작업</a:t>
            </a:r>
            <a:endParaRPr lang="en-US" altLang="ko-KR" sz="2500" dirty="0">
              <a:solidFill>
                <a:srgbClr val="694680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87" name="텍스트 상자 2"/>
          <p:cNvSpPr txBox="1">
            <a:spLocks/>
          </p:cNvSpPr>
          <p:nvPr/>
        </p:nvSpPr>
        <p:spPr>
          <a:xfrm>
            <a:off x="3527425" y="505460"/>
            <a:ext cx="2638425" cy="8610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5000" b="1">
                <a:solidFill>
                  <a:srgbClr val="694680"/>
                </a:solidFill>
                <a:latin typeface="나눔바른고딕" charset="0"/>
                <a:ea typeface="나눔바른고딕" charset="0"/>
                <a:cs typeface="Impact" charset="0"/>
              </a:rPr>
              <a:t>진행상황</a:t>
            </a:r>
            <a:endParaRPr lang="ko-KR" altLang="en-US" sz="5000" b="1">
              <a:solidFill>
                <a:srgbClr val="694680"/>
              </a:solidFill>
              <a:latin typeface="나눔바른고딕" charset="0"/>
              <a:ea typeface="나눔바른고딕" charset="0"/>
              <a:cs typeface="Impact" charset="0"/>
            </a:endParaRPr>
          </a:p>
        </p:txBody>
      </p:sp>
      <p:sp>
        <p:nvSpPr>
          <p:cNvPr id="188" name="텍스트 상자 3"/>
          <p:cNvSpPr txBox="1">
            <a:spLocks/>
          </p:cNvSpPr>
          <p:nvPr/>
        </p:nvSpPr>
        <p:spPr>
          <a:xfrm>
            <a:off x="5828665" y="614680"/>
            <a:ext cx="8957310" cy="70739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4000" b="1">
                <a:solidFill>
                  <a:srgbClr val="694680"/>
                </a:solidFill>
                <a:latin typeface="나눔바른고딕" charset="0"/>
                <a:ea typeface="나눔바른고딕" charset="0"/>
                <a:cs typeface="Impact" charset="0"/>
              </a:rPr>
              <a:t>- </a:t>
            </a:r>
            <a:r>
              <a:rPr lang="en-US" sz="4000" b="1">
                <a:solidFill>
                  <a:srgbClr val="694680"/>
                </a:solidFill>
                <a:latin typeface="나눔바른고딕" charset="0"/>
                <a:ea typeface="나눔바른고딕" charset="0"/>
                <a:cs typeface="Impact" charset="0"/>
              </a:rPr>
              <a:t>Standards and Procedures Manual</a:t>
            </a:r>
            <a:endParaRPr lang="ko-KR" altLang="en-US" sz="4000" b="1">
              <a:solidFill>
                <a:srgbClr val="694680"/>
              </a:solidFill>
              <a:latin typeface="나눔바른고딕" charset="0"/>
              <a:ea typeface="나눔바른고딕" charset="0"/>
              <a:cs typeface="Impact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타원 21">
            <a:extLst>
              <a:ext uri="{FF2B5EF4-FFF2-40B4-BE49-F238E27FC236}">
                <a16:creationId xmlns:a16="http://schemas.microsoft.com/office/drawing/2014/main" id="{4D00A4B7-8B0A-4CDE-A874-055BC14D3C63}"/>
              </a:ext>
            </a:extLst>
          </p:cNvPr>
          <p:cNvSpPr/>
          <p:nvPr/>
        </p:nvSpPr>
        <p:spPr>
          <a:xfrm>
            <a:off x="11793855" y="3477895"/>
            <a:ext cx="3009265" cy="3000375"/>
          </a:xfrm>
          <a:prstGeom prst="ellipse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4FA02017-493F-4017-937D-ACC5A924FCB0}"/>
              </a:ext>
            </a:extLst>
          </p:cNvPr>
          <p:cNvSpPr/>
          <p:nvPr/>
        </p:nvSpPr>
        <p:spPr>
          <a:xfrm>
            <a:off x="3401060" y="3477895"/>
            <a:ext cx="3009265" cy="3000375"/>
          </a:xfrm>
          <a:prstGeom prst="ellipse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2" name="Rect 0"/>
          <p:cNvSpPr txBox="1">
            <a:spLocks/>
          </p:cNvSpPr>
          <p:nvPr/>
        </p:nvSpPr>
        <p:spPr>
          <a:xfrm>
            <a:off x="6017260" y="336550"/>
            <a:ext cx="6256655" cy="86169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000" b="1" dirty="0">
                <a:solidFill>
                  <a:srgbClr val="69468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Impact" charset="0"/>
              </a:rPr>
              <a:t>YMPM</a:t>
            </a:r>
            <a:endParaRPr lang="ko-KR" altLang="en-US" sz="5000" b="1" dirty="0">
              <a:solidFill>
                <a:srgbClr val="694680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Impact" charset="0"/>
            </a:endParaRPr>
          </a:p>
        </p:txBody>
      </p:sp>
      <p:sp>
        <p:nvSpPr>
          <p:cNvPr id="203" name="Rect 0"/>
          <p:cNvSpPr>
            <a:spLocks/>
          </p:cNvSpPr>
          <p:nvPr/>
        </p:nvSpPr>
        <p:spPr>
          <a:xfrm>
            <a:off x="208280" y="207645"/>
            <a:ext cx="17878425" cy="9871075"/>
          </a:xfrm>
          <a:prstGeom prst="rect">
            <a:avLst/>
          </a:prstGeom>
          <a:noFill/>
          <a:ln w="57150" cap="flat" cmpd="sng">
            <a:solidFill>
              <a:srgbClr val="694680">
                <a:alpha val="100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04" name="Rect 0"/>
          <p:cNvSpPr>
            <a:spLocks/>
          </p:cNvSpPr>
          <p:nvPr/>
        </p:nvSpPr>
        <p:spPr>
          <a:xfrm>
            <a:off x="1108710" y="1357630"/>
            <a:ext cx="15961360" cy="47625"/>
          </a:xfrm>
          <a:prstGeom prst="rect">
            <a:avLst/>
          </a:prstGeom>
          <a:solidFill>
            <a:srgbClr val="69468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5" name="Google Shape;98;p14">
            <a:extLst>
              <a:ext uri="{FF2B5EF4-FFF2-40B4-BE49-F238E27FC236}">
                <a16:creationId xmlns:a16="http://schemas.microsoft.com/office/drawing/2014/main" id="{FDF1F6BC-CFDC-4C74-98D0-DABEEB25D5F2}"/>
              </a:ext>
            </a:extLst>
          </p:cNvPr>
          <p:cNvSpPr txBox="1"/>
          <p:nvPr/>
        </p:nvSpPr>
        <p:spPr>
          <a:xfrm>
            <a:off x="2327275" y="6975475"/>
            <a:ext cx="5156200" cy="938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500" b="1" dirty="0" err="1">
                <a:solidFill>
                  <a:srgbClr val="69468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권빛나리</a:t>
            </a:r>
            <a:endParaRPr sz="5500" b="1" dirty="0">
              <a:solidFill>
                <a:schemeClr val="dk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Calibri"/>
              <a:sym typeface="Calibri"/>
            </a:endParaRPr>
          </a:p>
        </p:txBody>
      </p:sp>
      <p:sp>
        <p:nvSpPr>
          <p:cNvPr id="17" name="Google Shape;101;p14">
            <a:extLst>
              <a:ext uri="{FF2B5EF4-FFF2-40B4-BE49-F238E27FC236}">
                <a16:creationId xmlns:a16="http://schemas.microsoft.com/office/drawing/2014/main" id="{72D3BFAC-9D9A-45CF-8B91-1D89EE01883E}"/>
              </a:ext>
            </a:extLst>
          </p:cNvPr>
          <p:cNvSpPr txBox="1"/>
          <p:nvPr/>
        </p:nvSpPr>
        <p:spPr>
          <a:xfrm>
            <a:off x="6523990" y="6977905"/>
            <a:ext cx="5156200" cy="938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500" b="1" dirty="0" err="1">
                <a:solidFill>
                  <a:srgbClr val="69468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곽다은</a:t>
            </a:r>
            <a:endParaRPr sz="5500" b="1" dirty="0">
              <a:solidFill>
                <a:schemeClr val="dk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Calibri"/>
              <a:sym typeface="Calibri"/>
            </a:endParaRPr>
          </a:p>
        </p:txBody>
      </p:sp>
      <p:sp>
        <p:nvSpPr>
          <p:cNvPr id="18" name="Google Shape;102;p14">
            <a:extLst>
              <a:ext uri="{FF2B5EF4-FFF2-40B4-BE49-F238E27FC236}">
                <a16:creationId xmlns:a16="http://schemas.microsoft.com/office/drawing/2014/main" id="{56EFD81D-361C-43F0-97EB-EA03F0023819}"/>
              </a:ext>
            </a:extLst>
          </p:cNvPr>
          <p:cNvSpPr txBox="1"/>
          <p:nvPr/>
        </p:nvSpPr>
        <p:spPr>
          <a:xfrm>
            <a:off x="6461760" y="8234680"/>
            <a:ext cx="5280660" cy="1169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3500" b="1" dirty="0">
                <a:solidFill>
                  <a:srgbClr val="69468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Full-Stack</a:t>
            </a:r>
            <a:br>
              <a:rPr lang="en-US" altLang="ko-KR" sz="3500" dirty="0">
                <a:solidFill>
                  <a:srgbClr val="69468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sz="3500" dirty="0">
                <a:solidFill>
                  <a:srgbClr val="69468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3500" dirty="0">
                <a:solidFill>
                  <a:srgbClr val="69468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기획</a:t>
            </a:r>
            <a:r>
              <a:rPr lang="en-US" altLang="ko-KR" sz="3500" dirty="0">
                <a:solidFill>
                  <a:srgbClr val="69468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3500" dirty="0">
                <a:solidFill>
                  <a:srgbClr val="69468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설계</a:t>
            </a:r>
            <a:r>
              <a:rPr lang="en-US" altLang="ko-KR" sz="3500" dirty="0">
                <a:solidFill>
                  <a:srgbClr val="69468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Front, Back)</a:t>
            </a:r>
            <a:endParaRPr sz="3500" dirty="0">
              <a:solidFill>
                <a:schemeClr val="dk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Calibri"/>
              <a:sym typeface="Calibri"/>
            </a:endParaRPr>
          </a:p>
        </p:txBody>
      </p:sp>
      <p:sp>
        <p:nvSpPr>
          <p:cNvPr id="19" name="Google Shape;103;p14">
            <a:extLst>
              <a:ext uri="{FF2B5EF4-FFF2-40B4-BE49-F238E27FC236}">
                <a16:creationId xmlns:a16="http://schemas.microsoft.com/office/drawing/2014/main" id="{A8000DFB-90E4-4292-B79B-092582B7CF20}"/>
              </a:ext>
            </a:extLst>
          </p:cNvPr>
          <p:cNvSpPr txBox="1"/>
          <p:nvPr/>
        </p:nvSpPr>
        <p:spPr>
          <a:xfrm>
            <a:off x="10720705" y="6937375"/>
            <a:ext cx="5156200" cy="938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500" b="1">
                <a:solidFill>
                  <a:srgbClr val="69468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신효원</a:t>
            </a:r>
            <a:endParaRPr sz="5500" b="1">
              <a:solidFill>
                <a:schemeClr val="dk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Calibri"/>
              <a:sym typeface="Calibri"/>
            </a:endParaRPr>
          </a:p>
        </p:txBody>
      </p:sp>
      <p:sp>
        <p:nvSpPr>
          <p:cNvPr id="20" name="Google Shape;105;p14"/>
          <p:cNvSpPr txBox="1">
            <a:spLocks/>
          </p:cNvSpPr>
          <p:nvPr/>
        </p:nvSpPr>
        <p:spPr>
          <a:xfrm>
            <a:off x="485775" y="1806189"/>
            <a:ext cx="17315180" cy="117094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ctr">
            <a:spAutoFit/>
          </a:bodyPr>
          <a:lstStyle/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7000" b="1">
                <a:solidFill>
                  <a:srgbClr val="694680"/>
                </a:solidFill>
                <a:ea typeface="Calibri" charset="0"/>
              </a:rPr>
              <a:t>TEAM MEMBER</a:t>
            </a:r>
            <a:endParaRPr lang="ko-KR" altLang="en-US" sz="7000" b="1">
              <a:solidFill>
                <a:srgbClr val="694680"/>
              </a:solidFill>
              <a:ea typeface="Calibri" charset="0"/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85BDE46A-9D0D-4FBA-8870-5B469E5B46FA}"/>
              </a:ext>
            </a:extLst>
          </p:cNvPr>
          <p:cNvSpPr/>
          <p:nvPr/>
        </p:nvSpPr>
        <p:spPr>
          <a:xfrm>
            <a:off x="7584440" y="3477895"/>
            <a:ext cx="3009265" cy="3000375"/>
          </a:xfrm>
          <a:prstGeom prst="ellipse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5" name="도형 7"/>
          <p:cNvSpPr>
            <a:spLocks/>
          </p:cNvSpPr>
          <p:nvPr/>
        </p:nvSpPr>
        <p:spPr>
          <a:xfrm>
            <a:off x="3362960" y="3472180"/>
            <a:ext cx="3082290" cy="3020060"/>
          </a:xfrm>
          <a:prstGeom prst="ellipse">
            <a:avLst/>
          </a:prstGeom>
          <a:noFill/>
          <a:ln w="76200" cap="flat" cmpd="sng">
            <a:solidFill>
              <a:srgbClr val="93819F">
                <a:alpha val="100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06" name="도형 8"/>
          <p:cNvSpPr>
            <a:spLocks/>
          </p:cNvSpPr>
          <p:nvPr/>
        </p:nvSpPr>
        <p:spPr>
          <a:xfrm>
            <a:off x="3206750" y="3347720"/>
            <a:ext cx="3379470" cy="3269615"/>
          </a:xfrm>
          <a:prstGeom prst="ellipse">
            <a:avLst/>
          </a:prstGeom>
          <a:noFill/>
          <a:ln w="76200" cap="flat" cmpd="sng">
            <a:solidFill>
              <a:srgbClr val="93819F">
                <a:alpha val="100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07" name="도형 9"/>
          <p:cNvSpPr>
            <a:spLocks/>
          </p:cNvSpPr>
          <p:nvPr/>
        </p:nvSpPr>
        <p:spPr>
          <a:xfrm>
            <a:off x="7595870" y="3465830"/>
            <a:ext cx="3082290" cy="3020060"/>
          </a:xfrm>
          <a:prstGeom prst="ellipse">
            <a:avLst/>
          </a:prstGeom>
          <a:noFill/>
          <a:ln w="76200" cap="flat" cmpd="sng">
            <a:solidFill>
              <a:srgbClr val="93819F">
                <a:alpha val="100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08" name="도형 10"/>
          <p:cNvSpPr>
            <a:spLocks/>
          </p:cNvSpPr>
          <p:nvPr/>
        </p:nvSpPr>
        <p:spPr>
          <a:xfrm>
            <a:off x="7461885" y="3341370"/>
            <a:ext cx="3357245" cy="3269615"/>
          </a:xfrm>
          <a:prstGeom prst="ellipse">
            <a:avLst/>
          </a:prstGeom>
          <a:noFill/>
          <a:ln w="76200" cap="flat" cmpd="sng">
            <a:solidFill>
              <a:srgbClr val="93819F">
                <a:alpha val="100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09" name="도형 11"/>
          <p:cNvSpPr>
            <a:spLocks/>
          </p:cNvSpPr>
          <p:nvPr/>
        </p:nvSpPr>
        <p:spPr>
          <a:xfrm>
            <a:off x="11757025" y="3465830"/>
            <a:ext cx="3082290" cy="3020060"/>
          </a:xfrm>
          <a:prstGeom prst="ellipse">
            <a:avLst/>
          </a:prstGeom>
          <a:noFill/>
          <a:ln w="76200" cap="flat" cmpd="sng">
            <a:solidFill>
              <a:srgbClr val="93819F">
                <a:alpha val="100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10" name="도형 12"/>
          <p:cNvSpPr>
            <a:spLocks/>
          </p:cNvSpPr>
          <p:nvPr/>
        </p:nvSpPr>
        <p:spPr>
          <a:xfrm>
            <a:off x="11622405" y="3341370"/>
            <a:ext cx="3357880" cy="3269615"/>
          </a:xfrm>
          <a:prstGeom prst="ellipse">
            <a:avLst/>
          </a:prstGeom>
          <a:noFill/>
          <a:ln w="76200" cap="flat" cmpd="sng">
            <a:solidFill>
              <a:srgbClr val="93819F">
                <a:alpha val="100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946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Rect 0"/>
          <p:cNvSpPr txBox="1">
            <a:spLocks/>
          </p:cNvSpPr>
          <p:nvPr/>
        </p:nvSpPr>
        <p:spPr>
          <a:xfrm>
            <a:off x="6029325" y="400050"/>
            <a:ext cx="6256655" cy="8610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5000" b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퍼블리싱</a:t>
            </a:r>
            <a:r>
              <a:rPr lang="en-US" sz="2800" b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(Axure)</a:t>
            </a:r>
            <a:endParaRPr lang="ko-KR" altLang="en-US" sz="5000" b="1">
              <a:solidFill>
                <a:schemeClr val="bg1"/>
              </a:solidFill>
              <a:latin typeface="나눔바른고딕" charset="0"/>
              <a:ea typeface="나눔바른고딕" charset="0"/>
              <a:cs typeface="Impact" charset="0"/>
            </a:endParaRPr>
          </a:p>
        </p:txBody>
      </p:sp>
      <p:sp>
        <p:nvSpPr>
          <p:cNvPr id="175" name="Rect 0"/>
          <p:cNvSpPr>
            <a:spLocks/>
          </p:cNvSpPr>
          <p:nvPr/>
        </p:nvSpPr>
        <p:spPr>
          <a:xfrm>
            <a:off x="349250" y="238125"/>
            <a:ext cx="17623155" cy="9822815"/>
          </a:xfrm>
          <a:prstGeom prst="rect">
            <a:avLst/>
          </a:prstGeom>
          <a:noFill/>
          <a:ln w="57150" cap="flat" cmpd="sng">
            <a:solidFill>
              <a:srgbClr val="694680">
                <a:alpha val="100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/>
            <a:endParaRPr lang="ko-KR" altLang="en-US" sz="180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190" name="Picture "/>
          <p:cNvPicPr>
            <a:picLocks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22475" y="1362710"/>
            <a:ext cx="13870305" cy="48895"/>
          </a:xfrm>
          <a:prstGeom prst="rect">
            <a:avLst/>
          </a:prstGeom>
          <a:noFill/>
          <a:ln w="0">
            <a:noFill/>
            <a:prstDash/>
          </a:ln>
        </p:spPr>
      </p:pic>
      <p:sp>
        <p:nvSpPr>
          <p:cNvPr id="193" name="Rect 0"/>
          <p:cNvSpPr>
            <a:spLocks/>
          </p:cNvSpPr>
          <p:nvPr/>
        </p:nvSpPr>
        <p:spPr>
          <a:xfrm>
            <a:off x="349250" y="238125"/>
            <a:ext cx="17623790" cy="9763760"/>
          </a:xfrm>
          <a:prstGeom prst="rect">
            <a:avLst/>
          </a:prstGeom>
          <a:noFill/>
          <a:ln w="57150" cap="flat" cmpd="sng">
            <a:solidFill>
              <a:schemeClr val="bg1">
                <a:alpha val="10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94" name="그림 2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3125" y="2338070"/>
            <a:ext cx="7230110" cy="5606415"/>
          </a:xfrm>
          <a:prstGeom prst="rect">
            <a:avLst/>
          </a:prstGeom>
          <a:noFill/>
        </p:spPr>
      </p:pic>
      <p:pic>
        <p:nvPicPr>
          <p:cNvPr id="195" name="그림 25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975" y="2333625"/>
            <a:ext cx="8020685" cy="5544185"/>
          </a:xfrm>
          <a:prstGeom prst="rect">
            <a:avLst/>
          </a:prstGeom>
          <a:noFill/>
        </p:spPr>
      </p:pic>
      <p:pic>
        <p:nvPicPr>
          <p:cNvPr id="196" name="그림 35" descr="C:/Users/admin/AppData/Roaming/PolarisOffice/ETemp/13692_22724144/fImage302035046962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44075" y="2338070"/>
            <a:ext cx="7230745" cy="5607050"/>
          </a:xfrm>
          <a:prstGeom prst="rect">
            <a:avLst/>
          </a:prstGeom>
          <a:noFill/>
          <a:ln w="57150" cap="flat" cmpd="sng">
            <a:solidFill>
              <a:schemeClr val="bg1">
                <a:alpha val="100000"/>
              </a:schemeClr>
            </a:solidFill>
            <a:prstDash val="solid"/>
            <a:round/>
          </a:ln>
        </p:spPr>
      </p:pic>
      <p:pic>
        <p:nvPicPr>
          <p:cNvPr id="197" name="그림 36" descr="C:/Users/admin/AppData/Roaming/PolarisOffice/ETemp/13692_22724144/fImage297225054464.png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04925" y="2333625"/>
            <a:ext cx="8021320" cy="5544820"/>
          </a:xfrm>
          <a:prstGeom prst="rect">
            <a:avLst/>
          </a:prstGeom>
          <a:noFill/>
          <a:ln w="57150" cap="flat" cmpd="sng">
            <a:solidFill>
              <a:schemeClr val="bg1">
                <a:alpha val="100000"/>
              </a:schemeClr>
            </a:solidFill>
            <a:prstDash val="solid"/>
            <a:rou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Rect 0"/>
          <p:cNvSpPr txBox="1">
            <a:spLocks/>
          </p:cNvSpPr>
          <p:nvPr/>
        </p:nvSpPr>
        <p:spPr>
          <a:xfrm>
            <a:off x="6338570" y="374015"/>
            <a:ext cx="2638425" cy="8610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5000" b="1">
                <a:solidFill>
                  <a:srgbClr val="694680"/>
                </a:solidFill>
                <a:latin typeface="나눔바른고딕" charset="0"/>
                <a:ea typeface="나눔바른고딕" charset="0"/>
                <a:cs typeface="Impact" charset="0"/>
              </a:rPr>
              <a:t>진행상황</a:t>
            </a:r>
            <a:endParaRPr lang="ko-KR" altLang="en-US" sz="5000" b="1">
              <a:solidFill>
                <a:srgbClr val="694680"/>
              </a:solidFill>
              <a:latin typeface="나눔바른고딕" charset="0"/>
              <a:ea typeface="나눔바른고딕" charset="0"/>
              <a:cs typeface="Impact" charset="0"/>
            </a:endParaRPr>
          </a:p>
        </p:txBody>
      </p:sp>
      <p:sp>
        <p:nvSpPr>
          <p:cNvPr id="203" name="Rect 0"/>
          <p:cNvSpPr>
            <a:spLocks/>
          </p:cNvSpPr>
          <p:nvPr/>
        </p:nvSpPr>
        <p:spPr>
          <a:xfrm>
            <a:off x="208280" y="207645"/>
            <a:ext cx="17878425" cy="9871075"/>
          </a:xfrm>
          <a:prstGeom prst="rect">
            <a:avLst/>
          </a:prstGeom>
          <a:noFill/>
          <a:ln w="57150" cap="flat" cmpd="sng">
            <a:solidFill>
              <a:srgbClr val="694680">
                <a:alpha val="100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04" name="Rect 0"/>
          <p:cNvSpPr>
            <a:spLocks/>
          </p:cNvSpPr>
          <p:nvPr/>
        </p:nvSpPr>
        <p:spPr>
          <a:xfrm>
            <a:off x="1108710" y="1357630"/>
            <a:ext cx="15961360" cy="47625"/>
          </a:xfrm>
          <a:prstGeom prst="rect">
            <a:avLst/>
          </a:prstGeom>
          <a:solidFill>
            <a:srgbClr val="69468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06" name="텍스트 상자 1"/>
          <p:cNvSpPr txBox="1">
            <a:spLocks/>
          </p:cNvSpPr>
          <p:nvPr/>
        </p:nvSpPr>
        <p:spPr>
          <a:xfrm>
            <a:off x="8639810" y="483235"/>
            <a:ext cx="2042160" cy="70739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4000" b="1">
                <a:solidFill>
                  <a:srgbClr val="694680"/>
                </a:solidFill>
                <a:latin typeface="나눔바른고딕" charset="0"/>
                <a:ea typeface="나눔바른고딕" charset="0"/>
                <a:cs typeface="Impact" charset="0"/>
              </a:rPr>
              <a:t>- WBS</a:t>
            </a:r>
            <a:endParaRPr lang="ko-KR" altLang="en-US" sz="4000" b="1">
              <a:solidFill>
                <a:srgbClr val="694680"/>
              </a:solidFill>
              <a:latin typeface="나눔바른고딕" charset="0"/>
              <a:ea typeface="나눔바른고딕" charset="0"/>
              <a:cs typeface="Impact" charset="0"/>
            </a:endParaRPr>
          </a:p>
        </p:txBody>
      </p:sp>
      <p:pic>
        <p:nvPicPr>
          <p:cNvPr id="207" name="그림 2" descr="C:/Users/admin/AppData/Roaming/PolarisOffice/ETemp/15880_7707200/fImage5385640041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779270" y="1914525"/>
            <a:ext cx="14740890" cy="721995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94680"/>
        </a:solidFill>
        <a:effectLst/>
      </p:bgPr>
    </p:bg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33"/>
          <p:cNvSpPr txBox="1">
            <a:spLocks/>
          </p:cNvSpPr>
          <p:nvPr/>
        </p:nvSpPr>
        <p:spPr>
          <a:xfrm>
            <a:off x="3529965" y="3571240"/>
            <a:ext cx="11226165" cy="316801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ctr">
            <a:spAutoFit/>
          </a:bodyPr>
          <a:lstStyle/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20000">
                <a:solidFill>
                  <a:schemeClr val="bg1"/>
                </a:solidFill>
                <a:latin typeface="Bahnschrift SemiBold SemiConden" charset="0"/>
              </a:rPr>
              <a:t>Q&amp;A</a:t>
            </a:r>
            <a:endParaRPr lang="ko-KR" altLang="en-US" sz="20000">
              <a:solidFill>
                <a:schemeClr val="bg1"/>
              </a:solidFill>
              <a:latin typeface="Bahnschrift SemiBold SemiConden" charset="0"/>
            </a:endParaRPr>
          </a:p>
        </p:txBody>
      </p:sp>
      <p:pic>
        <p:nvPicPr>
          <p:cNvPr id="441" name="그림 1"/>
          <p:cNvPicPr>
            <a:picLocks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82335" y="2212975"/>
            <a:ext cx="6441440" cy="5878830"/>
          </a:xfrm>
          <a:prstGeom prst="rect">
            <a:avLst/>
          </a:prstGeom>
          <a:noFill/>
          <a:ln w="0">
            <a:noFill/>
            <a:prstDash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Rect 0"/>
          <p:cNvSpPr txBox="1">
            <a:spLocks/>
          </p:cNvSpPr>
          <p:nvPr/>
        </p:nvSpPr>
        <p:spPr>
          <a:xfrm rot="0">
            <a:off x="8603615" y="2798445"/>
            <a:ext cx="2338070" cy="507555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numCol="1" vert="horz" anchor="ctr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sz="3600" b="1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개발배경</a:t>
            </a:r>
            <a:endParaRPr lang="ko-KR" altLang="en-US" sz="3600" b="1">
              <a:solidFill>
                <a:srgbClr val="694680"/>
              </a:solidFill>
              <a:latin typeface="나눔바른고딕" charset="0"/>
              <a:ea typeface="나눔바른고딕" charset="0"/>
            </a:endParaRPr>
          </a:p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sz="3600" b="1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구축방향</a:t>
            </a:r>
            <a:endParaRPr lang="ko-KR" altLang="en-US" sz="3600" b="1">
              <a:solidFill>
                <a:srgbClr val="694680"/>
              </a:solidFill>
              <a:latin typeface="나눔바른고딕" charset="0"/>
              <a:ea typeface="나눔바른고딕" charset="0"/>
            </a:endParaRPr>
          </a:p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sz="3600" b="1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서비스구성</a:t>
            </a:r>
            <a:endParaRPr lang="ko-KR" altLang="en-US" sz="3600" b="1">
              <a:solidFill>
                <a:srgbClr val="694680"/>
              </a:solidFill>
              <a:latin typeface="나눔바른고딕" charset="0"/>
              <a:ea typeface="나눔바른고딕" charset="0"/>
            </a:endParaRPr>
          </a:p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sz="3600" b="1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화면 흐름</a:t>
            </a:r>
            <a:endParaRPr lang="ko-KR" altLang="en-US" sz="3600" b="1">
              <a:solidFill>
                <a:srgbClr val="694680"/>
              </a:solidFill>
              <a:latin typeface="나눔바른고딕" charset="0"/>
              <a:ea typeface="나눔바른고딕" charset="0"/>
            </a:endParaRPr>
          </a:p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sz="3600" b="1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적용기술</a:t>
            </a:r>
            <a:endParaRPr lang="ko-KR" altLang="en-US" sz="3600" b="1">
              <a:solidFill>
                <a:srgbClr val="694680"/>
              </a:solidFill>
              <a:latin typeface="나눔바른고딕" charset="0"/>
              <a:ea typeface="나눔바른고딕" charset="0"/>
            </a:endParaRPr>
          </a:p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sz="3600" b="1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진행상황</a:t>
            </a:r>
            <a:endParaRPr lang="ko-KR" altLang="en-US" sz="3600" b="1">
              <a:solidFill>
                <a:srgbClr val="694680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52" name="Rect 0"/>
          <p:cNvSpPr txBox="1">
            <a:spLocks/>
          </p:cNvSpPr>
          <p:nvPr/>
        </p:nvSpPr>
        <p:spPr>
          <a:xfrm>
            <a:off x="6015355" y="410845"/>
            <a:ext cx="6256655" cy="86169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5000" b="1" dirty="0">
                <a:solidFill>
                  <a:srgbClr val="69468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Impact" charset="0"/>
              </a:rPr>
              <a:t>목차</a:t>
            </a:r>
            <a:endParaRPr lang="ko-KR" altLang="en-US" sz="5000" b="1" dirty="0">
              <a:solidFill>
                <a:srgbClr val="694680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Impact" charset="0"/>
            </a:endParaRPr>
          </a:p>
        </p:txBody>
      </p:sp>
      <p:sp>
        <p:nvSpPr>
          <p:cNvPr id="203" name="Rect 0"/>
          <p:cNvSpPr>
            <a:spLocks/>
          </p:cNvSpPr>
          <p:nvPr/>
        </p:nvSpPr>
        <p:spPr>
          <a:xfrm>
            <a:off x="208280" y="207645"/>
            <a:ext cx="17878425" cy="9871075"/>
          </a:xfrm>
          <a:prstGeom prst="rect">
            <a:avLst/>
          </a:prstGeom>
          <a:noFill/>
          <a:ln w="57150" cap="flat" cmpd="sng">
            <a:solidFill>
              <a:srgbClr val="694680">
                <a:alpha val="100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04" name="Rect 0"/>
          <p:cNvSpPr>
            <a:spLocks/>
          </p:cNvSpPr>
          <p:nvPr/>
        </p:nvSpPr>
        <p:spPr>
          <a:xfrm>
            <a:off x="1163320" y="1357630"/>
            <a:ext cx="15961360" cy="47625"/>
          </a:xfrm>
          <a:prstGeom prst="rect">
            <a:avLst/>
          </a:prstGeom>
          <a:solidFill>
            <a:srgbClr val="69468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05" name="도형 2"/>
          <p:cNvSpPr>
            <a:spLocks/>
          </p:cNvSpPr>
          <p:nvPr/>
        </p:nvSpPr>
        <p:spPr>
          <a:xfrm flipH="1">
            <a:off x="7912735" y="1806575"/>
            <a:ext cx="52705" cy="7552690"/>
          </a:xfrm>
          <a:prstGeom prst="rect">
            <a:avLst/>
          </a:prstGeom>
          <a:solidFill>
            <a:srgbClr val="69468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64936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94680"/>
        </a:solid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5"/>
          <p:cNvSpPr txBox="1">
            <a:spLocks/>
          </p:cNvSpPr>
          <p:nvPr/>
        </p:nvSpPr>
        <p:spPr>
          <a:xfrm>
            <a:off x="7743273" y="412696"/>
            <a:ext cx="2776220" cy="86169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5000" b="1" dirty="0" err="1">
                <a:solidFill>
                  <a:srgbClr val="F5F5F5"/>
                </a:solidFill>
                <a:latin typeface="나눔바른고딕" charset="0"/>
                <a:ea typeface="나눔바른고딕" charset="0"/>
                <a:cs typeface="Impact" charset="0"/>
              </a:rPr>
              <a:t>개발</a:t>
            </a:r>
            <a:r>
              <a:rPr lang="en-US" sz="5000" b="1" dirty="0">
                <a:solidFill>
                  <a:srgbClr val="F5F5F5"/>
                </a:solidFill>
                <a:latin typeface="나눔바른고딕" charset="0"/>
                <a:ea typeface="나눔바른고딕" charset="0"/>
                <a:cs typeface="Impact" charset="0"/>
              </a:rPr>
              <a:t> </a:t>
            </a:r>
            <a:r>
              <a:rPr lang="en-US" sz="5000" b="1" dirty="0" err="1">
                <a:solidFill>
                  <a:srgbClr val="F5F5F5"/>
                </a:solidFill>
                <a:latin typeface="나눔바른고딕" charset="0"/>
                <a:ea typeface="나눔바른고딕" charset="0"/>
                <a:cs typeface="Impact" charset="0"/>
              </a:rPr>
              <a:t>배경</a:t>
            </a:r>
            <a:endParaRPr lang="ko-KR" altLang="en-US" sz="5000" b="1" dirty="0">
              <a:solidFill>
                <a:srgbClr val="F5F5F5"/>
              </a:solidFill>
              <a:latin typeface="나눔바른고딕" charset="0"/>
              <a:ea typeface="나눔바른고딕" charset="0"/>
              <a:cs typeface="Impact" charset="0"/>
            </a:endParaRPr>
          </a:p>
        </p:txBody>
      </p:sp>
      <p:pic>
        <p:nvPicPr>
          <p:cNvPr id="121" name="Google Shape;121;p15"/>
          <p:cNvPicPr preferRelativeResize="0">
            <a:picLocks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5992" y="1362710"/>
            <a:ext cx="13869035" cy="47625"/>
          </a:xfrm>
          <a:prstGeom prst="rect">
            <a:avLst/>
          </a:prstGeom>
          <a:noFill/>
          <a:ln w="0">
            <a:noFill/>
            <a:prstDash/>
          </a:ln>
        </p:spPr>
      </p:pic>
      <p:sp>
        <p:nvSpPr>
          <p:cNvPr id="130" name="도형 24"/>
          <p:cNvSpPr>
            <a:spLocks/>
          </p:cNvSpPr>
          <p:nvPr/>
        </p:nvSpPr>
        <p:spPr>
          <a:xfrm>
            <a:off x="349250" y="238125"/>
            <a:ext cx="17622520" cy="9762490"/>
          </a:xfrm>
          <a:prstGeom prst="rect">
            <a:avLst/>
          </a:prstGeom>
          <a:noFill/>
          <a:ln w="57150" cap="flat" cmpd="sng">
            <a:solidFill>
              <a:schemeClr val="bg1">
                <a:alpha val="10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27" name="Google Shape;127;p15"/>
          <p:cNvSpPr txBox="1">
            <a:spLocks/>
          </p:cNvSpPr>
          <p:nvPr/>
        </p:nvSpPr>
        <p:spPr>
          <a:xfrm>
            <a:off x="3787775" y="1833894"/>
            <a:ext cx="10976610" cy="707886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ctr">
            <a:spAutoFit/>
          </a:bodyPr>
          <a:lstStyle/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4000" dirty="0" err="1">
                <a:solidFill>
                  <a:srgbClr val="F5F5F5"/>
                </a:solidFill>
                <a:latin typeface="나눔바른고딕" charset="0"/>
                <a:ea typeface="나눔바른고딕" charset="0"/>
              </a:rPr>
              <a:t>관심사</a:t>
            </a:r>
            <a:r>
              <a:rPr lang="en-US" sz="4000" dirty="0">
                <a:solidFill>
                  <a:srgbClr val="F5F5F5"/>
                </a:solidFill>
                <a:latin typeface="나눔바른고딕" charset="0"/>
                <a:ea typeface="나눔바른고딕" charset="0"/>
              </a:rPr>
              <a:t>: </a:t>
            </a:r>
            <a:r>
              <a:rPr lang="en-US" sz="4000" dirty="0" err="1">
                <a:solidFill>
                  <a:srgbClr val="F5F5F5"/>
                </a:solidFill>
                <a:latin typeface="나눔바른고딕" charset="0"/>
                <a:ea typeface="나눔바른고딕" charset="0"/>
              </a:rPr>
              <a:t>패션</a:t>
            </a:r>
            <a:r>
              <a:rPr lang="en-US" sz="4000" dirty="0">
                <a:solidFill>
                  <a:srgbClr val="F5F5F5"/>
                </a:solidFill>
                <a:latin typeface="나눔바른고딕" charset="0"/>
                <a:ea typeface="나눔바른고딕" charset="0"/>
              </a:rPr>
              <a:t>, </a:t>
            </a:r>
            <a:r>
              <a:rPr lang="en-US" sz="4000" dirty="0" err="1">
                <a:solidFill>
                  <a:srgbClr val="F5F5F5"/>
                </a:solidFill>
                <a:latin typeface="나눔바른고딕" charset="0"/>
                <a:ea typeface="나눔바른고딕" charset="0"/>
              </a:rPr>
              <a:t>스트리밍</a:t>
            </a:r>
            <a:r>
              <a:rPr lang="en-US" sz="4000" dirty="0">
                <a:solidFill>
                  <a:srgbClr val="F5F5F5"/>
                </a:solidFill>
                <a:latin typeface="나눔바른고딕" charset="0"/>
                <a:ea typeface="나눔바른고딕" charset="0"/>
              </a:rPr>
              <a:t> </a:t>
            </a:r>
            <a:r>
              <a:rPr lang="en-US" sz="4000" dirty="0" err="1">
                <a:solidFill>
                  <a:srgbClr val="F5F5F5"/>
                </a:solidFill>
                <a:latin typeface="나눔바른고딕" charset="0"/>
                <a:ea typeface="나눔바른고딕" charset="0"/>
              </a:rPr>
              <a:t>서비스</a:t>
            </a:r>
            <a:r>
              <a:rPr lang="en-US" sz="4000" dirty="0">
                <a:solidFill>
                  <a:srgbClr val="F5F5F5"/>
                </a:solidFill>
                <a:latin typeface="나눔바른고딕" charset="0"/>
                <a:ea typeface="나눔바른고딕" charset="0"/>
              </a:rPr>
              <a:t>, </a:t>
            </a:r>
            <a:r>
              <a:rPr lang="en-US" sz="4000" dirty="0" err="1">
                <a:solidFill>
                  <a:srgbClr val="F5F5F5"/>
                </a:solidFill>
                <a:latin typeface="나눔바른고딕" charset="0"/>
                <a:ea typeface="나눔바른고딕" charset="0"/>
              </a:rPr>
              <a:t>운동</a:t>
            </a:r>
            <a:r>
              <a:rPr lang="en-US" sz="4000" dirty="0">
                <a:solidFill>
                  <a:srgbClr val="F5F5F5"/>
                </a:solidFill>
                <a:latin typeface="나눔바른고딕" charset="0"/>
                <a:ea typeface="나눔바른고딕" charset="0"/>
              </a:rPr>
              <a:t> </a:t>
            </a:r>
            <a:r>
              <a:rPr lang="en-US" sz="4000" dirty="0" err="1">
                <a:solidFill>
                  <a:srgbClr val="F5F5F5"/>
                </a:solidFill>
                <a:latin typeface="나눔바른고딕" charset="0"/>
                <a:ea typeface="나눔바른고딕" charset="0"/>
              </a:rPr>
              <a:t>선수</a:t>
            </a:r>
            <a:endParaRPr lang="ko-KR" altLang="en-US" sz="4000" dirty="0">
              <a:solidFill>
                <a:srgbClr val="F5F5F5"/>
              </a:solidFill>
              <a:latin typeface="나눔바른고딕" charset="0"/>
              <a:ea typeface="나눔바른고딕" charset="0"/>
            </a:endParaRPr>
          </a:p>
        </p:txBody>
      </p:sp>
      <p:pic>
        <p:nvPicPr>
          <p:cNvPr id="137" name="그림 37"/>
          <p:cNvPicPr>
            <a:picLocks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2587" y="1775087"/>
            <a:ext cx="255270" cy="185420"/>
          </a:xfrm>
          <a:prstGeom prst="rect">
            <a:avLst/>
          </a:prstGeom>
          <a:noFill/>
          <a:ln w="0">
            <a:noFill/>
            <a:prstDash/>
          </a:ln>
        </p:spPr>
      </p:pic>
      <p:pic>
        <p:nvPicPr>
          <p:cNvPr id="138" name="그림 38"/>
          <p:cNvPicPr>
            <a:picLocks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4603327" y="1741810"/>
            <a:ext cx="271145" cy="217805"/>
          </a:xfrm>
          <a:prstGeom prst="rect">
            <a:avLst/>
          </a:prstGeom>
          <a:noFill/>
          <a:ln w="0">
            <a:noFill/>
            <a:prstDash/>
          </a:ln>
        </p:spPr>
      </p:pic>
      <p:sp>
        <p:nvSpPr>
          <p:cNvPr id="21" name="도형 20">
            <a:extLst>
              <a:ext uri="{FF2B5EF4-FFF2-40B4-BE49-F238E27FC236}">
                <a16:creationId xmlns:a16="http://schemas.microsoft.com/office/drawing/2014/main" id="{AE2F1CBD-ED58-4565-8B06-D8A9C5A8D59D}"/>
              </a:ext>
            </a:extLst>
          </p:cNvPr>
          <p:cNvSpPr>
            <a:spLocks/>
          </p:cNvSpPr>
          <p:nvPr/>
        </p:nvSpPr>
        <p:spPr>
          <a:xfrm>
            <a:off x="8857931" y="3053646"/>
            <a:ext cx="572135" cy="1019795"/>
          </a:xfrm>
          <a:prstGeom prst="downArrow">
            <a:avLst/>
          </a:prstGeom>
          <a:solidFill>
            <a:schemeClr val="bg1"/>
          </a:solidFill>
          <a:ln w="254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2" name="Google Shape;122;p15">
            <a:extLst>
              <a:ext uri="{FF2B5EF4-FFF2-40B4-BE49-F238E27FC236}">
                <a16:creationId xmlns:a16="http://schemas.microsoft.com/office/drawing/2014/main" id="{A55FE219-2E87-4219-A2DD-4C95FB8DD636}"/>
              </a:ext>
            </a:extLst>
          </p:cNvPr>
          <p:cNvSpPr txBox="1">
            <a:spLocks/>
          </p:cNvSpPr>
          <p:nvPr/>
        </p:nvSpPr>
        <p:spPr>
          <a:xfrm>
            <a:off x="3893694" y="4572311"/>
            <a:ext cx="10808335" cy="707886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ctr">
            <a:spAutoFit/>
          </a:bodyPr>
          <a:lstStyle/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4000" dirty="0" err="1">
                <a:solidFill>
                  <a:srgbClr val="F5F5F5"/>
                </a:solidFill>
                <a:latin typeface="나눔바른고딕" charset="0"/>
                <a:ea typeface="나눔바른고딕" charset="0"/>
              </a:rPr>
              <a:t>초반</a:t>
            </a:r>
            <a:r>
              <a:rPr lang="en-US" sz="4000" dirty="0">
                <a:solidFill>
                  <a:srgbClr val="F5F5F5"/>
                </a:solidFill>
                <a:latin typeface="나눔바른고딕" charset="0"/>
                <a:ea typeface="나눔바른고딕" charset="0"/>
              </a:rPr>
              <a:t> </a:t>
            </a:r>
            <a:r>
              <a:rPr lang="en-US" sz="4000" dirty="0" err="1">
                <a:solidFill>
                  <a:srgbClr val="F5F5F5"/>
                </a:solidFill>
                <a:latin typeface="나눔바른고딕" charset="0"/>
                <a:ea typeface="나눔바른고딕" charset="0"/>
              </a:rPr>
              <a:t>기획</a:t>
            </a:r>
            <a:r>
              <a:rPr lang="en-US" sz="4000" dirty="0">
                <a:solidFill>
                  <a:srgbClr val="F5F5F5"/>
                </a:solidFill>
                <a:latin typeface="나눔바른고딕" charset="0"/>
                <a:ea typeface="나눔바른고딕" charset="0"/>
              </a:rPr>
              <a:t>: </a:t>
            </a:r>
            <a:r>
              <a:rPr lang="en-US" sz="4000" dirty="0" err="1">
                <a:solidFill>
                  <a:srgbClr val="F5F5F5"/>
                </a:solidFill>
                <a:latin typeface="나눔바른고딕" charset="0"/>
                <a:ea typeface="나눔바른고딕" charset="0"/>
              </a:rPr>
              <a:t>유명인의</a:t>
            </a:r>
            <a:r>
              <a:rPr lang="en-US" sz="4000" dirty="0">
                <a:solidFill>
                  <a:srgbClr val="F5F5F5"/>
                </a:solidFill>
                <a:latin typeface="나눔바른고딕" charset="0"/>
                <a:ea typeface="나눔바른고딕" charset="0"/>
              </a:rPr>
              <a:t> </a:t>
            </a:r>
            <a:r>
              <a:rPr lang="en-US" sz="4000" dirty="0" err="1">
                <a:solidFill>
                  <a:srgbClr val="F5F5F5"/>
                </a:solidFill>
                <a:latin typeface="나눔바른고딕" charset="0"/>
                <a:ea typeface="나눔바른고딕" charset="0"/>
              </a:rPr>
              <a:t>패션</a:t>
            </a:r>
            <a:r>
              <a:rPr lang="en-US" sz="4000" dirty="0">
                <a:solidFill>
                  <a:srgbClr val="F5F5F5"/>
                </a:solidFill>
                <a:latin typeface="나눔바른고딕" charset="0"/>
                <a:ea typeface="나눔바른고딕" charset="0"/>
              </a:rPr>
              <a:t> 정보 </a:t>
            </a:r>
            <a:r>
              <a:rPr lang="en-US" sz="4000" dirty="0" err="1">
                <a:solidFill>
                  <a:srgbClr val="F5F5F5"/>
                </a:solidFill>
                <a:latin typeface="나눔바른고딕" charset="0"/>
                <a:ea typeface="나눔바른고딕" charset="0"/>
              </a:rPr>
              <a:t>아카이브</a:t>
            </a:r>
            <a:r>
              <a:rPr lang="en-US" sz="4000" dirty="0">
                <a:solidFill>
                  <a:srgbClr val="F5F5F5"/>
                </a:solidFill>
                <a:latin typeface="나눔바른고딕" charset="0"/>
                <a:ea typeface="나눔바른고딕" charset="0"/>
              </a:rPr>
              <a:t> </a:t>
            </a:r>
            <a:r>
              <a:rPr lang="en-US" sz="4000" dirty="0" err="1">
                <a:solidFill>
                  <a:srgbClr val="F5F5F5"/>
                </a:solidFill>
                <a:latin typeface="나눔바른고딕" charset="0"/>
                <a:ea typeface="나눔바른고딕" charset="0"/>
              </a:rPr>
              <a:t>서비스</a:t>
            </a:r>
            <a:endParaRPr lang="ko-KR" altLang="en-US" sz="4000" dirty="0">
              <a:solidFill>
                <a:srgbClr val="F5F5F5"/>
              </a:solidFill>
              <a:latin typeface="나눔바른고딕" charset="0"/>
              <a:ea typeface="나눔바른고딕" charset="0"/>
            </a:endParaRPr>
          </a:p>
        </p:txBody>
      </p:sp>
      <p:pic>
        <p:nvPicPr>
          <p:cNvPr id="23" name="그림 78">
            <a:extLst>
              <a:ext uri="{FF2B5EF4-FFF2-40B4-BE49-F238E27FC236}">
                <a16:creationId xmlns:a16="http://schemas.microsoft.com/office/drawing/2014/main" id="{DA189223-7B25-4A58-95A4-8CEBBD9B6ECB}"/>
              </a:ext>
            </a:extLst>
          </p:cNvPr>
          <p:cNvPicPr>
            <a:picLocks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4182315" y="4543519"/>
            <a:ext cx="271145" cy="217805"/>
          </a:xfrm>
          <a:prstGeom prst="rect">
            <a:avLst/>
          </a:prstGeom>
          <a:noFill/>
          <a:ln w="0">
            <a:noFill/>
            <a:prstDash/>
          </a:ln>
        </p:spPr>
      </p:pic>
      <p:pic>
        <p:nvPicPr>
          <p:cNvPr id="24" name="그림 79">
            <a:extLst>
              <a:ext uri="{FF2B5EF4-FFF2-40B4-BE49-F238E27FC236}">
                <a16:creationId xmlns:a16="http://schemas.microsoft.com/office/drawing/2014/main" id="{A9DB531F-C033-4A2C-B812-1DF142481940}"/>
              </a:ext>
            </a:extLst>
          </p:cNvPr>
          <p:cNvPicPr>
            <a:picLocks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15455" y="4557320"/>
            <a:ext cx="255270" cy="185420"/>
          </a:xfrm>
          <a:prstGeom prst="rect">
            <a:avLst/>
          </a:prstGeom>
          <a:noFill/>
          <a:ln w="0">
            <a:noFill/>
            <a:prstDash/>
          </a:ln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3DC0AA20-ECC2-4774-AA39-9CAC2D001E60}"/>
              </a:ext>
            </a:extLst>
          </p:cNvPr>
          <p:cNvGrpSpPr/>
          <p:nvPr/>
        </p:nvGrpSpPr>
        <p:grpSpPr>
          <a:xfrm>
            <a:off x="580706" y="7543335"/>
            <a:ext cx="17126586" cy="1369054"/>
            <a:chOff x="580706" y="6938740"/>
            <a:chExt cx="17126586" cy="1369054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A8A4A9D8-6248-4EED-89BE-D9545C1C37FC}"/>
                </a:ext>
              </a:extLst>
            </p:cNvPr>
            <p:cNvGrpSpPr/>
            <p:nvPr/>
          </p:nvGrpSpPr>
          <p:grpSpPr>
            <a:xfrm>
              <a:off x="580706" y="6938740"/>
              <a:ext cx="17126586" cy="1179513"/>
              <a:chOff x="580707" y="6928336"/>
              <a:chExt cx="17126586" cy="1179513"/>
            </a:xfrm>
          </p:grpSpPr>
          <p:sp>
            <p:nvSpPr>
              <p:cNvPr id="27" name="Google Shape;126;p15">
                <a:extLst>
                  <a:ext uri="{FF2B5EF4-FFF2-40B4-BE49-F238E27FC236}">
                    <a16:creationId xmlns:a16="http://schemas.microsoft.com/office/drawing/2014/main" id="{B273754A-1272-42DB-AD98-1A893C4BECB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14755" y="7369979"/>
                <a:ext cx="16198850" cy="737870"/>
              </a:xfrm>
              <a:prstGeom prst="rect">
                <a:avLst/>
              </a:prstGeom>
              <a:noFill/>
              <a:ln w="0">
                <a:noFill/>
                <a:prstDash/>
              </a:ln>
            </p:spPr>
            <p:txBody>
              <a:bodyPr vert="horz" wrap="square" lIns="91440" tIns="45720" rIns="91440" bIns="45720" numCol="1" anchor="ctr">
                <a:spAutoFit/>
              </a:bodyPr>
              <a:lstStyle/>
              <a:p>
                <a:pPr marL="0" indent="0" algn="l" rtl="0" latinLnBrk="0"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r>
                  <a:rPr lang="en-US" sz="4200" b="1" dirty="0" err="1">
                    <a:solidFill>
                      <a:srgbClr val="F5F5F5"/>
                    </a:solidFill>
                    <a:latin typeface="나눔바른고딕" charset="0"/>
                    <a:ea typeface="나눔바른고딕" charset="0"/>
                  </a:rPr>
                  <a:t>수정된</a:t>
                </a:r>
                <a:r>
                  <a:rPr lang="en-US" sz="4200" b="1" dirty="0">
                    <a:solidFill>
                      <a:srgbClr val="F5F5F5"/>
                    </a:solidFill>
                    <a:latin typeface="나눔바른고딕" charset="0"/>
                    <a:ea typeface="나눔바른고딕" charset="0"/>
                  </a:rPr>
                  <a:t> </a:t>
                </a:r>
                <a:r>
                  <a:rPr lang="en-US" sz="4200" b="1" dirty="0" err="1">
                    <a:solidFill>
                      <a:srgbClr val="F5F5F5"/>
                    </a:solidFill>
                    <a:latin typeface="나눔바른고딕" charset="0"/>
                    <a:ea typeface="나눔바른고딕" charset="0"/>
                  </a:rPr>
                  <a:t>기획</a:t>
                </a:r>
                <a:r>
                  <a:rPr lang="en-US" sz="4200" b="1" dirty="0">
                    <a:solidFill>
                      <a:srgbClr val="F5F5F5"/>
                    </a:solidFill>
                    <a:latin typeface="나눔바른고딕" charset="0"/>
                    <a:ea typeface="나눔바른고딕" charset="0"/>
                  </a:rPr>
                  <a:t>: </a:t>
                </a:r>
                <a:r>
                  <a:rPr lang="en-US" sz="4200" b="1" dirty="0" err="1">
                    <a:solidFill>
                      <a:srgbClr val="F5F5F5"/>
                    </a:solidFill>
                    <a:latin typeface="나눔바른고딕" charset="0"/>
                    <a:ea typeface="나눔바른고딕" charset="0"/>
                  </a:rPr>
                  <a:t>나의</a:t>
                </a:r>
                <a:r>
                  <a:rPr lang="en-US" sz="4200" b="1" dirty="0">
                    <a:solidFill>
                      <a:srgbClr val="F5F5F5"/>
                    </a:solidFill>
                    <a:latin typeface="나눔바른고딕" charset="0"/>
                    <a:ea typeface="나눔바른고딕" charset="0"/>
                  </a:rPr>
                  <a:t> </a:t>
                </a:r>
                <a:r>
                  <a:rPr lang="en-US" sz="4200" b="1" dirty="0" err="1">
                    <a:solidFill>
                      <a:srgbClr val="F5F5F5"/>
                    </a:solidFill>
                    <a:latin typeface="나눔바른고딕" charset="0"/>
                    <a:ea typeface="나눔바른고딕" charset="0"/>
                  </a:rPr>
                  <a:t>패션</a:t>
                </a:r>
                <a:r>
                  <a:rPr lang="en-US" sz="4200" b="1" dirty="0">
                    <a:solidFill>
                      <a:srgbClr val="F5F5F5"/>
                    </a:solidFill>
                    <a:latin typeface="나눔바른고딕" charset="0"/>
                    <a:ea typeface="나눔바른고딕" charset="0"/>
                  </a:rPr>
                  <a:t> </a:t>
                </a:r>
                <a:r>
                  <a:rPr lang="en-US" sz="4200" b="1" dirty="0" err="1">
                    <a:solidFill>
                      <a:srgbClr val="F5F5F5"/>
                    </a:solidFill>
                    <a:latin typeface="나눔바른고딕" charset="0"/>
                    <a:ea typeface="나눔바른고딕" charset="0"/>
                  </a:rPr>
                  <a:t>정보를</a:t>
                </a:r>
                <a:r>
                  <a:rPr lang="en-US" sz="4200" b="1" dirty="0">
                    <a:solidFill>
                      <a:srgbClr val="F5F5F5"/>
                    </a:solidFill>
                    <a:latin typeface="나눔바른고딕" charset="0"/>
                    <a:ea typeface="나눔바른고딕" charset="0"/>
                  </a:rPr>
                  <a:t> 매일 </a:t>
                </a:r>
                <a:r>
                  <a:rPr lang="en-US" sz="4200" b="1" dirty="0" err="1">
                    <a:solidFill>
                      <a:srgbClr val="F5F5F5"/>
                    </a:solidFill>
                    <a:latin typeface="나눔바른고딕" charset="0"/>
                    <a:ea typeface="나눔바른고딕" charset="0"/>
                  </a:rPr>
                  <a:t>기록하고</a:t>
                </a:r>
                <a:r>
                  <a:rPr lang="en-US" sz="4200" b="1" dirty="0">
                    <a:solidFill>
                      <a:srgbClr val="F5F5F5"/>
                    </a:solidFill>
                    <a:latin typeface="나눔바른고딕" charset="0"/>
                    <a:ea typeface="나눔바른고딕" charset="0"/>
                  </a:rPr>
                  <a:t> </a:t>
                </a:r>
                <a:r>
                  <a:rPr lang="en-US" sz="4200" b="1" dirty="0" err="1">
                    <a:solidFill>
                      <a:srgbClr val="F5F5F5"/>
                    </a:solidFill>
                    <a:latin typeface="나눔바른고딕" charset="0"/>
                    <a:ea typeface="나눔바른고딕" charset="0"/>
                  </a:rPr>
                  <a:t>피드백을</a:t>
                </a:r>
                <a:r>
                  <a:rPr lang="en-US" sz="4200" b="1" dirty="0">
                    <a:solidFill>
                      <a:srgbClr val="F5F5F5"/>
                    </a:solidFill>
                    <a:latin typeface="나눔바른고딕" charset="0"/>
                    <a:ea typeface="나눔바른고딕" charset="0"/>
                  </a:rPr>
                  <a:t> </a:t>
                </a:r>
                <a:r>
                  <a:rPr lang="en-US" sz="4200" b="1" dirty="0" err="1">
                    <a:solidFill>
                      <a:srgbClr val="F5F5F5"/>
                    </a:solidFill>
                    <a:latin typeface="나눔바른고딕" charset="0"/>
                    <a:ea typeface="나눔바른고딕" charset="0"/>
                  </a:rPr>
                  <a:t>받을</a:t>
                </a:r>
                <a:r>
                  <a:rPr lang="en-US" sz="4200" b="1" dirty="0">
                    <a:solidFill>
                      <a:srgbClr val="F5F5F5"/>
                    </a:solidFill>
                    <a:latin typeface="나눔바른고딕" charset="0"/>
                    <a:ea typeface="나눔바른고딕" charset="0"/>
                  </a:rPr>
                  <a:t> 수 </a:t>
                </a:r>
                <a:r>
                  <a:rPr lang="en-US" sz="4200" b="1" dirty="0" err="1">
                    <a:solidFill>
                      <a:srgbClr val="F5F5F5"/>
                    </a:solidFill>
                    <a:latin typeface="나눔바른고딕" charset="0"/>
                    <a:ea typeface="나눔바른고딕" charset="0"/>
                  </a:rPr>
                  <a:t>있는</a:t>
                </a:r>
                <a:r>
                  <a:rPr lang="en-US" sz="4200" b="1" dirty="0">
                    <a:solidFill>
                      <a:srgbClr val="F5F5F5"/>
                    </a:solidFill>
                    <a:latin typeface="나눔바른고딕" charset="0"/>
                    <a:ea typeface="나눔바른고딕" charset="0"/>
                  </a:rPr>
                  <a:t> </a:t>
                </a:r>
                <a:r>
                  <a:rPr lang="en-US" sz="4200" b="1" dirty="0" err="1">
                    <a:solidFill>
                      <a:srgbClr val="F5F5F5"/>
                    </a:solidFill>
                    <a:latin typeface="나눔바른고딕" charset="0"/>
                    <a:ea typeface="나눔바른고딕" charset="0"/>
                  </a:rPr>
                  <a:t>서비스</a:t>
                </a:r>
                <a:endParaRPr lang="ko-KR" altLang="en-US" sz="4200" b="1" dirty="0">
                  <a:solidFill>
                    <a:srgbClr val="F5F5F5"/>
                  </a:solidFill>
                  <a:latin typeface="나눔바른고딕" charset="0"/>
                  <a:ea typeface="나눔바른고딕" charset="0"/>
                </a:endParaRPr>
              </a:p>
            </p:txBody>
          </p:sp>
          <p:pic>
            <p:nvPicPr>
              <p:cNvPr id="28" name="그림 34">
                <a:extLst>
                  <a:ext uri="{FF2B5EF4-FFF2-40B4-BE49-F238E27FC236}">
                    <a16:creationId xmlns:a16="http://schemas.microsoft.com/office/drawing/2014/main" id="{BB3937AF-D8B6-40AF-A3D9-284DAC41AF9C}"/>
                  </a:ext>
                </a:extLst>
              </p:cNvPr>
              <p:cNvPicPr>
                <a:picLocks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174528" y="6928336"/>
                <a:ext cx="532765" cy="440055"/>
              </a:xfrm>
              <a:prstGeom prst="rect">
                <a:avLst/>
              </a:prstGeom>
              <a:noFill/>
              <a:ln w="0">
                <a:noFill/>
                <a:prstDash/>
              </a:ln>
            </p:spPr>
          </p:pic>
          <p:pic>
            <p:nvPicPr>
              <p:cNvPr id="29" name="그림 35">
                <a:extLst>
                  <a:ext uri="{FF2B5EF4-FFF2-40B4-BE49-F238E27FC236}">
                    <a16:creationId xmlns:a16="http://schemas.microsoft.com/office/drawing/2014/main" id="{9971367B-7277-4FF8-A457-0213B8F9DDC8}"/>
                  </a:ext>
                </a:extLst>
              </p:cNvPr>
              <p:cNvPicPr>
                <a:picLocks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0800000">
                <a:off x="580707" y="6938740"/>
                <a:ext cx="532765" cy="440055"/>
              </a:xfrm>
              <a:prstGeom prst="rect">
                <a:avLst/>
              </a:prstGeom>
              <a:noFill/>
              <a:ln w="0">
                <a:noFill/>
                <a:prstDash/>
              </a:ln>
            </p:spPr>
          </p:pic>
        </p:grpSp>
        <p:pic>
          <p:nvPicPr>
            <p:cNvPr id="31" name="그림 70">
              <a:extLst>
                <a:ext uri="{FF2B5EF4-FFF2-40B4-BE49-F238E27FC236}">
                  <a16:creationId xmlns:a16="http://schemas.microsoft.com/office/drawing/2014/main" id="{F7414923-9B22-4947-AA90-2B3A85987788}"/>
                </a:ext>
              </a:extLst>
            </p:cNvPr>
            <p:cNvPicPr>
              <a:picLocks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V="1">
              <a:off x="1240509" y="8138200"/>
              <a:ext cx="15840000" cy="36830"/>
            </a:xfrm>
            <a:prstGeom prst="rect">
              <a:avLst/>
            </a:prstGeom>
            <a:noFill/>
            <a:ln w="0">
              <a:noFill/>
              <a:prstDash/>
            </a:ln>
          </p:spPr>
        </p:pic>
        <p:pic>
          <p:nvPicPr>
            <p:cNvPr id="32" name="그림 77">
              <a:extLst>
                <a:ext uri="{FF2B5EF4-FFF2-40B4-BE49-F238E27FC236}">
                  <a16:creationId xmlns:a16="http://schemas.microsoft.com/office/drawing/2014/main" id="{767145BA-7D21-4DEF-9897-2CC49F24CE85}"/>
                </a:ext>
              </a:extLst>
            </p:cNvPr>
            <p:cNvPicPr>
              <a:picLocks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V="1">
              <a:off x="1043999" y="8253794"/>
              <a:ext cx="16200000" cy="54000"/>
            </a:xfrm>
            <a:prstGeom prst="rect">
              <a:avLst/>
            </a:prstGeom>
            <a:noFill/>
            <a:ln w="0">
              <a:noFill/>
              <a:prstDash/>
            </a:ln>
          </p:spPr>
        </p:pic>
      </p:grpSp>
      <p:sp>
        <p:nvSpPr>
          <p:cNvPr id="34" name="도형 20">
            <a:extLst>
              <a:ext uri="{FF2B5EF4-FFF2-40B4-BE49-F238E27FC236}">
                <a16:creationId xmlns:a16="http://schemas.microsoft.com/office/drawing/2014/main" id="{D19C224B-16AF-465D-9ECC-F6EA4F204004}"/>
              </a:ext>
            </a:extLst>
          </p:cNvPr>
          <p:cNvSpPr>
            <a:spLocks/>
          </p:cNvSpPr>
          <p:nvPr/>
        </p:nvSpPr>
        <p:spPr>
          <a:xfrm>
            <a:off x="8857930" y="6365901"/>
            <a:ext cx="572135" cy="1019795"/>
          </a:xfrm>
          <a:prstGeom prst="downArrow">
            <a:avLst/>
          </a:prstGeom>
          <a:solidFill>
            <a:schemeClr val="bg1"/>
          </a:solidFill>
          <a:ln w="254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 dirty="0">
              <a:latin typeface="맑은 고딕" charset="0"/>
              <a:ea typeface="맑은 고딕" charset="0"/>
            </a:endParaRPr>
          </a:p>
        </p:txBody>
      </p:sp>
      <p:sp>
        <p:nvSpPr>
          <p:cNvPr id="35" name="텍스트 상자 6">
            <a:extLst>
              <a:ext uri="{FF2B5EF4-FFF2-40B4-BE49-F238E27FC236}">
                <a16:creationId xmlns:a16="http://schemas.microsoft.com/office/drawing/2014/main" id="{EFB4E02E-3E61-4AA4-A17C-20ED7D608600}"/>
              </a:ext>
            </a:extLst>
          </p:cNvPr>
          <p:cNvSpPr txBox="1">
            <a:spLocks/>
          </p:cNvSpPr>
          <p:nvPr/>
        </p:nvSpPr>
        <p:spPr>
          <a:xfrm>
            <a:off x="4890218" y="5316893"/>
            <a:ext cx="8482330" cy="569387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ctr">
            <a:spAutoFit/>
          </a:bodyPr>
          <a:lstStyle/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3100" b="1" dirty="0" err="1">
                <a:solidFill>
                  <a:srgbClr val="F5F5F5"/>
                </a:solidFill>
                <a:latin typeface="나눔바른고딕" charset="0"/>
                <a:ea typeface="나눔바른고딕" charset="0"/>
              </a:rPr>
              <a:t>문제점</a:t>
            </a:r>
            <a:r>
              <a:rPr lang="en-US" sz="3100" b="1" dirty="0">
                <a:solidFill>
                  <a:srgbClr val="F5F5F5"/>
                </a:solidFill>
                <a:latin typeface="나눔바른고딕" charset="0"/>
                <a:ea typeface="나눔바른고딕" charset="0"/>
              </a:rPr>
              <a:t>: </a:t>
            </a:r>
            <a:r>
              <a:rPr lang="en-US" sz="3100" b="1" dirty="0" err="1">
                <a:solidFill>
                  <a:srgbClr val="F5F5F5"/>
                </a:solidFill>
                <a:latin typeface="나눔바른고딕" charset="0"/>
                <a:ea typeface="나눔바른고딕" charset="0"/>
              </a:rPr>
              <a:t>서비스의</a:t>
            </a:r>
            <a:r>
              <a:rPr lang="en-US" sz="3100" b="1" dirty="0">
                <a:solidFill>
                  <a:srgbClr val="F5F5F5"/>
                </a:solidFill>
                <a:latin typeface="나눔바른고딕" charset="0"/>
                <a:ea typeface="나눔바른고딕" charset="0"/>
              </a:rPr>
              <a:t> </a:t>
            </a:r>
            <a:r>
              <a:rPr lang="en-US" sz="3100" b="1" dirty="0" err="1">
                <a:solidFill>
                  <a:srgbClr val="F5F5F5"/>
                </a:solidFill>
                <a:latin typeface="나눔바른고딕" charset="0"/>
                <a:ea typeface="나눔바른고딕" charset="0"/>
              </a:rPr>
              <a:t>단조로움</a:t>
            </a:r>
            <a:r>
              <a:rPr lang="en-US" sz="3100" b="1" dirty="0">
                <a:solidFill>
                  <a:srgbClr val="F5F5F5"/>
                </a:solidFill>
                <a:latin typeface="나눔바른고딕" charset="0"/>
                <a:ea typeface="나눔바른고딕" charset="0"/>
              </a:rPr>
              <a:t>, </a:t>
            </a:r>
            <a:r>
              <a:rPr lang="en-US" sz="3100" b="1" dirty="0" err="1">
                <a:solidFill>
                  <a:srgbClr val="F5F5F5"/>
                </a:solidFill>
                <a:latin typeface="나눔바른고딕" charset="0"/>
                <a:ea typeface="나눔바른고딕" charset="0"/>
              </a:rPr>
              <a:t>유저의</a:t>
            </a:r>
            <a:r>
              <a:rPr lang="en-US" sz="3100" b="1" dirty="0">
                <a:solidFill>
                  <a:srgbClr val="F5F5F5"/>
                </a:solidFill>
                <a:latin typeface="나눔바른고딕" charset="0"/>
                <a:ea typeface="나눔바른고딕" charset="0"/>
              </a:rPr>
              <a:t> </a:t>
            </a:r>
            <a:r>
              <a:rPr lang="en-US" sz="3100" b="1" dirty="0" err="1">
                <a:solidFill>
                  <a:srgbClr val="F5F5F5"/>
                </a:solidFill>
                <a:latin typeface="나눔바른고딕" charset="0"/>
                <a:ea typeface="나눔바른고딕" charset="0"/>
              </a:rPr>
              <a:t>생산적인</a:t>
            </a:r>
            <a:r>
              <a:rPr lang="en-US" sz="3100" b="1" dirty="0">
                <a:solidFill>
                  <a:srgbClr val="F5F5F5"/>
                </a:solidFill>
                <a:latin typeface="나눔바른고딕" charset="0"/>
                <a:ea typeface="나눔바른고딕" charset="0"/>
              </a:rPr>
              <a:t> </a:t>
            </a:r>
            <a:r>
              <a:rPr lang="en-US" sz="3100" b="1" dirty="0" err="1">
                <a:solidFill>
                  <a:srgbClr val="F5F5F5"/>
                </a:solidFill>
                <a:latin typeface="나눔바른고딕" charset="0"/>
                <a:ea typeface="나눔바른고딕" charset="0"/>
              </a:rPr>
              <a:t>활동X</a:t>
            </a:r>
            <a:r>
              <a:rPr lang="en-US" sz="3100" b="1" dirty="0">
                <a:solidFill>
                  <a:srgbClr val="F5F5F5"/>
                </a:solidFill>
                <a:latin typeface="나눔바른고딕" charset="0"/>
                <a:ea typeface="나눔바른고딕" charset="0"/>
              </a:rPr>
              <a:t> </a:t>
            </a:r>
            <a:endParaRPr lang="ko-KR" altLang="en-US" sz="3100" b="1" dirty="0">
              <a:solidFill>
                <a:srgbClr val="F5F5F5"/>
              </a:solidFill>
              <a:latin typeface="나눔바른고딕" charset="0"/>
              <a:ea typeface="나눔바른고딕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946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35"/>
          <p:cNvPicPr>
            <a:picLocks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1630" y="5101590"/>
            <a:ext cx="17645380" cy="46990"/>
          </a:xfrm>
          <a:prstGeom prst="rect">
            <a:avLst/>
          </a:prstGeom>
          <a:noFill/>
          <a:ln w="0">
            <a:noFill/>
            <a:prstDash/>
          </a:ln>
        </p:spPr>
      </p:pic>
      <p:pic>
        <p:nvPicPr>
          <p:cNvPr id="4" name="그림 36"/>
          <p:cNvPicPr>
            <a:picLocks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 flipV="1">
            <a:off x="4238141" y="5104213"/>
            <a:ext cx="9815830" cy="46990"/>
          </a:xfrm>
          <a:prstGeom prst="rect">
            <a:avLst/>
          </a:prstGeom>
          <a:noFill/>
          <a:ln w="0">
            <a:noFill/>
            <a:prstDash/>
          </a:ln>
        </p:spPr>
      </p:pic>
      <p:sp>
        <p:nvSpPr>
          <p:cNvPr id="5" name="텍스트 상자 38"/>
          <p:cNvSpPr txBox="1">
            <a:spLocks/>
          </p:cNvSpPr>
          <p:nvPr/>
        </p:nvSpPr>
        <p:spPr>
          <a:xfrm>
            <a:off x="1525498" y="1409467"/>
            <a:ext cx="6420816" cy="2400657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254000" indent="-254000" algn="l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1. </a:t>
            </a:r>
            <a:r>
              <a:rPr lang="en-US" sz="3000" dirty="0" err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패션</a:t>
            </a:r>
            <a:r>
              <a:rPr 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 정보 공유의 장</a:t>
            </a:r>
          </a:p>
          <a:p>
            <a:pPr marL="254000" indent="-254000" algn="l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dirty="0">
              <a:solidFill>
                <a:schemeClr val="bg1"/>
              </a:solidFill>
              <a:latin typeface="나눔바른고딕" charset="0"/>
              <a:ea typeface="나눔바른고딕" charset="0"/>
              <a:cs typeface="Impact" charset="0"/>
            </a:endParaRPr>
          </a:p>
          <a:p>
            <a:pPr marL="254000" indent="-254000" algn="l" rtl="0" latinLnBrk="0">
              <a:spcBef>
                <a:spcPts val="0"/>
              </a:spcBef>
              <a:spcAft>
                <a:spcPts val="0"/>
              </a:spcAft>
            </a:pPr>
            <a:r>
              <a:rPr 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2. </a:t>
            </a:r>
            <a:r>
              <a:rPr lang="ko-KR" altLang="en-US" sz="3000" dirty="0" err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데일리룩</a:t>
            </a:r>
            <a:r>
              <a:rPr lang="ko-KR" alt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기록</a:t>
            </a:r>
            <a:r>
              <a:rPr lang="ko-KR" alt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이 가능한</a:t>
            </a:r>
            <a:r>
              <a:rPr 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 </a:t>
            </a:r>
            <a:r>
              <a:rPr lang="ko-KR" alt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개인적인 공간</a:t>
            </a:r>
            <a:endParaRPr lang="en-US" altLang="ko-KR" sz="3000" dirty="0">
              <a:solidFill>
                <a:schemeClr val="bg1"/>
              </a:solidFill>
              <a:latin typeface="나눔바른고딕" charset="0"/>
              <a:ea typeface="나눔바른고딕" charset="0"/>
              <a:cs typeface="Impact" charset="0"/>
            </a:endParaRPr>
          </a:p>
          <a:p>
            <a:pPr marL="254000" indent="-254000" algn="l" rtl="0" latinLnBrk="0">
              <a:spcBef>
                <a:spcPts val="0"/>
              </a:spcBef>
              <a:spcAft>
                <a:spcPts val="0"/>
              </a:spcAft>
            </a:pPr>
            <a:endParaRPr lang="ko-KR" altLang="en-US" sz="1000" dirty="0">
              <a:solidFill>
                <a:schemeClr val="bg1"/>
              </a:solidFill>
              <a:latin typeface="나눔바른고딕" charset="0"/>
              <a:ea typeface="나눔바른고딕" charset="0"/>
              <a:cs typeface="Impact" charset="0"/>
            </a:endParaRPr>
          </a:p>
          <a:p>
            <a:pPr marL="254000" indent="-254000" algn="l" rtl="0" latinLnBrk="0">
              <a:spcBef>
                <a:spcPts val="0"/>
              </a:spcBef>
              <a:spcAft>
                <a:spcPts val="0"/>
              </a:spcAft>
            </a:pPr>
            <a:r>
              <a:rPr 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3. 빠른 유행에 대한 분석 가능</a:t>
            </a:r>
          </a:p>
          <a:p>
            <a:pPr marL="254000" indent="-254000" algn="l" rtl="0" latinLnBrk="0">
              <a:spcBef>
                <a:spcPts val="0"/>
              </a:spcBef>
              <a:spcAft>
                <a:spcPts val="0"/>
              </a:spcAft>
            </a:pPr>
            <a:endParaRPr lang="ko-KR" altLang="en-US" sz="1000" dirty="0">
              <a:solidFill>
                <a:schemeClr val="bg1"/>
              </a:solidFill>
              <a:latin typeface="나눔바른고딕" charset="0"/>
              <a:ea typeface="나눔바른고딕" charset="0"/>
              <a:cs typeface="Impact" charset="0"/>
            </a:endParaRPr>
          </a:p>
          <a:p>
            <a:pPr marL="254000" indent="-254000" algn="l" rtl="0" latinLnBrk="0">
              <a:spcBef>
                <a:spcPts val="0"/>
              </a:spcBef>
              <a:spcAft>
                <a:spcPts val="0"/>
              </a:spcAft>
            </a:pPr>
            <a:r>
              <a:rPr 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4. 보유 아이템으로 자유롭게 코디 가능</a:t>
            </a:r>
            <a:endParaRPr lang="ko-KR" altLang="en-US" sz="3000" dirty="0">
              <a:solidFill>
                <a:schemeClr val="bg1"/>
              </a:solidFill>
              <a:latin typeface="나눔바른고딕" charset="0"/>
              <a:ea typeface="나눔바른고딕" charset="0"/>
              <a:cs typeface="Impact" charset="0"/>
            </a:endParaRPr>
          </a:p>
        </p:txBody>
      </p:sp>
      <p:sp>
        <p:nvSpPr>
          <p:cNvPr id="6" name="텍스트 상자 39"/>
          <p:cNvSpPr txBox="1">
            <a:spLocks/>
          </p:cNvSpPr>
          <p:nvPr/>
        </p:nvSpPr>
        <p:spPr>
          <a:xfrm>
            <a:off x="11077526" y="2025019"/>
            <a:ext cx="4986903" cy="1169551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254000" indent="-254000" algn="l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1. 데일리룩 / 옷장 </a:t>
            </a:r>
            <a:r>
              <a:rPr lang="ko-KR" alt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생성 </a:t>
            </a:r>
            <a:r>
              <a:rPr 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시간 </a:t>
            </a:r>
            <a:r>
              <a:rPr lang="ko-KR" alt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↑</a:t>
            </a:r>
            <a:endParaRPr lang="en-US" altLang="ko-KR" sz="3000" dirty="0">
              <a:solidFill>
                <a:schemeClr val="bg1"/>
              </a:solidFill>
              <a:latin typeface="나눔바른고딕" charset="0"/>
              <a:ea typeface="나눔바른고딕" charset="0"/>
              <a:cs typeface="Impact" charset="0"/>
            </a:endParaRPr>
          </a:p>
          <a:p>
            <a:pPr marL="254000" indent="-254000" algn="l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dirty="0">
              <a:solidFill>
                <a:schemeClr val="bg1"/>
              </a:solidFill>
              <a:latin typeface="나눔바른고딕" charset="0"/>
              <a:ea typeface="나눔바른고딕" charset="0"/>
              <a:cs typeface="Impact" charset="0"/>
            </a:endParaRPr>
          </a:p>
          <a:p>
            <a:pPr marL="254000" indent="-254000" algn="l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2. 점수제의 기준 부재</a:t>
            </a:r>
            <a:endParaRPr lang="ko-KR" altLang="en-US" sz="3000" dirty="0">
              <a:solidFill>
                <a:schemeClr val="bg1"/>
              </a:solidFill>
              <a:latin typeface="나눔바른고딕" charset="0"/>
              <a:ea typeface="나눔바른고딕" charset="0"/>
              <a:cs typeface="Impact" charset="0"/>
            </a:endParaRPr>
          </a:p>
        </p:txBody>
      </p:sp>
      <p:sp>
        <p:nvSpPr>
          <p:cNvPr id="7" name="텍스트 상자 40"/>
          <p:cNvSpPr txBox="1">
            <a:spLocks/>
          </p:cNvSpPr>
          <p:nvPr/>
        </p:nvSpPr>
        <p:spPr>
          <a:xfrm>
            <a:off x="1274369" y="6187574"/>
            <a:ext cx="6671945" cy="301621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254000" indent="-254000" algn="l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1. </a:t>
            </a:r>
            <a:r>
              <a:rPr lang="en-US" sz="3000" dirty="0" err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sns의</a:t>
            </a:r>
            <a:r>
              <a:rPr 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 #ootd </a:t>
            </a:r>
            <a:r>
              <a:rPr lang="ko-KR" alt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개수</a:t>
            </a:r>
            <a:r>
              <a:rPr 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누적</a:t>
            </a:r>
            <a:r>
              <a:rPr 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 3.9억개 </a:t>
            </a:r>
            <a:r>
              <a:rPr lang="en-US" sz="3000" dirty="0" err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이상</a:t>
            </a:r>
            <a:endParaRPr lang="en-US" sz="3000" dirty="0">
              <a:solidFill>
                <a:schemeClr val="bg1"/>
              </a:solidFill>
              <a:latin typeface="나눔바른고딕" charset="0"/>
              <a:ea typeface="나눔바른고딕" charset="0"/>
              <a:cs typeface="Impact" charset="0"/>
            </a:endParaRPr>
          </a:p>
          <a:p>
            <a:pPr marL="254000" indent="-254000" algn="l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sz="1000" dirty="0">
              <a:solidFill>
                <a:schemeClr val="bg1"/>
              </a:solidFill>
              <a:latin typeface="나눔바른고딕" charset="0"/>
              <a:ea typeface="나눔바른고딕" charset="0"/>
              <a:cs typeface="Impact" charset="0"/>
            </a:endParaRPr>
          </a:p>
          <a:p>
            <a:pPr marL="254000" indent="-254000" algn="l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    </a:t>
            </a:r>
            <a:r>
              <a:rPr lang="ko-KR" alt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▷ </a:t>
            </a:r>
            <a:r>
              <a:rPr lang="en-US" sz="3000" dirty="0" err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패션에</a:t>
            </a:r>
            <a:r>
              <a:rPr 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 대한 </a:t>
            </a:r>
            <a:r>
              <a:rPr lang="en-US" sz="3000" dirty="0" err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관심</a:t>
            </a:r>
            <a:r>
              <a:rPr lang="ko-KR" alt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도 ↑</a:t>
            </a:r>
            <a:endParaRPr lang="en-US" altLang="ko-KR" sz="3000" dirty="0">
              <a:solidFill>
                <a:schemeClr val="bg1"/>
              </a:solidFill>
              <a:latin typeface="나눔바른고딕" charset="0"/>
              <a:ea typeface="나눔바른고딕" charset="0"/>
              <a:cs typeface="Impact" charset="0"/>
            </a:endParaRPr>
          </a:p>
          <a:p>
            <a:pPr marL="254000" indent="-254000" algn="l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dirty="0">
              <a:solidFill>
                <a:schemeClr val="bg1"/>
              </a:solidFill>
              <a:latin typeface="나눔바른고딕" charset="0"/>
              <a:ea typeface="나눔바른고딕" charset="0"/>
              <a:cs typeface="Impact" charset="0"/>
            </a:endParaRPr>
          </a:p>
          <a:p>
            <a:pPr marL="254000" indent="-254000" algn="l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2. </a:t>
            </a:r>
            <a:r>
              <a:rPr lang="en-US" sz="3000" dirty="0" err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개성의</a:t>
            </a:r>
            <a:r>
              <a:rPr 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다양화</a:t>
            </a:r>
            <a:endParaRPr lang="en-US" sz="3000" dirty="0">
              <a:solidFill>
                <a:schemeClr val="bg1"/>
              </a:solidFill>
              <a:latin typeface="나눔바른고딕" charset="0"/>
              <a:ea typeface="나눔바른고딕" charset="0"/>
              <a:cs typeface="Impact" charset="0"/>
            </a:endParaRPr>
          </a:p>
          <a:p>
            <a:pPr marL="254000" indent="-254000" algn="l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sz="1000" dirty="0">
              <a:solidFill>
                <a:schemeClr val="bg1"/>
              </a:solidFill>
              <a:latin typeface="나눔바른고딕" charset="0"/>
              <a:ea typeface="나눔바른고딕" charset="0"/>
              <a:cs typeface="Impact" charset="0"/>
            </a:endParaRPr>
          </a:p>
          <a:p>
            <a:pPr marL="254000" indent="-254000" algn="l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    </a:t>
            </a:r>
            <a:r>
              <a:rPr lang="ko-KR" alt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▷ </a:t>
            </a:r>
            <a:r>
              <a:rPr lang="en-US" sz="3000" dirty="0" err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패션</a:t>
            </a:r>
            <a:r>
              <a:rPr 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 </a:t>
            </a:r>
            <a:r>
              <a:rPr lang="ko-KR" alt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관련 </a:t>
            </a:r>
            <a:r>
              <a:rPr 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폭 </a:t>
            </a:r>
            <a:r>
              <a:rPr lang="en-US" sz="3000" dirty="0" err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넓은</a:t>
            </a:r>
            <a:r>
              <a:rPr 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 정보 </a:t>
            </a:r>
            <a:r>
              <a:rPr lang="ko-KR" alt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수용 </a:t>
            </a:r>
            <a:r>
              <a:rPr lang="en-US" sz="3000" dirty="0" err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수요층</a:t>
            </a:r>
            <a:r>
              <a:rPr 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 </a:t>
            </a:r>
            <a:r>
              <a:rPr lang="ko-KR" alt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↑</a:t>
            </a:r>
            <a:endParaRPr lang="en-US" altLang="ko-KR" sz="3000" dirty="0">
              <a:solidFill>
                <a:schemeClr val="bg1"/>
              </a:solidFill>
              <a:latin typeface="나눔바른고딕" charset="0"/>
              <a:ea typeface="나눔바른고딕" charset="0"/>
              <a:cs typeface="Impact" charset="0"/>
            </a:endParaRPr>
          </a:p>
          <a:p>
            <a:pPr marL="254000" indent="-254000" algn="l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dirty="0">
              <a:solidFill>
                <a:schemeClr val="bg1"/>
              </a:solidFill>
              <a:latin typeface="나눔바른고딕" charset="0"/>
              <a:ea typeface="나눔바른고딕" charset="0"/>
              <a:cs typeface="Impact" charset="0"/>
            </a:endParaRPr>
          </a:p>
          <a:p>
            <a:pPr marL="254000" indent="-254000" algn="l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3. 유행에 </a:t>
            </a:r>
            <a:r>
              <a:rPr lang="en-US" sz="3000" dirty="0" err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민감한</a:t>
            </a:r>
            <a:r>
              <a:rPr 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한국인</a:t>
            </a:r>
            <a:r>
              <a:rPr 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 </a:t>
            </a:r>
            <a:r>
              <a:rPr lang="ko-KR" alt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겨냥</a:t>
            </a:r>
          </a:p>
        </p:txBody>
      </p:sp>
      <p:sp>
        <p:nvSpPr>
          <p:cNvPr id="8" name="텍스트 상자 41"/>
          <p:cNvSpPr txBox="1">
            <a:spLocks/>
          </p:cNvSpPr>
          <p:nvPr/>
        </p:nvSpPr>
        <p:spPr>
          <a:xfrm>
            <a:off x="10648080" y="6841599"/>
            <a:ext cx="6273524" cy="17081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254000" indent="-254000" algn="l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1. </a:t>
            </a:r>
            <a:r>
              <a:rPr lang="en-US" sz="3000" dirty="0" err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패션</a:t>
            </a:r>
            <a:r>
              <a:rPr 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관련</a:t>
            </a:r>
            <a:r>
              <a:rPr 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서비스</a:t>
            </a:r>
            <a:r>
              <a:rPr 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 </a:t>
            </a:r>
            <a:r>
              <a:rPr lang="ko-KR" alt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다수</a:t>
            </a:r>
            <a:endParaRPr lang="en-US" altLang="ko-KR" sz="3000" dirty="0">
              <a:solidFill>
                <a:schemeClr val="bg1"/>
              </a:solidFill>
              <a:latin typeface="나눔바른고딕" charset="0"/>
              <a:ea typeface="나눔바른고딕" charset="0"/>
              <a:cs typeface="Impact" charset="0"/>
            </a:endParaRPr>
          </a:p>
          <a:p>
            <a:pPr marL="254000" indent="-254000" algn="l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sz="500" dirty="0">
              <a:solidFill>
                <a:schemeClr val="bg1"/>
              </a:solidFill>
              <a:latin typeface="나눔바른고딕" charset="0"/>
              <a:ea typeface="나눔바른고딕" charset="0"/>
              <a:cs typeface="Impact" charset="0"/>
            </a:endParaRPr>
          </a:p>
          <a:p>
            <a:pPr marL="254000" indent="-254000" algn="l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(</a:t>
            </a:r>
            <a:r>
              <a:rPr lang="en-US" sz="3000" dirty="0" err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스타일쉐어</a:t>
            </a:r>
            <a:r>
              <a:rPr 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, </a:t>
            </a:r>
            <a:r>
              <a:rPr lang="en-US" sz="3000" dirty="0" err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코디북</a:t>
            </a:r>
            <a:r>
              <a:rPr 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, </a:t>
            </a:r>
            <a:r>
              <a:rPr lang="en-US" sz="3000" dirty="0" err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sns의</a:t>
            </a:r>
            <a:r>
              <a:rPr 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 #ootd 등)</a:t>
            </a:r>
          </a:p>
          <a:p>
            <a:pPr marL="254000" indent="-254000" algn="l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dirty="0">
              <a:solidFill>
                <a:schemeClr val="bg1"/>
              </a:solidFill>
              <a:latin typeface="나눔바른고딕" charset="0"/>
              <a:ea typeface="나눔바른고딕" charset="0"/>
              <a:cs typeface="Impact" charset="0"/>
            </a:endParaRPr>
          </a:p>
          <a:p>
            <a:pPr marL="254000" indent="-254000" algn="l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2. </a:t>
            </a:r>
            <a:r>
              <a:rPr lang="en-US" sz="3000" dirty="0" err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악의적</a:t>
            </a:r>
            <a:r>
              <a:rPr 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의도</a:t>
            </a:r>
            <a:r>
              <a:rPr lang="ko-KR" alt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의</a:t>
            </a:r>
            <a:r>
              <a:rPr 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평가</a:t>
            </a:r>
            <a:r>
              <a:rPr lang="ko-KR" alt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자</a:t>
            </a:r>
            <a:r>
              <a:rPr 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출현</a:t>
            </a:r>
            <a:r>
              <a:rPr 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 가능</a:t>
            </a:r>
            <a:endParaRPr lang="ko-KR" altLang="en-US" sz="3000" dirty="0">
              <a:solidFill>
                <a:schemeClr val="bg1"/>
              </a:solidFill>
              <a:latin typeface="나눔바른고딕" charset="0"/>
              <a:ea typeface="나눔바른고딕" charset="0"/>
              <a:cs typeface="Impact" charset="0"/>
            </a:endParaRPr>
          </a:p>
        </p:txBody>
      </p:sp>
      <p:sp>
        <p:nvSpPr>
          <p:cNvPr id="9" name="도형 42"/>
          <p:cNvSpPr>
            <a:spLocks/>
          </p:cNvSpPr>
          <p:nvPr/>
        </p:nvSpPr>
        <p:spPr>
          <a:xfrm>
            <a:off x="349250" y="238125"/>
            <a:ext cx="17623155" cy="9763125"/>
          </a:xfrm>
          <a:prstGeom prst="rect">
            <a:avLst/>
          </a:prstGeom>
          <a:noFill/>
          <a:ln w="57150" cap="flat" cmpd="sng">
            <a:solidFill>
              <a:schemeClr val="bg1">
                <a:alpha val="10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A88D1E75-3851-464C-A333-963B66F5A884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787640" y="3763327"/>
            <a:ext cx="2712720" cy="271272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946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Rect 0"/>
          <p:cNvSpPr txBox="1">
            <a:spLocks/>
          </p:cNvSpPr>
          <p:nvPr/>
        </p:nvSpPr>
        <p:spPr>
          <a:xfrm>
            <a:off x="6015990" y="413385"/>
            <a:ext cx="6256655" cy="8610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5000" b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서비스 마인드맵</a:t>
            </a:r>
            <a:endParaRPr lang="ko-KR" altLang="en-US" sz="5000" b="1">
              <a:solidFill>
                <a:schemeClr val="bg1"/>
              </a:solidFill>
              <a:latin typeface="나눔바른고딕" charset="0"/>
              <a:ea typeface="나눔바른고딕" charset="0"/>
              <a:cs typeface="Impact" charset="0"/>
            </a:endParaRPr>
          </a:p>
        </p:txBody>
      </p:sp>
      <p:sp>
        <p:nvSpPr>
          <p:cNvPr id="175" name="Rect 0"/>
          <p:cNvSpPr>
            <a:spLocks/>
          </p:cNvSpPr>
          <p:nvPr/>
        </p:nvSpPr>
        <p:spPr>
          <a:xfrm>
            <a:off x="349250" y="238125"/>
            <a:ext cx="17623155" cy="9822815"/>
          </a:xfrm>
          <a:prstGeom prst="rect">
            <a:avLst/>
          </a:prstGeom>
          <a:noFill/>
          <a:ln w="57150" cap="flat" cmpd="sng">
            <a:solidFill>
              <a:srgbClr val="694680">
                <a:alpha val="100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/>
            <a:endParaRPr lang="ko-KR" altLang="en-US" sz="180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190" name="Picture " descr="C:/Users/admin/AppData/Roaming/PolarisOffice/ETemp/896_7257752/image6.png"/>
          <p:cNvPicPr>
            <a:picLocks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22475" y="1362710"/>
            <a:ext cx="13870305" cy="48895"/>
          </a:xfrm>
          <a:prstGeom prst="rect">
            <a:avLst/>
          </a:prstGeom>
          <a:noFill/>
          <a:ln w="0">
            <a:noFill/>
            <a:prstDash/>
          </a:ln>
        </p:spPr>
      </p:pic>
      <p:sp>
        <p:nvSpPr>
          <p:cNvPr id="193" name="Rect 0"/>
          <p:cNvSpPr>
            <a:spLocks/>
          </p:cNvSpPr>
          <p:nvPr/>
        </p:nvSpPr>
        <p:spPr>
          <a:xfrm>
            <a:off x="349250" y="238125"/>
            <a:ext cx="17623790" cy="9763760"/>
          </a:xfrm>
          <a:prstGeom prst="rect">
            <a:avLst/>
          </a:prstGeom>
          <a:noFill/>
          <a:ln w="57150" cap="flat" cmpd="sng">
            <a:solidFill>
              <a:schemeClr val="bg1">
                <a:alpha val="10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94" name="그림 14" descr="C:/Users/admin/AppData/Roaming/PolarisOffice/ETemp/896_7257752/fImage29184641941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6405" y="1409700"/>
            <a:ext cx="7256780" cy="845883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16"/>
          <p:cNvPicPr preferRelativeResize="0">
            <a:picLocks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35100" y="1524000"/>
            <a:ext cx="15092680" cy="47625"/>
          </a:xfrm>
          <a:prstGeom prst="rect">
            <a:avLst/>
          </a:prstGeom>
          <a:noFill/>
          <a:ln w="0">
            <a:noFill/>
            <a:prstDash/>
          </a:ln>
        </p:spPr>
      </p:pic>
      <p:sp>
        <p:nvSpPr>
          <p:cNvPr id="152" name="Google Shape;152;p16"/>
          <p:cNvSpPr txBox="1">
            <a:spLocks/>
          </p:cNvSpPr>
          <p:nvPr/>
        </p:nvSpPr>
        <p:spPr>
          <a:xfrm>
            <a:off x="5848350" y="467995"/>
            <a:ext cx="6256020" cy="86169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5000" b="1">
                <a:solidFill>
                  <a:srgbClr val="694680"/>
                </a:solidFill>
                <a:latin typeface="나눔바른고딕" charset="0"/>
                <a:ea typeface="나눔바른고딕" charset="0"/>
                <a:cs typeface="Impact" charset="0"/>
              </a:rPr>
              <a:t>시스템 구축 방향</a:t>
            </a:r>
            <a:endParaRPr lang="ko-KR" altLang="en-US" sz="5000" b="1">
              <a:solidFill>
                <a:srgbClr val="694680"/>
              </a:solidFill>
              <a:latin typeface="나눔바른고딕" charset="0"/>
              <a:ea typeface="나눔바른고딕" charset="0"/>
              <a:cs typeface="Impact" charset="0"/>
            </a:endParaRPr>
          </a:p>
        </p:txBody>
      </p:sp>
      <p:sp>
        <p:nvSpPr>
          <p:cNvPr id="175" name="도형 39"/>
          <p:cNvSpPr>
            <a:spLocks/>
          </p:cNvSpPr>
          <p:nvPr/>
        </p:nvSpPr>
        <p:spPr>
          <a:xfrm>
            <a:off x="349250" y="238125"/>
            <a:ext cx="17622520" cy="9822180"/>
          </a:xfrm>
          <a:prstGeom prst="rect">
            <a:avLst/>
          </a:prstGeom>
          <a:noFill/>
          <a:ln w="57150" cap="flat" cmpd="sng">
            <a:solidFill>
              <a:srgbClr val="694680">
                <a:alpha val="100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grpSp>
        <p:nvGrpSpPr>
          <p:cNvPr id="41" name="그룹 53">
            <a:extLst>
              <a:ext uri="{FF2B5EF4-FFF2-40B4-BE49-F238E27FC236}">
                <a16:creationId xmlns:a16="http://schemas.microsoft.com/office/drawing/2014/main" id="{E62FD7BA-875D-4FD7-BC29-2A09E68D3EA4}"/>
              </a:ext>
            </a:extLst>
          </p:cNvPr>
          <p:cNvGrpSpPr/>
          <p:nvPr/>
        </p:nvGrpSpPr>
        <p:grpSpPr>
          <a:xfrm>
            <a:off x="5619115" y="2272665"/>
            <a:ext cx="3357245" cy="2679065"/>
            <a:chOff x="5619115" y="2272665"/>
            <a:chExt cx="3357245" cy="2679065"/>
          </a:xfrm>
        </p:grpSpPr>
        <p:pic>
          <p:nvPicPr>
            <p:cNvPr id="42" name="Google Shape;145;p16">
              <a:extLst>
                <a:ext uri="{FF2B5EF4-FFF2-40B4-BE49-F238E27FC236}">
                  <a16:creationId xmlns:a16="http://schemas.microsoft.com/office/drawing/2014/main" id="{2DF87733-ED5A-4E1D-B95E-F2588F9A0D7B}"/>
                </a:ext>
              </a:extLst>
            </p:cNvPr>
            <p:cNvPicPr preferRelativeResize="0">
              <a:picLocks/>
            </p:cNvPicPr>
            <p:nvPr/>
          </p:nvPicPr>
          <p:blipFill rotWithShape="1">
            <a:blip r:embed="rId4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619115" y="2272665"/>
              <a:ext cx="3357880" cy="2679700"/>
            </a:xfrm>
            <a:prstGeom prst="rect">
              <a:avLst/>
            </a:prstGeom>
            <a:noFill/>
            <a:ln w="0">
              <a:noFill/>
              <a:prstDash/>
            </a:ln>
          </p:spPr>
        </p:pic>
        <p:sp>
          <p:nvSpPr>
            <p:cNvPr id="43" name="도형 50">
              <a:extLst>
                <a:ext uri="{FF2B5EF4-FFF2-40B4-BE49-F238E27FC236}">
                  <a16:creationId xmlns:a16="http://schemas.microsoft.com/office/drawing/2014/main" id="{930A840C-1AD9-49AB-82AE-7B2C995E649C}"/>
                </a:ext>
              </a:extLst>
            </p:cNvPr>
            <p:cNvSpPr>
              <a:spLocks/>
            </p:cNvSpPr>
            <p:nvPr/>
          </p:nvSpPr>
          <p:spPr>
            <a:xfrm>
              <a:off x="5818505" y="2495550"/>
              <a:ext cx="2981960" cy="2266950"/>
            </a:xfrm>
            <a:prstGeom prst="rect">
              <a:avLst/>
            </a:prstGeom>
            <a:noFill/>
            <a:ln w="57150" cap="flat" cmpd="sng">
              <a:solidFill>
                <a:srgbClr val="694680">
                  <a:alpha val="100000"/>
                </a:srgbClr>
              </a:solidFill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 hangingPunct="1"/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44" name="그룹 53">
            <a:extLst>
              <a:ext uri="{FF2B5EF4-FFF2-40B4-BE49-F238E27FC236}">
                <a16:creationId xmlns:a16="http://schemas.microsoft.com/office/drawing/2014/main" id="{E156733F-7F4B-47F6-9105-62F8416A20D3}"/>
              </a:ext>
            </a:extLst>
          </p:cNvPr>
          <p:cNvGrpSpPr/>
          <p:nvPr/>
        </p:nvGrpSpPr>
        <p:grpSpPr>
          <a:xfrm>
            <a:off x="9311005" y="2273300"/>
            <a:ext cx="3357245" cy="2679065"/>
            <a:chOff x="9311005" y="2273300"/>
            <a:chExt cx="3357245" cy="2679065"/>
          </a:xfrm>
        </p:grpSpPr>
        <p:pic>
          <p:nvPicPr>
            <p:cNvPr id="45" name="Google Shape;145;p16">
              <a:extLst>
                <a:ext uri="{FF2B5EF4-FFF2-40B4-BE49-F238E27FC236}">
                  <a16:creationId xmlns:a16="http://schemas.microsoft.com/office/drawing/2014/main" id="{EEBF1595-16A6-4721-AE01-FBD05FFE5037}"/>
                </a:ext>
              </a:extLst>
            </p:cNvPr>
            <p:cNvPicPr preferRelativeResize="0">
              <a:picLocks/>
            </p:cNvPicPr>
            <p:nvPr/>
          </p:nvPicPr>
          <p:blipFill rotWithShape="1">
            <a:blip r:embed="rId4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311005" y="2273300"/>
              <a:ext cx="3357880" cy="2679700"/>
            </a:xfrm>
            <a:prstGeom prst="rect">
              <a:avLst/>
            </a:prstGeom>
            <a:noFill/>
            <a:ln w="0">
              <a:noFill/>
              <a:prstDash/>
            </a:ln>
          </p:spPr>
        </p:pic>
        <p:sp>
          <p:nvSpPr>
            <p:cNvPr id="46" name="도형 50">
              <a:extLst>
                <a:ext uri="{FF2B5EF4-FFF2-40B4-BE49-F238E27FC236}">
                  <a16:creationId xmlns:a16="http://schemas.microsoft.com/office/drawing/2014/main" id="{929FD45C-C146-4780-8B46-06F506652583}"/>
                </a:ext>
              </a:extLst>
            </p:cNvPr>
            <p:cNvSpPr>
              <a:spLocks/>
            </p:cNvSpPr>
            <p:nvPr/>
          </p:nvSpPr>
          <p:spPr>
            <a:xfrm>
              <a:off x="9510395" y="2496185"/>
              <a:ext cx="2981960" cy="2266950"/>
            </a:xfrm>
            <a:prstGeom prst="rect">
              <a:avLst/>
            </a:prstGeom>
            <a:noFill/>
            <a:ln w="57150" cap="flat" cmpd="sng">
              <a:solidFill>
                <a:srgbClr val="694680">
                  <a:alpha val="100000"/>
                </a:srgbClr>
              </a:solidFill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 hangingPunct="1"/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47" name="그룹 53">
            <a:extLst>
              <a:ext uri="{FF2B5EF4-FFF2-40B4-BE49-F238E27FC236}">
                <a16:creationId xmlns:a16="http://schemas.microsoft.com/office/drawing/2014/main" id="{60D49193-A15A-47BF-9836-665A2BC1C2C6}"/>
              </a:ext>
            </a:extLst>
          </p:cNvPr>
          <p:cNvGrpSpPr/>
          <p:nvPr/>
        </p:nvGrpSpPr>
        <p:grpSpPr>
          <a:xfrm>
            <a:off x="13003530" y="2272665"/>
            <a:ext cx="3357245" cy="2679065"/>
            <a:chOff x="13003530" y="2272665"/>
            <a:chExt cx="3357245" cy="2679065"/>
          </a:xfrm>
        </p:grpSpPr>
        <p:pic>
          <p:nvPicPr>
            <p:cNvPr id="48" name="Google Shape;145;p16">
              <a:extLst>
                <a:ext uri="{FF2B5EF4-FFF2-40B4-BE49-F238E27FC236}">
                  <a16:creationId xmlns:a16="http://schemas.microsoft.com/office/drawing/2014/main" id="{F73D2118-D75D-4A7E-805E-CCAD4CD4E7F8}"/>
                </a:ext>
              </a:extLst>
            </p:cNvPr>
            <p:cNvPicPr preferRelativeResize="0">
              <a:picLocks/>
            </p:cNvPicPr>
            <p:nvPr/>
          </p:nvPicPr>
          <p:blipFill rotWithShape="1">
            <a:blip r:embed="rId4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3003530" y="2272665"/>
              <a:ext cx="3357880" cy="2679700"/>
            </a:xfrm>
            <a:prstGeom prst="rect">
              <a:avLst/>
            </a:prstGeom>
            <a:noFill/>
            <a:ln w="0">
              <a:noFill/>
              <a:prstDash/>
            </a:ln>
          </p:spPr>
        </p:pic>
        <p:sp>
          <p:nvSpPr>
            <p:cNvPr id="49" name="도형 50">
              <a:extLst>
                <a:ext uri="{FF2B5EF4-FFF2-40B4-BE49-F238E27FC236}">
                  <a16:creationId xmlns:a16="http://schemas.microsoft.com/office/drawing/2014/main" id="{2046C000-EA0B-4877-82DE-73E06E6CFA9C}"/>
                </a:ext>
              </a:extLst>
            </p:cNvPr>
            <p:cNvSpPr>
              <a:spLocks/>
            </p:cNvSpPr>
            <p:nvPr/>
          </p:nvSpPr>
          <p:spPr>
            <a:xfrm>
              <a:off x="13202920" y="2495550"/>
              <a:ext cx="2981960" cy="2266950"/>
            </a:xfrm>
            <a:prstGeom prst="rect">
              <a:avLst/>
            </a:prstGeom>
            <a:noFill/>
            <a:ln w="57150" cap="flat" cmpd="sng">
              <a:solidFill>
                <a:srgbClr val="694680">
                  <a:alpha val="100000"/>
                </a:srgbClr>
              </a:solidFill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 hangingPunct="1"/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50" name="그룹 53">
            <a:extLst>
              <a:ext uri="{FF2B5EF4-FFF2-40B4-BE49-F238E27FC236}">
                <a16:creationId xmlns:a16="http://schemas.microsoft.com/office/drawing/2014/main" id="{D79DCD10-D21F-4851-BD82-1F14F58F6B34}"/>
              </a:ext>
            </a:extLst>
          </p:cNvPr>
          <p:cNvGrpSpPr/>
          <p:nvPr/>
        </p:nvGrpSpPr>
        <p:grpSpPr>
          <a:xfrm>
            <a:off x="1926590" y="2273935"/>
            <a:ext cx="3357245" cy="2679065"/>
            <a:chOff x="1926590" y="2273935"/>
            <a:chExt cx="3357245" cy="2679065"/>
          </a:xfrm>
        </p:grpSpPr>
        <p:pic>
          <p:nvPicPr>
            <p:cNvPr id="51" name="Google Shape;145;p16">
              <a:extLst>
                <a:ext uri="{FF2B5EF4-FFF2-40B4-BE49-F238E27FC236}">
                  <a16:creationId xmlns:a16="http://schemas.microsoft.com/office/drawing/2014/main" id="{5C5D5011-1BAC-4CE4-A72F-1F54FC543AB9}"/>
                </a:ext>
              </a:extLst>
            </p:cNvPr>
            <p:cNvPicPr preferRelativeResize="0">
              <a:picLocks/>
            </p:cNvPicPr>
            <p:nvPr/>
          </p:nvPicPr>
          <p:blipFill rotWithShape="1">
            <a:blip r:embed="rId4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926590" y="2273935"/>
              <a:ext cx="3357880" cy="2679700"/>
            </a:xfrm>
            <a:prstGeom prst="rect">
              <a:avLst/>
            </a:prstGeom>
            <a:noFill/>
            <a:ln w="0">
              <a:noFill/>
              <a:prstDash/>
            </a:ln>
          </p:spPr>
        </p:pic>
        <p:sp>
          <p:nvSpPr>
            <p:cNvPr id="52" name="도형 50">
              <a:extLst>
                <a:ext uri="{FF2B5EF4-FFF2-40B4-BE49-F238E27FC236}">
                  <a16:creationId xmlns:a16="http://schemas.microsoft.com/office/drawing/2014/main" id="{9ECD05AC-7F2B-489B-BE0F-4F7E6099A118}"/>
                </a:ext>
              </a:extLst>
            </p:cNvPr>
            <p:cNvSpPr>
              <a:spLocks/>
            </p:cNvSpPr>
            <p:nvPr/>
          </p:nvSpPr>
          <p:spPr>
            <a:xfrm>
              <a:off x="2125980" y="2496820"/>
              <a:ext cx="2981960" cy="2266950"/>
            </a:xfrm>
            <a:prstGeom prst="rect">
              <a:avLst/>
            </a:prstGeom>
            <a:noFill/>
            <a:ln w="57150" cap="flat" cmpd="sng">
              <a:solidFill>
                <a:srgbClr val="694680">
                  <a:alpha val="100000"/>
                </a:srgbClr>
              </a:solidFill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 hangingPunct="1"/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53" name="그룹 51">
            <a:extLst>
              <a:ext uri="{FF2B5EF4-FFF2-40B4-BE49-F238E27FC236}">
                <a16:creationId xmlns:a16="http://schemas.microsoft.com/office/drawing/2014/main" id="{ED2E0270-20AD-4E92-AEDB-A5EFA51140BC}"/>
              </a:ext>
            </a:extLst>
          </p:cNvPr>
          <p:cNvGrpSpPr/>
          <p:nvPr/>
        </p:nvGrpSpPr>
        <p:grpSpPr>
          <a:xfrm>
            <a:off x="1926590" y="5655945"/>
            <a:ext cx="3357880" cy="2671445"/>
            <a:chOff x="1926590" y="5655945"/>
            <a:chExt cx="3357880" cy="2671445"/>
          </a:xfrm>
        </p:grpSpPr>
        <p:sp>
          <p:nvSpPr>
            <p:cNvPr id="54" name="도형 41">
              <a:extLst>
                <a:ext uri="{FF2B5EF4-FFF2-40B4-BE49-F238E27FC236}">
                  <a16:creationId xmlns:a16="http://schemas.microsoft.com/office/drawing/2014/main" id="{2893D501-6E8C-4A68-8770-458EEC564905}"/>
                </a:ext>
              </a:extLst>
            </p:cNvPr>
            <p:cNvSpPr>
              <a:spLocks/>
            </p:cNvSpPr>
            <p:nvPr/>
          </p:nvSpPr>
          <p:spPr>
            <a:xfrm>
              <a:off x="1926590" y="5655945"/>
              <a:ext cx="3358515" cy="2672080"/>
            </a:xfrm>
            <a:prstGeom prst="rect">
              <a:avLst/>
            </a:prstGeom>
            <a:solidFill>
              <a:srgbClr val="694680"/>
            </a:solidFill>
            <a:ln w="9525" cap="flat" cmpd="sng">
              <a:solidFill>
                <a:schemeClr val="dk2">
                  <a:alpha val="100000"/>
                </a:schemeClr>
              </a:solidFill>
              <a:prstDash val="solid"/>
              <a:round/>
            </a:ln>
          </p:spPr>
          <p:txBody>
            <a:bodyPr vert="horz" wrap="square" lIns="91440" tIns="91440" rIns="91440" bIns="91440" numCol="1" anchor="ctr">
              <a:noAutofit/>
            </a:bodyPr>
            <a:lstStyle/>
            <a:p>
              <a:pPr marL="0" indent="0" algn="l" rtl="0" latinLnBrk="0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/>
            </a:p>
          </p:txBody>
        </p:sp>
        <p:sp>
          <p:nvSpPr>
            <p:cNvPr id="55" name="도형 42">
              <a:extLst>
                <a:ext uri="{FF2B5EF4-FFF2-40B4-BE49-F238E27FC236}">
                  <a16:creationId xmlns:a16="http://schemas.microsoft.com/office/drawing/2014/main" id="{B5A1A771-E51D-4CC6-901D-DFEE748A6462}"/>
                </a:ext>
              </a:extLst>
            </p:cNvPr>
            <p:cNvSpPr>
              <a:spLocks/>
            </p:cNvSpPr>
            <p:nvPr/>
          </p:nvSpPr>
          <p:spPr>
            <a:xfrm>
              <a:off x="2086610" y="5833745"/>
              <a:ext cx="3041015" cy="2265680"/>
            </a:xfrm>
            <a:prstGeom prst="rect">
              <a:avLst/>
            </a:prstGeom>
            <a:noFill/>
            <a:ln w="57150" cap="flat" cmpd="sng">
              <a:solidFill>
                <a:schemeClr val="bg1">
                  <a:alpha val="100000"/>
                </a:schemeClr>
              </a:solidFill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 hangingPunct="1"/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56" name="그룹 51">
            <a:extLst>
              <a:ext uri="{FF2B5EF4-FFF2-40B4-BE49-F238E27FC236}">
                <a16:creationId xmlns:a16="http://schemas.microsoft.com/office/drawing/2014/main" id="{491BC60A-1965-4A3F-92D4-37C1FDE30880}"/>
              </a:ext>
            </a:extLst>
          </p:cNvPr>
          <p:cNvGrpSpPr/>
          <p:nvPr/>
        </p:nvGrpSpPr>
        <p:grpSpPr>
          <a:xfrm>
            <a:off x="5618480" y="5656580"/>
            <a:ext cx="3357880" cy="2671445"/>
            <a:chOff x="5618480" y="5656580"/>
            <a:chExt cx="3357880" cy="2671445"/>
          </a:xfrm>
        </p:grpSpPr>
        <p:sp>
          <p:nvSpPr>
            <p:cNvPr id="57" name="도형 41">
              <a:extLst>
                <a:ext uri="{FF2B5EF4-FFF2-40B4-BE49-F238E27FC236}">
                  <a16:creationId xmlns:a16="http://schemas.microsoft.com/office/drawing/2014/main" id="{53FD2A56-28BC-49B3-8409-CCEE36B40D16}"/>
                </a:ext>
              </a:extLst>
            </p:cNvPr>
            <p:cNvSpPr>
              <a:spLocks/>
            </p:cNvSpPr>
            <p:nvPr/>
          </p:nvSpPr>
          <p:spPr>
            <a:xfrm>
              <a:off x="5618480" y="5656580"/>
              <a:ext cx="3358515" cy="2672080"/>
            </a:xfrm>
            <a:prstGeom prst="rect">
              <a:avLst/>
            </a:prstGeom>
            <a:solidFill>
              <a:srgbClr val="694680"/>
            </a:solidFill>
            <a:ln w="9525" cap="flat" cmpd="sng">
              <a:solidFill>
                <a:schemeClr val="dk2">
                  <a:alpha val="100000"/>
                </a:schemeClr>
              </a:solidFill>
              <a:prstDash val="solid"/>
              <a:round/>
            </a:ln>
          </p:spPr>
          <p:txBody>
            <a:bodyPr vert="horz" wrap="square" lIns="91440" tIns="91440" rIns="91440" bIns="91440" numCol="1" anchor="ctr">
              <a:noAutofit/>
            </a:bodyPr>
            <a:lstStyle/>
            <a:p>
              <a:pPr marL="0" indent="0" algn="l" rtl="0" latinLnBrk="0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/>
            </a:p>
          </p:txBody>
        </p:sp>
        <p:sp>
          <p:nvSpPr>
            <p:cNvPr id="58" name="도형 42">
              <a:extLst>
                <a:ext uri="{FF2B5EF4-FFF2-40B4-BE49-F238E27FC236}">
                  <a16:creationId xmlns:a16="http://schemas.microsoft.com/office/drawing/2014/main" id="{9C2C2A86-17A0-4F48-949B-A51C3FF39DE6}"/>
                </a:ext>
              </a:extLst>
            </p:cNvPr>
            <p:cNvSpPr>
              <a:spLocks/>
            </p:cNvSpPr>
            <p:nvPr/>
          </p:nvSpPr>
          <p:spPr>
            <a:xfrm>
              <a:off x="5778500" y="5834380"/>
              <a:ext cx="3041015" cy="2265680"/>
            </a:xfrm>
            <a:prstGeom prst="rect">
              <a:avLst/>
            </a:prstGeom>
            <a:noFill/>
            <a:ln w="57150" cap="flat" cmpd="sng">
              <a:solidFill>
                <a:schemeClr val="bg1">
                  <a:alpha val="100000"/>
                </a:schemeClr>
              </a:solidFill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 hangingPunct="1"/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59" name="그룹 51">
            <a:extLst>
              <a:ext uri="{FF2B5EF4-FFF2-40B4-BE49-F238E27FC236}">
                <a16:creationId xmlns:a16="http://schemas.microsoft.com/office/drawing/2014/main" id="{1EEB0F80-B530-4E45-B6FA-3787F230B355}"/>
              </a:ext>
            </a:extLst>
          </p:cNvPr>
          <p:cNvGrpSpPr/>
          <p:nvPr/>
        </p:nvGrpSpPr>
        <p:grpSpPr>
          <a:xfrm>
            <a:off x="9309735" y="5657215"/>
            <a:ext cx="3357880" cy="2671445"/>
            <a:chOff x="9309735" y="5657215"/>
            <a:chExt cx="3357880" cy="2671445"/>
          </a:xfrm>
        </p:grpSpPr>
        <p:sp>
          <p:nvSpPr>
            <p:cNvPr id="60" name="도형 41">
              <a:extLst>
                <a:ext uri="{FF2B5EF4-FFF2-40B4-BE49-F238E27FC236}">
                  <a16:creationId xmlns:a16="http://schemas.microsoft.com/office/drawing/2014/main" id="{F17AFFF8-B46A-40B0-BC1D-1E8FF84E43D1}"/>
                </a:ext>
              </a:extLst>
            </p:cNvPr>
            <p:cNvSpPr>
              <a:spLocks/>
            </p:cNvSpPr>
            <p:nvPr/>
          </p:nvSpPr>
          <p:spPr>
            <a:xfrm>
              <a:off x="9309735" y="5657215"/>
              <a:ext cx="3358515" cy="2672080"/>
            </a:xfrm>
            <a:prstGeom prst="rect">
              <a:avLst/>
            </a:prstGeom>
            <a:solidFill>
              <a:srgbClr val="694680"/>
            </a:solidFill>
            <a:ln w="9525" cap="flat" cmpd="sng">
              <a:solidFill>
                <a:schemeClr val="dk2">
                  <a:alpha val="100000"/>
                </a:schemeClr>
              </a:solidFill>
              <a:prstDash val="solid"/>
              <a:round/>
            </a:ln>
          </p:spPr>
          <p:txBody>
            <a:bodyPr vert="horz" wrap="square" lIns="91440" tIns="91440" rIns="91440" bIns="91440" numCol="1" anchor="ctr">
              <a:noAutofit/>
            </a:bodyPr>
            <a:lstStyle/>
            <a:p>
              <a:pPr marL="0" indent="0" algn="l" rtl="0" latinLnBrk="0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/>
            </a:p>
          </p:txBody>
        </p:sp>
        <p:sp>
          <p:nvSpPr>
            <p:cNvPr id="61" name="도형 42">
              <a:extLst>
                <a:ext uri="{FF2B5EF4-FFF2-40B4-BE49-F238E27FC236}">
                  <a16:creationId xmlns:a16="http://schemas.microsoft.com/office/drawing/2014/main" id="{2E35502C-CD5F-46C1-99FE-7D30265A7525}"/>
                </a:ext>
              </a:extLst>
            </p:cNvPr>
            <p:cNvSpPr>
              <a:spLocks/>
            </p:cNvSpPr>
            <p:nvPr/>
          </p:nvSpPr>
          <p:spPr>
            <a:xfrm>
              <a:off x="9470390" y="5835015"/>
              <a:ext cx="3041015" cy="2265680"/>
            </a:xfrm>
            <a:prstGeom prst="rect">
              <a:avLst/>
            </a:prstGeom>
            <a:noFill/>
            <a:ln w="57150" cap="flat" cmpd="sng">
              <a:solidFill>
                <a:schemeClr val="bg1">
                  <a:alpha val="100000"/>
                </a:schemeClr>
              </a:solidFill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 hangingPunct="1"/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62" name="그룹 51">
            <a:extLst>
              <a:ext uri="{FF2B5EF4-FFF2-40B4-BE49-F238E27FC236}">
                <a16:creationId xmlns:a16="http://schemas.microsoft.com/office/drawing/2014/main" id="{B5D71EE5-DC44-40C5-97AF-7AB6B2286677}"/>
              </a:ext>
            </a:extLst>
          </p:cNvPr>
          <p:cNvGrpSpPr/>
          <p:nvPr/>
        </p:nvGrpSpPr>
        <p:grpSpPr>
          <a:xfrm>
            <a:off x="13013055" y="5657850"/>
            <a:ext cx="3357880" cy="2671445"/>
            <a:chOff x="13013055" y="5657850"/>
            <a:chExt cx="3357880" cy="2671445"/>
          </a:xfrm>
        </p:grpSpPr>
        <p:sp>
          <p:nvSpPr>
            <p:cNvPr id="63" name="도형 41">
              <a:extLst>
                <a:ext uri="{FF2B5EF4-FFF2-40B4-BE49-F238E27FC236}">
                  <a16:creationId xmlns:a16="http://schemas.microsoft.com/office/drawing/2014/main" id="{9F4E9C2C-6E89-4731-84E1-F1E0776463D7}"/>
                </a:ext>
              </a:extLst>
            </p:cNvPr>
            <p:cNvSpPr>
              <a:spLocks/>
            </p:cNvSpPr>
            <p:nvPr/>
          </p:nvSpPr>
          <p:spPr>
            <a:xfrm>
              <a:off x="13013055" y="5657850"/>
              <a:ext cx="3358515" cy="2672080"/>
            </a:xfrm>
            <a:prstGeom prst="rect">
              <a:avLst/>
            </a:prstGeom>
            <a:solidFill>
              <a:srgbClr val="694680"/>
            </a:solidFill>
            <a:ln w="9525" cap="flat" cmpd="sng">
              <a:solidFill>
                <a:schemeClr val="dk2">
                  <a:alpha val="100000"/>
                </a:schemeClr>
              </a:solidFill>
              <a:prstDash val="solid"/>
              <a:round/>
            </a:ln>
          </p:spPr>
          <p:txBody>
            <a:bodyPr vert="horz" wrap="square" lIns="91440" tIns="91440" rIns="91440" bIns="91440" numCol="1" anchor="ctr">
              <a:noAutofit/>
            </a:bodyPr>
            <a:lstStyle/>
            <a:p>
              <a:pPr marL="0" indent="0" algn="l" rtl="0" latinLnBrk="0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/>
            </a:p>
          </p:txBody>
        </p:sp>
        <p:sp>
          <p:nvSpPr>
            <p:cNvPr id="64" name="도형 42">
              <a:extLst>
                <a:ext uri="{FF2B5EF4-FFF2-40B4-BE49-F238E27FC236}">
                  <a16:creationId xmlns:a16="http://schemas.microsoft.com/office/drawing/2014/main" id="{9B94A3A8-95A6-47E8-AFDE-9761DDC7B5B3}"/>
                </a:ext>
              </a:extLst>
            </p:cNvPr>
            <p:cNvSpPr>
              <a:spLocks/>
            </p:cNvSpPr>
            <p:nvPr/>
          </p:nvSpPr>
          <p:spPr>
            <a:xfrm>
              <a:off x="13173710" y="5835650"/>
              <a:ext cx="3041015" cy="2265680"/>
            </a:xfrm>
            <a:prstGeom prst="rect">
              <a:avLst/>
            </a:prstGeom>
            <a:noFill/>
            <a:ln w="57150" cap="flat" cmpd="sng">
              <a:solidFill>
                <a:schemeClr val="bg1">
                  <a:alpha val="100000"/>
                </a:schemeClr>
              </a:solidFill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 hangingPunct="1"/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65" name="Google Shape;151;p16">
            <a:extLst>
              <a:ext uri="{FF2B5EF4-FFF2-40B4-BE49-F238E27FC236}">
                <a16:creationId xmlns:a16="http://schemas.microsoft.com/office/drawing/2014/main" id="{F47176B1-DEE8-455F-924D-54B21D0B4820}"/>
              </a:ext>
            </a:extLst>
          </p:cNvPr>
          <p:cNvSpPr txBox="1">
            <a:spLocks/>
          </p:cNvSpPr>
          <p:nvPr/>
        </p:nvSpPr>
        <p:spPr>
          <a:xfrm>
            <a:off x="2221865" y="3975100"/>
            <a:ext cx="2790190" cy="64706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ctr">
            <a:spAutoFit/>
          </a:bodyPr>
          <a:lstStyle/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1" dirty="0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Diary</a:t>
            </a:r>
            <a:endParaRPr lang="ko-KR" altLang="en-US" sz="3600" b="1" dirty="0">
              <a:solidFill>
                <a:srgbClr val="694680"/>
              </a:solidFill>
              <a:latin typeface="나눔바른고딕" charset="0"/>
              <a:ea typeface="나눔바른고딕" charset="0"/>
            </a:endParaRPr>
          </a:p>
        </p:txBody>
      </p:sp>
      <p:pic>
        <p:nvPicPr>
          <p:cNvPr id="66" name="그림 65">
            <a:extLst>
              <a:ext uri="{FF2B5EF4-FFF2-40B4-BE49-F238E27FC236}">
                <a16:creationId xmlns:a16="http://schemas.microsoft.com/office/drawing/2014/main" id="{14E91DCD-64D7-4AB1-889A-95B6C508BC15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duotone>
              <a:srgbClr val="583D78"/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0390" y="2752725"/>
            <a:ext cx="993775" cy="993775"/>
          </a:xfrm>
          <a:prstGeom prst="rect">
            <a:avLst/>
          </a:prstGeom>
          <a:noFill/>
        </p:spPr>
      </p:pic>
      <p:sp>
        <p:nvSpPr>
          <p:cNvPr id="67" name="Google Shape;154;p16">
            <a:extLst>
              <a:ext uri="{FF2B5EF4-FFF2-40B4-BE49-F238E27FC236}">
                <a16:creationId xmlns:a16="http://schemas.microsoft.com/office/drawing/2014/main" id="{6966A188-3DCF-4B94-AC7F-B92C883193DF}"/>
              </a:ext>
            </a:extLst>
          </p:cNvPr>
          <p:cNvSpPr txBox="1">
            <a:spLocks/>
          </p:cNvSpPr>
          <p:nvPr/>
        </p:nvSpPr>
        <p:spPr>
          <a:xfrm>
            <a:off x="5452745" y="3975100"/>
            <a:ext cx="3703955" cy="64706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ctr">
            <a:spAutoFit/>
          </a:bodyPr>
          <a:lstStyle/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1" dirty="0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Feedback</a:t>
            </a:r>
            <a:endParaRPr lang="ko-KR" altLang="en-US" sz="3600" b="1" dirty="0">
              <a:solidFill>
                <a:srgbClr val="694680"/>
              </a:solidFill>
              <a:latin typeface="나눔바른고딕" charset="0"/>
              <a:ea typeface="나눔바른고딕" charset="0"/>
            </a:endParaRPr>
          </a:p>
        </p:txBody>
      </p:sp>
      <p:pic>
        <p:nvPicPr>
          <p:cNvPr id="68" name="그림 67">
            <a:extLst>
              <a:ext uri="{FF2B5EF4-FFF2-40B4-BE49-F238E27FC236}">
                <a16:creationId xmlns:a16="http://schemas.microsoft.com/office/drawing/2014/main" id="{F8C83EB4-1577-4C3D-9AF7-F5D01DFC9DBD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hqprint">
            <a:duotone>
              <a:srgbClr val="583D78"/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65925" y="2718435"/>
            <a:ext cx="1062990" cy="1062990"/>
          </a:xfrm>
          <a:prstGeom prst="rect">
            <a:avLst/>
          </a:prstGeom>
          <a:noFill/>
          <a:ln w="0">
            <a:noFill/>
            <a:prstDash/>
          </a:ln>
          <a:effectLst>
            <a:softEdge rad="0"/>
          </a:effectLst>
        </p:spPr>
      </p:pic>
      <p:sp>
        <p:nvSpPr>
          <p:cNvPr id="69" name="Google Shape;163;p16">
            <a:extLst>
              <a:ext uri="{FF2B5EF4-FFF2-40B4-BE49-F238E27FC236}">
                <a16:creationId xmlns:a16="http://schemas.microsoft.com/office/drawing/2014/main" id="{74A78492-2D50-476C-B0F2-3EEFF7C48E6D}"/>
              </a:ext>
            </a:extLst>
          </p:cNvPr>
          <p:cNvSpPr txBox="1">
            <a:spLocks/>
          </p:cNvSpPr>
          <p:nvPr/>
        </p:nvSpPr>
        <p:spPr>
          <a:xfrm>
            <a:off x="9416415" y="4004310"/>
            <a:ext cx="3144520" cy="64643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ctr">
            <a:spAutoFit/>
          </a:bodyPr>
          <a:lstStyle/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1" dirty="0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Coordination</a:t>
            </a:r>
            <a:endParaRPr lang="ko-KR" altLang="en-US" sz="3600" b="1" dirty="0">
              <a:solidFill>
                <a:srgbClr val="694680"/>
              </a:solidFill>
              <a:latin typeface="나눔바른고딕" charset="0"/>
              <a:ea typeface="나눔바른고딕" charset="0"/>
            </a:endParaRPr>
          </a:p>
        </p:txBody>
      </p:sp>
      <p:pic>
        <p:nvPicPr>
          <p:cNvPr id="70" name="그림 69">
            <a:extLst>
              <a:ext uri="{FF2B5EF4-FFF2-40B4-BE49-F238E27FC236}">
                <a16:creationId xmlns:a16="http://schemas.microsoft.com/office/drawing/2014/main" id="{D46484CF-BA59-4F95-9DDC-C5AE50BE6A4A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duotone>
              <a:srgbClr val="583D78"/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1630" y="2785110"/>
            <a:ext cx="1000125" cy="996315"/>
          </a:xfrm>
          <a:prstGeom prst="rect">
            <a:avLst/>
          </a:prstGeom>
          <a:noFill/>
        </p:spPr>
      </p:pic>
      <p:pic>
        <p:nvPicPr>
          <p:cNvPr id="5" name="그림 4" descr="C:/Users/admin/AppData/Roaming/PolarisOffice/ETemp/896_7257752/image14.png"/>
          <p:cNvPicPr>
            <a:picLocks noChangeAspect="1"/>
          </p:cNvPicPr>
          <p:nvPr/>
        </p:nvPicPr>
        <p:blipFill rotWithShape="1">
          <a:blip r:embed="rId8" cstate="print">
            <a:duotone>
              <a:srgbClr val="583D78"/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6225" y="2731135"/>
            <a:ext cx="1052830" cy="1052830"/>
          </a:xfrm>
          <a:prstGeom prst="rect">
            <a:avLst/>
          </a:prstGeom>
          <a:noFill/>
          <a:ln w="0">
            <a:noFill/>
            <a:prstDash/>
          </a:ln>
        </p:spPr>
      </p:pic>
      <p:sp>
        <p:nvSpPr>
          <p:cNvPr id="73" name="Google Shape;151;p16">
            <a:extLst>
              <a:ext uri="{FF2B5EF4-FFF2-40B4-BE49-F238E27FC236}">
                <a16:creationId xmlns:a16="http://schemas.microsoft.com/office/drawing/2014/main" id="{918BFD27-1E51-4A45-9556-89A159E1E8F8}"/>
              </a:ext>
            </a:extLst>
          </p:cNvPr>
          <p:cNvSpPr txBox="1">
            <a:spLocks/>
          </p:cNvSpPr>
          <p:nvPr/>
        </p:nvSpPr>
        <p:spPr>
          <a:xfrm>
            <a:off x="13297535" y="3975100"/>
            <a:ext cx="2790190" cy="64706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ctr">
            <a:spAutoFit/>
          </a:bodyPr>
          <a:lstStyle/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1" dirty="0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Search</a:t>
            </a:r>
            <a:endParaRPr lang="ko-KR" altLang="en-US" sz="3600" b="1" dirty="0">
              <a:solidFill>
                <a:srgbClr val="694680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74" name="Google Shape;153;p16">
            <a:extLst>
              <a:ext uri="{FF2B5EF4-FFF2-40B4-BE49-F238E27FC236}">
                <a16:creationId xmlns:a16="http://schemas.microsoft.com/office/drawing/2014/main" id="{334B099C-C662-4083-88AB-54A495FEC634}"/>
              </a:ext>
            </a:extLst>
          </p:cNvPr>
          <p:cNvSpPr txBox="1">
            <a:spLocks/>
          </p:cNvSpPr>
          <p:nvPr/>
        </p:nvSpPr>
        <p:spPr>
          <a:xfrm>
            <a:off x="2166620" y="6090285"/>
            <a:ext cx="2846070" cy="76962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ctr">
            <a:spAutoFit/>
          </a:bodyPr>
          <a:lstStyle/>
          <a:p>
            <a:pPr marL="457200" indent="-361950" algn="l" rtl="0" latinLnBrk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Verdana"/>
              <a:buChar char="●"/>
            </a:pPr>
            <a:r>
              <a:rPr lang="en-US" sz="2200" b="1" dirty="0" err="1">
                <a:solidFill>
                  <a:schemeClr val="lt1"/>
                </a:solidFill>
                <a:latin typeface="나눔바른고딕" charset="0"/>
                <a:ea typeface="나눔바른고딕" charset="0"/>
                <a:cs typeface="Verdana" charset="0"/>
              </a:rPr>
              <a:t>그날의</a:t>
            </a:r>
            <a:r>
              <a:rPr lang="en-US" sz="2200" b="1" dirty="0">
                <a:solidFill>
                  <a:schemeClr val="lt1"/>
                </a:solidFill>
                <a:latin typeface="나눔바른고딕" charset="0"/>
                <a:ea typeface="나눔바른고딕" charset="0"/>
                <a:cs typeface="Verdana" charset="0"/>
              </a:rPr>
              <a:t> </a:t>
            </a:r>
            <a:r>
              <a:rPr lang="en-US" sz="2200" b="1" dirty="0" err="1">
                <a:solidFill>
                  <a:schemeClr val="lt1"/>
                </a:solidFill>
                <a:latin typeface="나눔바른고딕" charset="0"/>
                <a:ea typeface="나눔바른고딕" charset="0"/>
                <a:cs typeface="Verdana" charset="0"/>
              </a:rPr>
              <a:t>착장을</a:t>
            </a:r>
            <a:endParaRPr lang="en-US" sz="2200" b="1" dirty="0">
              <a:solidFill>
                <a:schemeClr val="lt1"/>
              </a:solidFill>
              <a:latin typeface="나눔바른고딕" charset="0"/>
              <a:ea typeface="나눔바른고딕" charset="0"/>
              <a:cs typeface="Verdana" charset="0"/>
            </a:endParaRPr>
          </a:p>
          <a:p>
            <a:pPr marL="95250" algn="l" rtl="0" latinLnBrk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2200" b="1" dirty="0">
                <a:solidFill>
                  <a:schemeClr val="lt1"/>
                </a:solidFill>
                <a:latin typeface="나눔바른고딕" charset="0"/>
                <a:ea typeface="나눔바른고딕" charset="0"/>
                <a:cs typeface="Verdana" charset="0"/>
              </a:rPr>
              <a:t>      </a:t>
            </a:r>
            <a:r>
              <a:rPr lang="en-US" sz="2200" b="1" dirty="0" err="1">
                <a:solidFill>
                  <a:schemeClr val="lt1"/>
                </a:solidFill>
                <a:latin typeface="나눔바른고딕" charset="0"/>
                <a:ea typeface="나눔바른고딕" charset="0"/>
                <a:cs typeface="Verdana" charset="0"/>
              </a:rPr>
              <a:t>일별로</a:t>
            </a:r>
            <a:r>
              <a:rPr lang="en-US" sz="2200" b="1" dirty="0">
                <a:solidFill>
                  <a:schemeClr val="lt1"/>
                </a:solidFill>
                <a:latin typeface="나눔바른고딕" charset="0"/>
                <a:ea typeface="나눔바른고딕" charset="0"/>
                <a:cs typeface="Verdana" charset="0"/>
              </a:rPr>
              <a:t> </a:t>
            </a:r>
            <a:r>
              <a:rPr lang="en-US" sz="2200" b="1" dirty="0" err="1">
                <a:solidFill>
                  <a:schemeClr val="lt1"/>
                </a:solidFill>
                <a:latin typeface="나눔바른고딕" charset="0"/>
                <a:ea typeface="나눔바른고딕" charset="0"/>
                <a:cs typeface="Verdana" charset="0"/>
              </a:rPr>
              <a:t>편하게</a:t>
            </a:r>
            <a:r>
              <a:rPr lang="en-US" sz="2200" b="1" dirty="0">
                <a:solidFill>
                  <a:schemeClr val="lt1"/>
                </a:solidFill>
                <a:latin typeface="나눔바른고딕" charset="0"/>
                <a:ea typeface="나눔바른고딕" charset="0"/>
                <a:cs typeface="Verdana" charset="0"/>
              </a:rPr>
              <a:t> 관리</a:t>
            </a:r>
            <a:endParaRPr lang="ko-KR" altLang="en-US" sz="2200" b="1" dirty="0">
              <a:solidFill>
                <a:schemeClr val="lt1"/>
              </a:solidFill>
              <a:latin typeface="나눔바른고딕" charset="0"/>
              <a:ea typeface="나눔바른고딕" charset="0"/>
              <a:cs typeface="Verdana" charset="0"/>
            </a:endParaRPr>
          </a:p>
        </p:txBody>
      </p:sp>
      <p:sp>
        <p:nvSpPr>
          <p:cNvPr id="75" name="Google Shape;155;p16">
            <a:extLst>
              <a:ext uri="{FF2B5EF4-FFF2-40B4-BE49-F238E27FC236}">
                <a16:creationId xmlns:a16="http://schemas.microsoft.com/office/drawing/2014/main" id="{41DB7DFA-E7C8-4F67-98D5-7AFE85A369C7}"/>
              </a:ext>
            </a:extLst>
          </p:cNvPr>
          <p:cNvSpPr txBox="1">
            <a:spLocks/>
          </p:cNvSpPr>
          <p:nvPr/>
        </p:nvSpPr>
        <p:spPr>
          <a:xfrm>
            <a:off x="5834380" y="6090285"/>
            <a:ext cx="2915285" cy="144653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ctr">
            <a:spAutoFit/>
          </a:bodyPr>
          <a:lstStyle/>
          <a:p>
            <a:pPr marL="457200" indent="-361950" algn="l" rtl="0" latinLnBrk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Verdana"/>
              <a:buChar char="●"/>
            </a:pPr>
            <a:r>
              <a:rPr lang="en-US" sz="2200" b="1" dirty="0" err="1">
                <a:solidFill>
                  <a:schemeClr val="lt1"/>
                </a:solidFill>
                <a:latin typeface="나눔바른고딕" charset="0"/>
                <a:ea typeface="나눔바른고딕" charset="0"/>
                <a:cs typeface="Verdana" charset="0"/>
              </a:rPr>
              <a:t>자신의</a:t>
            </a:r>
            <a:r>
              <a:rPr lang="en-US" sz="2200" b="1" dirty="0">
                <a:solidFill>
                  <a:schemeClr val="lt1"/>
                </a:solidFill>
                <a:latin typeface="나눔바른고딕" charset="0"/>
                <a:ea typeface="나눔바른고딕" charset="0"/>
                <a:cs typeface="Verdana" charset="0"/>
              </a:rPr>
              <a:t> </a:t>
            </a:r>
            <a:r>
              <a:rPr lang="en-US" sz="2200" b="1" dirty="0" err="1">
                <a:solidFill>
                  <a:schemeClr val="lt1"/>
                </a:solidFill>
                <a:latin typeface="나눔바른고딕" charset="0"/>
                <a:ea typeface="나눔바른고딕" charset="0"/>
                <a:cs typeface="Verdana" charset="0"/>
              </a:rPr>
              <a:t>데일리룩</a:t>
            </a:r>
            <a:endParaRPr lang="en-US" sz="2200" b="1" dirty="0">
              <a:solidFill>
                <a:schemeClr val="lt1"/>
              </a:solidFill>
              <a:latin typeface="나눔바른고딕" charset="0"/>
              <a:ea typeface="나눔바른고딕" charset="0"/>
              <a:cs typeface="Verdana" charset="0"/>
            </a:endParaRPr>
          </a:p>
          <a:p>
            <a:pPr marL="95250" algn="l" rtl="0" latinLnBrk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2200" b="1" dirty="0">
                <a:solidFill>
                  <a:schemeClr val="lt1"/>
                </a:solidFill>
                <a:latin typeface="나눔바른고딕" charset="0"/>
                <a:ea typeface="나눔바른고딕" charset="0"/>
                <a:cs typeface="Verdana" charset="0"/>
              </a:rPr>
              <a:t>      </a:t>
            </a:r>
            <a:r>
              <a:rPr lang="ko-KR" altLang="en-US" sz="2200" b="1" dirty="0">
                <a:solidFill>
                  <a:schemeClr val="lt1"/>
                </a:solidFill>
                <a:latin typeface="나눔바른고딕" charset="0"/>
                <a:ea typeface="나눔바른고딕" charset="0"/>
                <a:cs typeface="Verdana" charset="0"/>
              </a:rPr>
              <a:t>피드백을</a:t>
            </a:r>
            <a:r>
              <a:rPr lang="en-US" sz="2200" b="1" dirty="0">
                <a:solidFill>
                  <a:schemeClr val="lt1"/>
                </a:solidFill>
                <a:latin typeface="나눔바른고딕" charset="0"/>
                <a:ea typeface="나눔바른고딕" charset="0"/>
                <a:cs typeface="Verdana" charset="0"/>
              </a:rPr>
              <a:t> </a:t>
            </a:r>
            <a:r>
              <a:rPr lang="en-US" sz="2200" b="1" dirty="0" err="1">
                <a:solidFill>
                  <a:schemeClr val="lt1"/>
                </a:solidFill>
                <a:latin typeface="나눔바른고딕" charset="0"/>
                <a:ea typeface="나눔바른고딕" charset="0"/>
                <a:cs typeface="Verdana" charset="0"/>
              </a:rPr>
              <a:t>통해</a:t>
            </a:r>
            <a:endParaRPr lang="en-US" sz="2200" b="1" dirty="0">
              <a:solidFill>
                <a:schemeClr val="lt1"/>
              </a:solidFill>
              <a:latin typeface="나눔바른고딕" charset="0"/>
              <a:ea typeface="나눔바른고딕" charset="0"/>
              <a:cs typeface="Verdana" charset="0"/>
            </a:endParaRPr>
          </a:p>
          <a:p>
            <a:pPr marL="95250" algn="l" rtl="0" latinLnBrk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2200" b="1" dirty="0">
                <a:solidFill>
                  <a:schemeClr val="lt1"/>
                </a:solidFill>
                <a:latin typeface="나눔바른고딕" charset="0"/>
                <a:ea typeface="나눔바른고딕" charset="0"/>
                <a:cs typeface="Verdana" charset="0"/>
              </a:rPr>
              <a:t>      </a:t>
            </a:r>
            <a:r>
              <a:rPr lang="en-US" sz="2200" b="1" dirty="0" err="1">
                <a:solidFill>
                  <a:schemeClr val="lt1"/>
                </a:solidFill>
                <a:latin typeface="나눔바른고딕" charset="0"/>
                <a:ea typeface="나눔바른고딕" charset="0"/>
                <a:cs typeface="Verdana" charset="0"/>
              </a:rPr>
              <a:t>객관적인</a:t>
            </a:r>
            <a:r>
              <a:rPr lang="en-US" sz="2200" b="1" dirty="0">
                <a:solidFill>
                  <a:schemeClr val="lt1"/>
                </a:solidFill>
                <a:latin typeface="나눔바른고딕" charset="0"/>
                <a:ea typeface="나눔바른고딕" charset="0"/>
                <a:cs typeface="Verdana" charset="0"/>
              </a:rPr>
              <a:t>  </a:t>
            </a:r>
            <a:r>
              <a:rPr lang="en-US" sz="2200" b="1" dirty="0" err="1">
                <a:solidFill>
                  <a:schemeClr val="lt1"/>
                </a:solidFill>
                <a:latin typeface="나눔바른고딕" charset="0"/>
                <a:ea typeface="나눔바른고딕" charset="0"/>
                <a:cs typeface="Verdana" charset="0"/>
              </a:rPr>
              <a:t>패션</a:t>
            </a:r>
            <a:r>
              <a:rPr lang="en-US" sz="2200" b="1" dirty="0">
                <a:solidFill>
                  <a:schemeClr val="lt1"/>
                </a:solidFill>
                <a:latin typeface="나눔바른고딕" charset="0"/>
                <a:ea typeface="나눔바른고딕" charset="0"/>
                <a:cs typeface="Verdana" charset="0"/>
              </a:rPr>
              <a:t> 센</a:t>
            </a:r>
            <a:r>
              <a:rPr lang="ko-KR" altLang="en-US" sz="2200" b="1" dirty="0" err="1">
                <a:solidFill>
                  <a:schemeClr val="lt1"/>
                </a:solidFill>
                <a:latin typeface="나눔바른고딕" charset="0"/>
                <a:ea typeface="나눔바른고딕" charset="0"/>
                <a:cs typeface="Verdana" charset="0"/>
              </a:rPr>
              <a:t>스</a:t>
            </a:r>
            <a:endParaRPr lang="en-US" altLang="ko-KR" sz="2200" b="1" dirty="0">
              <a:solidFill>
                <a:schemeClr val="lt1"/>
              </a:solidFill>
              <a:latin typeface="나눔바른고딕" charset="0"/>
              <a:ea typeface="나눔바른고딕" charset="0"/>
              <a:cs typeface="Verdana" charset="0"/>
            </a:endParaRPr>
          </a:p>
          <a:p>
            <a:pPr marL="95250" algn="l" rtl="0" latinLnBrk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2200" b="1" dirty="0">
                <a:solidFill>
                  <a:schemeClr val="lt1"/>
                </a:solidFill>
                <a:latin typeface="나눔바른고딕" charset="0"/>
                <a:ea typeface="나눔바른고딕" charset="0"/>
                <a:cs typeface="Verdana" charset="0"/>
              </a:rPr>
              <a:t>      </a:t>
            </a:r>
            <a:r>
              <a:rPr lang="en-US" sz="2200" b="1" dirty="0" err="1">
                <a:solidFill>
                  <a:schemeClr val="lt1"/>
                </a:solidFill>
                <a:latin typeface="나눔바른고딕" charset="0"/>
                <a:ea typeface="나눔바른고딕" charset="0"/>
                <a:cs typeface="Verdana" charset="0"/>
              </a:rPr>
              <a:t>확인</a:t>
            </a:r>
            <a:endParaRPr lang="ko-KR" altLang="en-US" sz="2200" b="1" dirty="0">
              <a:solidFill>
                <a:schemeClr val="lt1"/>
              </a:solidFill>
              <a:latin typeface="나눔바른고딕" charset="0"/>
              <a:ea typeface="나눔바른고딕" charset="0"/>
              <a:cs typeface="Verdana" charset="0"/>
            </a:endParaRPr>
          </a:p>
        </p:txBody>
      </p:sp>
      <p:sp>
        <p:nvSpPr>
          <p:cNvPr id="76" name="Google Shape;165;p16">
            <a:extLst>
              <a:ext uri="{FF2B5EF4-FFF2-40B4-BE49-F238E27FC236}">
                <a16:creationId xmlns:a16="http://schemas.microsoft.com/office/drawing/2014/main" id="{1C17BA46-7BA0-4639-B611-6BFDEE0C588A}"/>
              </a:ext>
            </a:extLst>
          </p:cNvPr>
          <p:cNvSpPr txBox="1">
            <a:spLocks/>
          </p:cNvSpPr>
          <p:nvPr/>
        </p:nvSpPr>
        <p:spPr>
          <a:xfrm>
            <a:off x="9527540" y="6090285"/>
            <a:ext cx="2934970" cy="110807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ctr">
            <a:spAutoFit/>
          </a:bodyPr>
          <a:lstStyle/>
          <a:p>
            <a:pPr marL="457200" indent="-361950" algn="l" rtl="0" latinLnBrk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Verdana"/>
              <a:buChar char="●"/>
            </a:pPr>
            <a:r>
              <a:rPr lang="en-US" sz="2200" b="1" dirty="0" err="1">
                <a:solidFill>
                  <a:schemeClr val="lt1"/>
                </a:solidFill>
                <a:latin typeface="나눔바른고딕" charset="0"/>
                <a:ea typeface="나눔바른고딕" charset="0"/>
                <a:cs typeface="Verdana" charset="0"/>
              </a:rPr>
              <a:t>내가</a:t>
            </a:r>
            <a:r>
              <a:rPr lang="en-US" sz="2200" b="1" dirty="0">
                <a:solidFill>
                  <a:schemeClr val="lt1"/>
                </a:solidFill>
                <a:latin typeface="나눔바른고딕" charset="0"/>
                <a:ea typeface="나눔바른고딕" charset="0"/>
                <a:cs typeface="Verdana" charset="0"/>
              </a:rPr>
              <a:t> </a:t>
            </a:r>
            <a:r>
              <a:rPr lang="en-US" sz="2200" b="1" dirty="0" err="1">
                <a:solidFill>
                  <a:schemeClr val="lt1"/>
                </a:solidFill>
                <a:latin typeface="나눔바른고딕" charset="0"/>
                <a:ea typeface="나눔바른고딕" charset="0"/>
                <a:cs typeface="Verdana" charset="0"/>
              </a:rPr>
              <a:t>가지고</a:t>
            </a:r>
            <a:r>
              <a:rPr lang="en-US" sz="2200" b="1" dirty="0">
                <a:solidFill>
                  <a:schemeClr val="lt1"/>
                </a:solidFill>
                <a:latin typeface="나눔바른고딕" charset="0"/>
                <a:ea typeface="나눔바른고딕" charset="0"/>
                <a:cs typeface="Verdana" charset="0"/>
              </a:rPr>
              <a:t> </a:t>
            </a:r>
            <a:r>
              <a:rPr lang="en-US" sz="2200" b="1" dirty="0" err="1">
                <a:solidFill>
                  <a:schemeClr val="lt1"/>
                </a:solidFill>
                <a:latin typeface="나눔바른고딕" charset="0"/>
                <a:ea typeface="나눔바른고딕" charset="0"/>
                <a:cs typeface="Verdana" charset="0"/>
              </a:rPr>
              <a:t>있는</a:t>
            </a:r>
            <a:endParaRPr lang="en-US" sz="2200" b="1" dirty="0">
              <a:solidFill>
                <a:schemeClr val="lt1"/>
              </a:solidFill>
              <a:latin typeface="나눔바른고딕" charset="0"/>
              <a:ea typeface="나눔바른고딕" charset="0"/>
              <a:cs typeface="Verdana" charset="0"/>
            </a:endParaRPr>
          </a:p>
          <a:p>
            <a:pPr marL="95250" algn="l" rtl="0" latinLnBrk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2200" b="1" dirty="0">
                <a:solidFill>
                  <a:schemeClr val="lt1"/>
                </a:solidFill>
                <a:latin typeface="나눔바른고딕" charset="0"/>
                <a:ea typeface="나눔바른고딕" charset="0"/>
                <a:cs typeface="Verdana" charset="0"/>
              </a:rPr>
              <a:t>      </a:t>
            </a:r>
            <a:r>
              <a:rPr lang="en-US" sz="2200" b="1" dirty="0" err="1">
                <a:solidFill>
                  <a:schemeClr val="lt1"/>
                </a:solidFill>
                <a:latin typeface="나눔바른고딕" charset="0"/>
                <a:ea typeface="나눔바른고딕" charset="0"/>
                <a:cs typeface="Verdana" charset="0"/>
              </a:rPr>
              <a:t>패션</a:t>
            </a:r>
            <a:r>
              <a:rPr lang="en-US" sz="2200" b="1" dirty="0">
                <a:solidFill>
                  <a:schemeClr val="lt1"/>
                </a:solidFill>
                <a:latin typeface="나눔바른고딕" charset="0"/>
                <a:ea typeface="나눔바른고딕" charset="0"/>
                <a:cs typeface="Verdana" charset="0"/>
              </a:rPr>
              <a:t> </a:t>
            </a:r>
            <a:r>
              <a:rPr lang="en-US" sz="2200" b="1" dirty="0" err="1">
                <a:solidFill>
                  <a:schemeClr val="lt1"/>
                </a:solidFill>
                <a:latin typeface="나눔바른고딕" charset="0"/>
                <a:ea typeface="나눔바른고딕" charset="0"/>
                <a:cs typeface="Verdana" charset="0"/>
              </a:rPr>
              <a:t>아이템으로</a:t>
            </a:r>
            <a:endParaRPr lang="en-US" sz="2200" b="1" dirty="0">
              <a:solidFill>
                <a:schemeClr val="lt1"/>
              </a:solidFill>
              <a:latin typeface="나눔바른고딕" charset="0"/>
              <a:ea typeface="나눔바른고딕" charset="0"/>
              <a:cs typeface="Verdana" charset="0"/>
            </a:endParaRPr>
          </a:p>
          <a:p>
            <a:pPr marL="95250" algn="l" rtl="0" latinLnBrk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2200" b="1" dirty="0">
                <a:solidFill>
                  <a:schemeClr val="lt1"/>
                </a:solidFill>
                <a:latin typeface="나눔바른고딕" charset="0"/>
                <a:ea typeface="나눔바른고딕" charset="0"/>
                <a:cs typeface="Verdana" charset="0"/>
              </a:rPr>
              <a:t>      </a:t>
            </a:r>
            <a:r>
              <a:rPr lang="en-US" sz="2200" b="1" dirty="0" err="1">
                <a:solidFill>
                  <a:schemeClr val="lt1"/>
                </a:solidFill>
                <a:latin typeface="나눔바른고딕" charset="0"/>
                <a:ea typeface="나눔바른고딕" charset="0"/>
                <a:cs typeface="Verdana" charset="0"/>
              </a:rPr>
              <a:t>자유로운</a:t>
            </a:r>
            <a:r>
              <a:rPr lang="en-US" sz="2200" b="1" dirty="0">
                <a:solidFill>
                  <a:schemeClr val="lt1"/>
                </a:solidFill>
                <a:latin typeface="나눔바른고딕" charset="0"/>
                <a:ea typeface="나눔바른고딕" charset="0"/>
                <a:cs typeface="Verdana" charset="0"/>
              </a:rPr>
              <a:t> </a:t>
            </a:r>
            <a:r>
              <a:rPr lang="en-US" sz="2200" b="1" dirty="0" err="1">
                <a:solidFill>
                  <a:schemeClr val="lt1"/>
                </a:solidFill>
                <a:latin typeface="나눔바른고딕" charset="0"/>
                <a:ea typeface="나눔바른고딕" charset="0"/>
                <a:cs typeface="Verdana" charset="0"/>
              </a:rPr>
              <a:t>조합</a:t>
            </a:r>
            <a:r>
              <a:rPr lang="en-US" sz="2200" b="1" dirty="0">
                <a:solidFill>
                  <a:schemeClr val="lt1"/>
                </a:solidFill>
                <a:latin typeface="나눔바른고딕" charset="0"/>
                <a:ea typeface="나눔바른고딕" charset="0"/>
                <a:cs typeface="Verdana" charset="0"/>
              </a:rPr>
              <a:t> 가능</a:t>
            </a:r>
            <a:endParaRPr lang="ko-KR" altLang="en-US" sz="2200" b="1" dirty="0">
              <a:solidFill>
                <a:schemeClr val="lt1"/>
              </a:solidFill>
              <a:latin typeface="나눔바른고딕" charset="0"/>
              <a:ea typeface="나눔바른고딕" charset="0"/>
              <a:cs typeface="Verdana" charset="0"/>
            </a:endParaRPr>
          </a:p>
        </p:txBody>
      </p:sp>
      <p:sp>
        <p:nvSpPr>
          <p:cNvPr id="77" name="Google Shape;165;p16">
            <a:extLst>
              <a:ext uri="{FF2B5EF4-FFF2-40B4-BE49-F238E27FC236}">
                <a16:creationId xmlns:a16="http://schemas.microsoft.com/office/drawing/2014/main" id="{00E788BF-9426-44D8-91B1-E221A96A9933}"/>
              </a:ext>
            </a:extLst>
          </p:cNvPr>
          <p:cNvSpPr txBox="1">
            <a:spLocks/>
          </p:cNvSpPr>
          <p:nvPr/>
        </p:nvSpPr>
        <p:spPr>
          <a:xfrm>
            <a:off x="13225145" y="6090285"/>
            <a:ext cx="2934970" cy="144653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ctr">
            <a:spAutoFit/>
          </a:bodyPr>
          <a:lstStyle/>
          <a:p>
            <a:pPr marL="457200" indent="-361950" algn="l" rtl="0" latinLnBrk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Verdana"/>
              <a:buChar char="●"/>
            </a:pPr>
            <a:r>
              <a:rPr lang="ko-KR" altLang="en-US" sz="2200" b="1" dirty="0">
                <a:solidFill>
                  <a:schemeClr val="lt1"/>
                </a:solidFill>
                <a:latin typeface="나눔바른고딕" charset="0"/>
                <a:ea typeface="나눔바른고딕" charset="0"/>
                <a:cs typeface="Verdana" charset="0"/>
              </a:rPr>
              <a:t>검색을 통해</a:t>
            </a:r>
            <a:endParaRPr lang="en-US" altLang="ko-KR" sz="2200" b="1" dirty="0">
              <a:solidFill>
                <a:schemeClr val="lt1"/>
              </a:solidFill>
              <a:latin typeface="나눔바른고딕" charset="0"/>
              <a:ea typeface="나눔바른고딕" charset="0"/>
              <a:cs typeface="Verdana" charset="0"/>
            </a:endParaRPr>
          </a:p>
          <a:p>
            <a:pPr marL="95250" algn="l" rtl="0" latinLnBrk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altLang="ko-KR" sz="2200" b="1" dirty="0">
                <a:solidFill>
                  <a:schemeClr val="lt1"/>
                </a:solidFill>
                <a:latin typeface="나눔바른고딕" charset="0"/>
                <a:ea typeface="나눔바른고딕" charset="0"/>
                <a:cs typeface="Verdana" charset="0"/>
              </a:rPr>
              <a:t>      </a:t>
            </a:r>
            <a:r>
              <a:rPr lang="ko-KR" altLang="en-US" sz="2200" b="1" dirty="0">
                <a:solidFill>
                  <a:schemeClr val="lt1"/>
                </a:solidFill>
                <a:latin typeface="나눔바른고딕" charset="0"/>
                <a:ea typeface="나눔바른고딕" charset="0"/>
                <a:cs typeface="Verdana" charset="0"/>
              </a:rPr>
              <a:t>타인의 </a:t>
            </a:r>
            <a:r>
              <a:rPr lang="ko-KR" altLang="en-US" sz="2200" b="1" dirty="0" err="1">
                <a:solidFill>
                  <a:schemeClr val="lt1"/>
                </a:solidFill>
                <a:latin typeface="나눔바른고딕" charset="0"/>
                <a:ea typeface="나눔바른고딕" charset="0"/>
                <a:cs typeface="Verdana" charset="0"/>
              </a:rPr>
              <a:t>데일리룩을</a:t>
            </a:r>
            <a:endParaRPr lang="en-US" altLang="ko-KR" sz="2200" b="1" dirty="0">
              <a:solidFill>
                <a:schemeClr val="lt1"/>
              </a:solidFill>
              <a:latin typeface="나눔바른고딕" charset="0"/>
              <a:ea typeface="나눔바른고딕" charset="0"/>
              <a:cs typeface="Verdana" charset="0"/>
            </a:endParaRPr>
          </a:p>
          <a:p>
            <a:pPr marL="95250" algn="l" rtl="0" latinLnBrk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altLang="ko-KR" sz="2200" b="1" dirty="0">
                <a:solidFill>
                  <a:schemeClr val="lt1"/>
                </a:solidFill>
                <a:latin typeface="나눔바른고딕" charset="0"/>
                <a:ea typeface="나눔바른고딕" charset="0"/>
                <a:cs typeface="Verdana" charset="0"/>
              </a:rPr>
              <a:t>      </a:t>
            </a:r>
            <a:r>
              <a:rPr lang="ko-KR" altLang="en-US" sz="2200" b="1" dirty="0">
                <a:solidFill>
                  <a:schemeClr val="lt1"/>
                </a:solidFill>
                <a:latin typeface="나눔바른고딕" charset="0"/>
                <a:ea typeface="나눔바른고딕" charset="0"/>
                <a:cs typeface="Verdana" charset="0"/>
              </a:rPr>
              <a:t>참고하고</a:t>
            </a:r>
            <a:endParaRPr lang="en-US" altLang="ko-KR" sz="2200" b="1" dirty="0">
              <a:solidFill>
                <a:schemeClr val="lt1"/>
              </a:solidFill>
              <a:latin typeface="나눔바른고딕" charset="0"/>
              <a:ea typeface="나눔바른고딕" charset="0"/>
              <a:cs typeface="Verdana" charset="0"/>
            </a:endParaRPr>
          </a:p>
          <a:p>
            <a:pPr marL="95250" algn="l" rtl="0" latinLnBrk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altLang="ko-KR" sz="2200" b="1" dirty="0">
                <a:solidFill>
                  <a:schemeClr val="lt1"/>
                </a:solidFill>
                <a:latin typeface="나눔바른고딕" charset="0"/>
                <a:ea typeface="나눔바른고딕" charset="0"/>
                <a:cs typeface="Verdana" charset="0"/>
              </a:rPr>
              <a:t>      </a:t>
            </a:r>
            <a:r>
              <a:rPr lang="ko-KR" altLang="en-US" sz="2200" b="1" dirty="0">
                <a:solidFill>
                  <a:schemeClr val="lt1"/>
                </a:solidFill>
                <a:latin typeface="나눔바른고딕" charset="0"/>
                <a:ea typeface="나눔바른고딕" charset="0"/>
                <a:cs typeface="Verdana" charset="0"/>
              </a:rPr>
              <a:t>피드백 또한 가능</a:t>
            </a:r>
          </a:p>
        </p:txBody>
      </p:sp>
    </p:spTree>
    <p:extLst>
      <p:ext uri="{BB962C8B-B14F-4D97-AF65-F5344CB8AC3E}">
        <p14:creationId xmlns:p14="http://schemas.microsoft.com/office/powerpoint/2010/main" val="10604642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946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Picture " descr="C:/Users/admin/AppData/Roaming/PolarisOffice/ETemp/10604_9621416/fImage29924946962.png"/>
          <p:cNvPicPr>
            <a:picLocks/>
          </p:cNvPicPr>
          <p:nvPr/>
        </p:nvPicPr>
        <p:blipFill rotWithShape="1">
          <a:blip r:embed="rId3" cstate="hqprint">
            <a:clrChange>
              <a:clrFrom>
                <a:srgbClr val="68457F"/>
              </a:clrFrom>
              <a:clrTo>
                <a:srgbClr val="68457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98040" y="1792605"/>
            <a:ext cx="6925945" cy="4340225"/>
          </a:xfrm>
          <a:prstGeom prst="rect">
            <a:avLst/>
          </a:prstGeom>
          <a:noFill/>
          <a:ln w="19050" cap="flat" cmpd="sng">
            <a:prstDash val="solid"/>
            <a:round/>
          </a:ln>
        </p:spPr>
      </p:pic>
      <p:sp>
        <p:nvSpPr>
          <p:cNvPr id="152" name="Rect 0"/>
          <p:cNvSpPr txBox="1">
            <a:spLocks/>
          </p:cNvSpPr>
          <p:nvPr/>
        </p:nvSpPr>
        <p:spPr>
          <a:xfrm>
            <a:off x="6015990" y="413385"/>
            <a:ext cx="6256655" cy="86233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ctr" rtl="0" latinLnBrk="0">
              <a:buFontTx/>
              <a:buNone/>
            </a:pPr>
            <a:r>
              <a:rPr sz="5000" b="1" i="0" strike="noStrike" cap="none">
                <a:solidFill>
                  <a:schemeClr val="bg1"/>
                </a:solidFill>
                <a:latin typeface="나눔바른고딕" charset="0"/>
                <a:ea typeface="나눔바른고딕" charset="0"/>
              </a:rPr>
              <a:t>서비스 구성</a:t>
            </a:r>
            <a:endParaRPr lang="ko-KR" altLang="en-US" sz="5000" b="1" i="0" strike="noStrike" cap="none">
              <a:solidFill>
                <a:schemeClr val="bg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75" name="Rect 0"/>
          <p:cNvSpPr>
            <a:spLocks/>
          </p:cNvSpPr>
          <p:nvPr/>
        </p:nvSpPr>
        <p:spPr>
          <a:xfrm>
            <a:off x="349250" y="238125"/>
            <a:ext cx="17623155" cy="9822815"/>
          </a:xfrm>
          <a:prstGeom prst="rect">
            <a:avLst/>
          </a:prstGeom>
          <a:noFill/>
          <a:ln w="57150" cap="flat" cmpd="sng">
            <a:solidFill>
              <a:srgbClr val="694680">
                <a:alpha val="100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rtl="0" latinLnBrk="0" hangingPunct="1"/>
            <a:endParaRPr lang="ko-KR" altLang="en-US" sz="1800" b="0" i="0" strike="noStrike" cap="non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76" name="Rect 0"/>
          <p:cNvSpPr txBox="1">
            <a:spLocks/>
          </p:cNvSpPr>
          <p:nvPr/>
        </p:nvSpPr>
        <p:spPr>
          <a:xfrm>
            <a:off x="2900680" y="2467610"/>
            <a:ext cx="5276215" cy="75438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ctr" rtl="0" latinLnBrk="0">
              <a:buFontTx/>
              <a:buNone/>
            </a:pPr>
            <a:r>
              <a:rPr sz="4300" b="1" i="0" strike="noStrike" cap="none">
                <a:solidFill>
                  <a:schemeClr val="bg1"/>
                </a:solidFill>
                <a:latin typeface="나눔바른고딕" charset="0"/>
                <a:ea typeface="나눔바른고딕" charset="0"/>
              </a:rPr>
              <a:t>일별 데일리룩 관리</a:t>
            </a:r>
            <a:endParaRPr lang="ko-KR" altLang="en-US" sz="4300" b="1" i="0" strike="noStrike" cap="none">
              <a:solidFill>
                <a:schemeClr val="bg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78" name="Rect 0"/>
          <p:cNvSpPr txBox="1">
            <a:spLocks/>
          </p:cNvSpPr>
          <p:nvPr/>
        </p:nvSpPr>
        <p:spPr>
          <a:xfrm>
            <a:off x="2431415" y="4554855"/>
            <a:ext cx="5866130" cy="58547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254000" indent="-254000" algn="l" rtl="0" latinLnBrk="0">
              <a:buFont typeface="Wingdings"/>
              <a:buChar char=""/>
            </a:pPr>
            <a:r>
              <a:rPr sz="3200" b="0" i="0" strike="noStrike" cap="none">
                <a:solidFill>
                  <a:schemeClr val="bg1"/>
                </a:solidFill>
                <a:latin typeface="나눔바른고딕" charset="0"/>
                <a:ea typeface="나눔바른고딕" charset="0"/>
              </a:rPr>
              <a:t>일별, 월별, 연별로 데일리룩 정렬</a:t>
            </a:r>
            <a:endParaRPr lang="ko-KR" altLang="en-US" sz="3200" b="0" i="0" strike="noStrike" cap="none">
              <a:solidFill>
                <a:schemeClr val="bg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79" name="Rect 0"/>
          <p:cNvSpPr txBox="1">
            <a:spLocks/>
          </p:cNvSpPr>
          <p:nvPr/>
        </p:nvSpPr>
        <p:spPr>
          <a:xfrm>
            <a:off x="2431415" y="3453765"/>
            <a:ext cx="6214745" cy="107759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254000" indent="-254000" algn="l" rtl="0" latinLnBrk="0">
              <a:buFont typeface="Wingdings"/>
              <a:buChar char=""/>
            </a:pPr>
            <a:r>
              <a:rPr sz="3200" b="0" i="0" strike="noStrike" cap="none">
                <a:solidFill>
                  <a:schemeClr val="bg1"/>
                </a:solidFill>
                <a:latin typeface="나눔바른고딕" charset="0"/>
                <a:ea typeface="나눔바른고딕" charset="0"/>
              </a:rPr>
              <a:t>하루에 하나의 데일리룩을 작성하여 그날의 착장과 감상을 기록</a:t>
            </a:r>
            <a:endParaRPr lang="ko-KR" altLang="en-US" sz="3200" b="0" i="0" strike="noStrike" cap="none">
              <a:solidFill>
                <a:schemeClr val="bg1"/>
              </a:solidFill>
              <a:latin typeface="나눔바른고딕" charset="0"/>
              <a:ea typeface="나눔바른고딕" charset="0"/>
            </a:endParaRPr>
          </a:p>
        </p:txBody>
      </p:sp>
      <p:pic>
        <p:nvPicPr>
          <p:cNvPr id="180" name="Picture " descr="C:/Users/admin/AppData/Roaming/PolarisOffice/ETemp/10604_9621416/fImage4779748241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64065" y="1868170"/>
            <a:ext cx="5922645" cy="4196080"/>
          </a:xfrm>
          <a:prstGeom prst="rect">
            <a:avLst/>
          </a:prstGeom>
          <a:noFill/>
          <a:ln w="57150" cap="flat" cmpd="sng">
            <a:solidFill>
              <a:schemeClr val="bg1">
                <a:alpha val="100000"/>
              </a:schemeClr>
            </a:solidFill>
            <a:prstDash val="solid"/>
            <a:round/>
          </a:ln>
        </p:spPr>
      </p:pic>
      <p:pic>
        <p:nvPicPr>
          <p:cNvPr id="181" name="Picture " descr="C:/Users/admin/AppData/Roaming/PolarisOffice/ETemp/10604_9621416/fImage414094838467.png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44470" y="6741160"/>
            <a:ext cx="3806190" cy="2797175"/>
          </a:xfrm>
          <a:prstGeom prst="rect">
            <a:avLst/>
          </a:prstGeom>
          <a:noFill/>
          <a:ln w="57150" cap="flat" cmpd="sng">
            <a:solidFill>
              <a:schemeClr val="bg1">
                <a:alpha val="100000"/>
              </a:schemeClr>
            </a:solidFill>
            <a:prstDash val="solid"/>
            <a:round/>
          </a:ln>
        </p:spPr>
      </p:pic>
      <p:pic>
        <p:nvPicPr>
          <p:cNvPr id="182" name="Picture " descr="C:/Users/admin/AppData/Roaming/PolarisOffice/ETemp/10604_9621416/fImage378134846334.png"/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98055" y="6738620"/>
            <a:ext cx="3724910" cy="2792730"/>
          </a:xfrm>
          <a:prstGeom prst="rect">
            <a:avLst/>
          </a:prstGeom>
          <a:noFill/>
          <a:ln w="57150" cap="flat" cmpd="sng">
            <a:solidFill>
              <a:schemeClr val="bg1">
                <a:alpha val="100000"/>
              </a:schemeClr>
            </a:solidFill>
            <a:prstDash val="solid"/>
            <a:round/>
          </a:ln>
        </p:spPr>
      </p:pic>
      <p:pic>
        <p:nvPicPr>
          <p:cNvPr id="183" name="Picture " descr="C:/Users/admin/AppData/Roaming/PolarisOffice/ETemp/10604_9621416/fImage229624856500.png"/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737975" y="6741160"/>
            <a:ext cx="4033520" cy="2821940"/>
          </a:xfrm>
          <a:prstGeom prst="rect">
            <a:avLst/>
          </a:prstGeom>
          <a:noFill/>
          <a:ln w="57150" cap="flat" cmpd="sng">
            <a:solidFill>
              <a:schemeClr val="bg1">
                <a:alpha val="100000"/>
              </a:schemeClr>
            </a:solidFill>
            <a:prstDash val="solid"/>
            <a:round/>
          </a:ln>
        </p:spPr>
      </p:pic>
      <p:grpSp>
        <p:nvGrpSpPr>
          <p:cNvPr id="189" name="Group 5"/>
          <p:cNvGrpSpPr/>
          <p:nvPr/>
        </p:nvGrpSpPr>
        <p:grpSpPr>
          <a:xfrm>
            <a:off x="14246225" y="5639435"/>
            <a:ext cx="2053590" cy="766445"/>
            <a:chOff x="14246225" y="5639435"/>
            <a:chExt cx="2053590" cy="766445"/>
          </a:xfrm>
        </p:grpSpPr>
        <p:pic>
          <p:nvPicPr>
            <p:cNvPr id="184" name="Picture " descr="C:/Users/admin/AppData/Roaming/PolarisOffice/ETemp/10604_9621416/fImage3944869169.png"/>
            <p:cNvPicPr>
              <a:picLocks/>
            </p:cNvPicPr>
            <p:nvPr/>
          </p:nvPicPr>
          <p:blipFill rotWithShape="1">
            <a:blip r:embed="rId8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21360000">
              <a:off x="14378940" y="5639435"/>
              <a:ext cx="1838960" cy="766445"/>
            </a:xfrm>
            <a:prstGeom prst="rect">
              <a:avLst/>
            </a:prstGeom>
            <a:noFill/>
            <a:ln w="0">
              <a:noFill/>
              <a:prstDash/>
            </a:ln>
          </p:spPr>
        </p:pic>
        <p:sp>
          <p:nvSpPr>
            <p:cNvPr id="185" name="Rect 0"/>
            <p:cNvSpPr txBox="1">
              <a:spLocks/>
            </p:cNvSpPr>
            <p:nvPr/>
          </p:nvSpPr>
          <p:spPr>
            <a:xfrm rot="21360000">
              <a:off x="14246225" y="5722620"/>
              <a:ext cx="2053590" cy="523875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91440" tIns="45720" rIns="91440" bIns="45720" anchor="ctr">
              <a:spAutoFit/>
            </a:bodyPr>
            <a:lstStyle/>
            <a:p>
              <a:pPr marL="0" indent="0" algn="ctr" rtl="0" latinLnBrk="0">
                <a:buFontTx/>
                <a:buNone/>
              </a:pPr>
              <a:r>
                <a:rPr sz="1400" b="1" i="0" strike="noStrike" cap="none">
                  <a:solidFill>
                    <a:srgbClr val="694680"/>
                  </a:solidFill>
                  <a:latin typeface="나눔바른고딕" charset="0"/>
                  <a:ea typeface="나눔바른고딕" charset="0"/>
                </a:rPr>
                <a:t>데일리룩 신규 등록</a:t>
              </a:r>
              <a:endParaRPr lang="ko-KR" altLang="en-US" sz="1400" b="1" i="0" strike="noStrike" cap="none">
                <a:solidFill>
                  <a:srgbClr val="694680"/>
                </a:solidFill>
                <a:latin typeface="나눔바른고딕" charset="0"/>
                <a:ea typeface="나눔바른고딕" charset="0"/>
              </a:endParaRPr>
            </a:p>
            <a:p>
              <a:pPr marL="0" indent="0" algn="ctr" rtl="0" latinLnBrk="0">
                <a:buFontTx/>
                <a:buNone/>
              </a:pPr>
              <a:r>
                <a:rPr sz="1400" b="1" i="0" strike="noStrike" cap="none">
                  <a:solidFill>
                    <a:srgbClr val="694680"/>
                  </a:solidFill>
                  <a:latin typeface="나눔바른고딕" charset="0"/>
                  <a:ea typeface="나눔바른고딕" charset="0"/>
                </a:rPr>
                <a:t>페이지의 일부</a:t>
              </a:r>
              <a:endParaRPr lang="ko-KR" altLang="en-US" sz="1400" b="1" i="0" strike="noStrike" cap="none">
                <a:solidFill>
                  <a:srgbClr val="694680"/>
                </a:solidFill>
                <a:latin typeface="나눔바른고딕" charset="0"/>
                <a:ea typeface="나눔바른고딕" charset="0"/>
              </a:endParaRPr>
            </a:p>
          </p:txBody>
        </p:sp>
      </p:grpSp>
      <p:grpSp>
        <p:nvGrpSpPr>
          <p:cNvPr id="188" name="Group 5"/>
          <p:cNvGrpSpPr/>
          <p:nvPr/>
        </p:nvGrpSpPr>
        <p:grpSpPr>
          <a:xfrm>
            <a:off x="1542415" y="6224905"/>
            <a:ext cx="2053590" cy="766445"/>
            <a:chOff x="1542415" y="6224905"/>
            <a:chExt cx="2053590" cy="766445"/>
          </a:xfrm>
        </p:grpSpPr>
        <p:pic>
          <p:nvPicPr>
            <p:cNvPr id="186" name="Picture " descr="C:/Users/admin/AppData/Roaming/PolarisOffice/ETemp/10604_9621416/fImage3944895724.png"/>
            <p:cNvPicPr>
              <a:picLocks/>
            </p:cNvPicPr>
            <p:nvPr/>
          </p:nvPicPr>
          <p:blipFill rotWithShape="1">
            <a:blip r:embed="rId8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21120000">
              <a:off x="1675130" y="6224905"/>
              <a:ext cx="1838960" cy="766445"/>
            </a:xfrm>
            <a:prstGeom prst="rect">
              <a:avLst/>
            </a:prstGeom>
            <a:noFill/>
            <a:ln w="0">
              <a:noFill/>
              <a:prstDash/>
            </a:ln>
          </p:spPr>
        </p:pic>
        <p:sp>
          <p:nvSpPr>
            <p:cNvPr id="187" name="Rect 0"/>
            <p:cNvSpPr txBox="1">
              <a:spLocks/>
            </p:cNvSpPr>
            <p:nvPr/>
          </p:nvSpPr>
          <p:spPr>
            <a:xfrm rot="21120000">
              <a:off x="1542415" y="6308090"/>
              <a:ext cx="2053590" cy="523875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91440" tIns="45720" rIns="91440" bIns="45720" anchor="ctr">
              <a:spAutoFit/>
            </a:bodyPr>
            <a:lstStyle/>
            <a:p>
              <a:pPr marL="0" indent="0" algn="ctr" rtl="0" latinLnBrk="0">
                <a:buFontTx/>
                <a:buNone/>
              </a:pPr>
              <a:r>
                <a:rPr sz="1400" b="1" i="0" strike="noStrike" cap="none">
                  <a:solidFill>
                    <a:srgbClr val="694680"/>
                  </a:solidFill>
                  <a:latin typeface="나눔바른고딕" charset="0"/>
                  <a:ea typeface="나눔바른고딕" charset="0"/>
                </a:rPr>
                <a:t>드롭 박스 선택에 따라</a:t>
              </a:r>
              <a:endParaRPr lang="ko-KR" altLang="en-US" sz="1400" b="1" i="0" strike="noStrike" cap="none">
                <a:solidFill>
                  <a:srgbClr val="694680"/>
                </a:solidFill>
                <a:latin typeface="나눔바른고딕" charset="0"/>
                <a:ea typeface="나눔바른고딕" charset="0"/>
              </a:endParaRPr>
            </a:p>
            <a:p>
              <a:pPr marL="0" indent="0" algn="ctr" rtl="0" latinLnBrk="0">
                <a:buFontTx/>
                <a:buNone/>
              </a:pPr>
              <a:r>
                <a:rPr sz="1400" b="1" i="0" strike="noStrike" cap="none">
                  <a:solidFill>
                    <a:srgbClr val="694680"/>
                  </a:solidFill>
                  <a:latin typeface="나눔바른고딕" charset="0"/>
                  <a:ea typeface="나눔바른고딕" charset="0"/>
                </a:rPr>
                <a:t>바뀌는 달력 그리드</a:t>
              </a:r>
              <a:endParaRPr lang="ko-KR" altLang="en-US" sz="1400" b="1" i="0" strike="noStrike" cap="none">
                <a:solidFill>
                  <a:srgbClr val="694680"/>
                </a:solidFill>
                <a:latin typeface="나눔바른고딕" charset="0"/>
                <a:ea typeface="나눔바른고딕" charset="0"/>
              </a:endParaRPr>
            </a:p>
          </p:txBody>
        </p:sp>
      </p:grpSp>
      <p:pic>
        <p:nvPicPr>
          <p:cNvPr id="190" name="Picture " descr="C:/Users/admin/AppData/Roaming/PolarisOffice/ETemp/10604_9621416/fImage1614921478.png"/>
          <p:cNvPicPr>
            <a:picLocks/>
          </p:cNvPicPr>
          <p:nvPr/>
        </p:nvPicPr>
        <p:blipFill rotWithShape="1">
          <a:blip r:embed="rId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22475" y="1362710"/>
            <a:ext cx="13870305" cy="48895"/>
          </a:xfrm>
          <a:prstGeom prst="rect">
            <a:avLst/>
          </a:prstGeom>
          <a:noFill/>
          <a:ln w="0">
            <a:noFill/>
            <a:prstDash/>
          </a:ln>
        </p:spPr>
      </p:pic>
      <p:pic>
        <p:nvPicPr>
          <p:cNvPr id="191" name="Picture " descr="C:/Users/admin/AppData/Roaming/PolarisOffice/ETemp/10604_9621416/fImage1614939358.png"/>
          <p:cNvPicPr>
            <a:picLocks/>
          </p:cNvPicPr>
          <p:nvPr/>
        </p:nvPicPr>
        <p:blipFill rotWithShape="1">
          <a:blip r:embed="rId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4825" y="3261995"/>
            <a:ext cx="5031105" cy="48260"/>
          </a:xfrm>
          <a:prstGeom prst="rect">
            <a:avLst/>
          </a:prstGeom>
          <a:noFill/>
          <a:ln w="0">
            <a:noFill/>
            <a:prstDash/>
          </a:ln>
        </p:spPr>
      </p:pic>
      <p:sp>
        <p:nvSpPr>
          <p:cNvPr id="193" name="Rect 0"/>
          <p:cNvSpPr>
            <a:spLocks/>
          </p:cNvSpPr>
          <p:nvPr/>
        </p:nvSpPr>
        <p:spPr>
          <a:xfrm>
            <a:off x="349250" y="238125"/>
            <a:ext cx="17623790" cy="9763760"/>
          </a:xfrm>
          <a:prstGeom prst="rect">
            <a:avLst/>
          </a:prstGeom>
          <a:noFill/>
          <a:ln w="57150" cap="flat" cmpd="sng">
            <a:solidFill>
              <a:schemeClr val="bg1">
                <a:alpha val="10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rtl="0" latinLnBrk="0" hangingPunct="1"/>
            <a:endParaRPr lang="ko-KR" altLang="en-US" sz="1800" b="0" i="0" strike="noStrike" cap="none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946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"/>
          <p:cNvPicPr>
            <a:picLocks/>
          </p:cNvPicPr>
          <p:nvPr/>
        </p:nvPicPr>
        <p:blipFill rotWithShape="1">
          <a:blip r:embed="rId3" cstate="hqprint">
            <a:clrChange>
              <a:clrFrom>
                <a:srgbClr val="68457F"/>
              </a:clrFrom>
              <a:clrTo>
                <a:srgbClr val="68457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14855" y="6059805"/>
            <a:ext cx="6270625" cy="3296285"/>
          </a:xfrm>
          <a:prstGeom prst="rect">
            <a:avLst/>
          </a:prstGeom>
          <a:noFill/>
          <a:ln w="19050" cap="flat" cmpd="sng">
            <a:prstDash val="solid"/>
            <a:round/>
          </a:ln>
        </p:spPr>
      </p:pic>
      <p:pic>
        <p:nvPicPr>
          <p:cNvPr id="204" name="Picture "/>
          <p:cNvPicPr>
            <a:picLocks/>
          </p:cNvPicPr>
          <p:nvPr/>
        </p:nvPicPr>
        <p:blipFill rotWithShape="1">
          <a:blip r:embed="rId3" cstate="hqprint">
            <a:clrChange>
              <a:clrFrom>
                <a:srgbClr val="68457F"/>
              </a:clrFrom>
              <a:clrTo>
                <a:srgbClr val="68457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29460" y="1805940"/>
            <a:ext cx="6270625" cy="3296285"/>
          </a:xfrm>
          <a:prstGeom prst="rect">
            <a:avLst/>
          </a:prstGeom>
          <a:noFill/>
          <a:ln w="19050" cap="flat" cmpd="sng">
            <a:prstDash val="solid"/>
            <a:round/>
          </a:ln>
        </p:spPr>
      </p:pic>
      <p:sp>
        <p:nvSpPr>
          <p:cNvPr id="152" name="Rect 0"/>
          <p:cNvSpPr txBox="1">
            <a:spLocks/>
          </p:cNvSpPr>
          <p:nvPr/>
        </p:nvSpPr>
        <p:spPr>
          <a:xfrm>
            <a:off x="6014085" y="414655"/>
            <a:ext cx="6257290" cy="86233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ctr" rtl="0" latinLnBrk="0">
              <a:buFontTx/>
              <a:buNone/>
            </a:pPr>
            <a:r>
              <a:rPr sz="5000" b="1" i="0" strike="noStrike" cap="none">
                <a:solidFill>
                  <a:schemeClr val="bg1"/>
                </a:solidFill>
                <a:latin typeface="나눔바른고딕" charset="0"/>
                <a:ea typeface="나눔바른고딕" charset="0"/>
              </a:rPr>
              <a:t>서비스 구성</a:t>
            </a:r>
            <a:endParaRPr lang="ko-KR" altLang="en-US" sz="5000" b="1" i="0" strike="noStrike" cap="none">
              <a:solidFill>
                <a:schemeClr val="bg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75" name="Rect 0"/>
          <p:cNvSpPr>
            <a:spLocks/>
          </p:cNvSpPr>
          <p:nvPr/>
        </p:nvSpPr>
        <p:spPr>
          <a:xfrm>
            <a:off x="349250" y="238125"/>
            <a:ext cx="17623155" cy="9822815"/>
          </a:xfrm>
          <a:prstGeom prst="rect">
            <a:avLst/>
          </a:prstGeom>
          <a:noFill/>
          <a:ln w="57150" cap="flat" cmpd="sng">
            <a:solidFill>
              <a:srgbClr val="694680">
                <a:alpha val="100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rtl="0" latinLnBrk="0" hangingPunct="1"/>
            <a:endParaRPr lang="ko-KR" altLang="en-US" sz="1800" b="0" i="0" strike="noStrike" cap="none">
              <a:latin typeface="맑은 고딕" charset="0"/>
              <a:ea typeface="맑은 고딕" charset="0"/>
            </a:endParaRPr>
          </a:p>
        </p:txBody>
      </p:sp>
      <p:sp>
        <p:nvSpPr>
          <p:cNvPr id="176" name="Rect 0"/>
          <p:cNvSpPr txBox="1">
            <a:spLocks/>
          </p:cNvSpPr>
          <p:nvPr/>
        </p:nvSpPr>
        <p:spPr>
          <a:xfrm>
            <a:off x="2527935" y="2386965"/>
            <a:ext cx="5276850" cy="75438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ctr" rtl="0" latinLnBrk="0">
              <a:buFontTx/>
              <a:buNone/>
            </a:pPr>
            <a:r>
              <a:rPr sz="4300" b="1" i="0" strike="noStrike" cap="none">
                <a:solidFill>
                  <a:schemeClr val="bg1"/>
                </a:solidFill>
                <a:latin typeface="나눔바른고딕" charset="0"/>
                <a:ea typeface="나눔바른고딕" charset="0"/>
              </a:rPr>
              <a:t>패션 센스 피드백</a:t>
            </a:r>
            <a:endParaRPr lang="ko-KR" altLang="en-US" sz="4300" b="1" i="0" strike="noStrike" cap="none">
              <a:solidFill>
                <a:schemeClr val="bg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77" name="Rect 0"/>
          <p:cNvSpPr txBox="1">
            <a:spLocks/>
          </p:cNvSpPr>
          <p:nvPr/>
        </p:nvSpPr>
        <p:spPr>
          <a:xfrm>
            <a:off x="2341245" y="3371215"/>
            <a:ext cx="5862955" cy="98552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254000" indent="-254000" algn="l" rtl="0" latinLnBrk="0">
              <a:buClr>
                <a:schemeClr val="bg1"/>
              </a:buClr>
              <a:buFont typeface="Wingdings"/>
              <a:buChar char=""/>
            </a:pPr>
            <a:r>
              <a:rPr sz="2900" b="0" i="0" strike="noStrike" cap="none" dirty="0" err="1">
                <a:solidFill>
                  <a:schemeClr val="bg1"/>
                </a:solidFill>
                <a:latin typeface="나눔바른고딕" charset="0"/>
                <a:ea typeface="나눔바른고딕" charset="0"/>
              </a:rPr>
              <a:t>유저가</a:t>
            </a:r>
            <a:r>
              <a:rPr sz="2900" b="0" i="0" strike="noStrike" cap="none" dirty="0">
                <a:solidFill>
                  <a:schemeClr val="bg1"/>
                </a:solidFill>
                <a:latin typeface="나눔바른고딕" charset="0"/>
                <a:ea typeface="나눔바른고딕" charset="0"/>
              </a:rPr>
              <a:t> </a:t>
            </a:r>
            <a:r>
              <a:rPr sz="2900" b="0" i="0" strike="noStrike" cap="none" dirty="0" err="1">
                <a:solidFill>
                  <a:schemeClr val="bg1"/>
                </a:solidFill>
                <a:latin typeface="나눔바른고딕" charset="0"/>
                <a:ea typeface="나눔바른고딕" charset="0"/>
              </a:rPr>
              <a:t>작성한</a:t>
            </a:r>
            <a:r>
              <a:rPr sz="2900" b="0" i="0" strike="noStrike" cap="none" dirty="0">
                <a:solidFill>
                  <a:schemeClr val="bg1"/>
                </a:solidFill>
                <a:latin typeface="나눔바른고딕" charset="0"/>
                <a:ea typeface="나눔바른고딕" charset="0"/>
              </a:rPr>
              <a:t> </a:t>
            </a:r>
            <a:r>
              <a:rPr sz="2900" b="0" i="0" strike="noStrike" cap="none" dirty="0" err="1">
                <a:solidFill>
                  <a:schemeClr val="bg1"/>
                </a:solidFill>
                <a:latin typeface="나눔바른고딕" charset="0"/>
                <a:ea typeface="나눔바른고딕" charset="0"/>
              </a:rPr>
              <a:t>데일리룩에</a:t>
            </a:r>
            <a:r>
              <a:rPr sz="2900" b="0" i="0" strike="noStrike" cap="none" dirty="0">
                <a:solidFill>
                  <a:schemeClr val="bg1"/>
                </a:solidFill>
                <a:latin typeface="나눔바른고딕" charset="0"/>
                <a:ea typeface="나눔바른고딕" charset="0"/>
              </a:rPr>
              <a:t> </a:t>
            </a:r>
            <a:r>
              <a:rPr sz="2900" b="0" i="0" strike="noStrike" cap="none" dirty="0" err="1">
                <a:solidFill>
                  <a:schemeClr val="bg1"/>
                </a:solidFill>
                <a:latin typeface="나눔바른고딕" charset="0"/>
                <a:ea typeface="나눔바른고딕" charset="0"/>
              </a:rPr>
              <a:t>점수</a:t>
            </a:r>
            <a:endParaRPr lang="ko-KR" altLang="en-US" sz="2900" b="0" i="0" strike="noStrike" cap="none" dirty="0">
              <a:solidFill>
                <a:schemeClr val="bg1"/>
              </a:solidFill>
              <a:latin typeface="나눔바른고딕" charset="0"/>
              <a:ea typeface="나눔바른고딕" charset="0"/>
            </a:endParaRPr>
          </a:p>
          <a:p>
            <a:pPr marL="0" indent="0" algn="l" rtl="0" latinLnBrk="0"/>
            <a:r>
              <a:rPr sz="2900" b="0" i="0" strike="noStrike" cap="none" dirty="0">
                <a:solidFill>
                  <a:schemeClr val="bg1"/>
                </a:solidFill>
                <a:latin typeface="나눔바른고딕" charset="0"/>
                <a:ea typeface="나눔바른고딕" charset="0"/>
              </a:rPr>
              <a:t>  (</a:t>
            </a:r>
            <a:r>
              <a:rPr sz="2900" b="0" i="0" strike="noStrike" cap="none" dirty="0" err="1">
                <a:solidFill>
                  <a:schemeClr val="bg1"/>
                </a:solidFill>
                <a:latin typeface="나눔바른고딕" charset="0"/>
                <a:ea typeface="나눔바른고딕" charset="0"/>
              </a:rPr>
              <a:t>항목</a:t>
            </a:r>
            <a:r>
              <a:rPr sz="2900" b="0" i="0" strike="noStrike" cap="none" dirty="0">
                <a:solidFill>
                  <a:schemeClr val="bg1"/>
                </a:solidFill>
                <a:latin typeface="나눔바른고딕" charset="0"/>
                <a:ea typeface="나눔바른고딕" charset="0"/>
              </a:rPr>
              <a:t> </a:t>
            </a:r>
            <a:r>
              <a:rPr sz="2900" b="0" i="0" strike="noStrike" cap="none" dirty="0" err="1">
                <a:solidFill>
                  <a:schemeClr val="bg1"/>
                </a:solidFill>
                <a:latin typeface="나눔바른고딕" charset="0"/>
                <a:ea typeface="나눔바른고딕" charset="0"/>
              </a:rPr>
              <a:t>체크</a:t>
            </a:r>
            <a:r>
              <a:rPr sz="2900" b="0" i="0" strike="noStrike" cap="none" dirty="0">
                <a:solidFill>
                  <a:schemeClr val="bg1"/>
                </a:solidFill>
                <a:latin typeface="나눔바른고딕" charset="0"/>
                <a:ea typeface="나눔바른고딕" charset="0"/>
              </a:rPr>
              <a:t> </a:t>
            </a:r>
            <a:r>
              <a:rPr sz="2900" b="0" i="0" strike="noStrike" cap="none" dirty="0" err="1">
                <a:solidFill>
                  <a:schemeClr val="bg1"/>
                </a:solidFill>
                <a:latin typeface="나눔바른고딕" charset="0"/>
                <a:ea typeface="나눔바른고딕" charset="0"/>
              </a:rPr>
              <a:t>방식</a:t>
            </a:r>
            <a:r>
              <a:rPr sz="2900" b="0" i="0" strike="noStrike" cap="none" dirty="0">
                <a:solidFill>
                  <a:schemeClr val="bg1"/>
                </a:solidFill>
                <a:latin typeface="나눔바른고딕" charset="0"/>
                <a:ea typeface="나눔바른고딕" charset="0"/>
              </a:rPr>
              <a:t>)와 </a:t>
            </a:r>
            <a:r>
              <a:rPr sz="2900" b="0" i="0" strike="noStrike" cap="none" dirty="0" err="1">
                <a:solidFill>
                  <a:schemeClr val="bg1"/>
                </a:solidFill>
                <a:latin typeface="나눔바른고딕" charset="0"/>
                <a:ea typeface="나눔바른고딕" charset="0"/>
              </a:rPr>
              <a:t>의견으로</a:t>
            </a:r>
            <a:r>
              <a:rPr sz="2900" b="0" i="0" strike="noStrike" cap="none" dirty="0">
                <a:solidFill>
                  <a:schemeClr val="bg1"/>
                </a:solidFill>
                <a:latin typeface="나눔바른고딕" charset="0"/>
                <a:ea typeface="나눔바른고딕" charset="0"/>
              </a:rPr>
              <a:t> </a:t>
            </a:r>
            <a:r>
              <a:rPr sz="2900" b="0" i="0" strike="noStrike" cap="none" dirty="0" err="1">
                <a:solidFill>
                  <a:schemeClr val="bg1"/>
                </a:solidFill>
                <a:latin typeface="나눔바른고딕" charset="0"/>
                <a:ea typeface="나눔바른고딕" charset="0"/>
              </a:rPr>
              <a:t>피드백</a:t>
            </a:r>
            <a:endParaRPr lang="ko-KR" altLang="en-US" sz="2900" b="0" i="0" strike="noStrike" cap="none" dirty="0">
              <a:solidFill>
                <a:schemeClr val="bg1"/>
              </a:solidFill>
              <a:latin typeface="나눔바른고딕" charset="0"/>
              <a:ea typeface="나눔바른고딕" charset="0"/>
            </a:endParaRPr>
          </a:p>
        </p:txBody>
      </p:sp>
      <p:pic>
        <p:nvPicPr>
          <p:cNvPr id="178" name="Picture 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57030" y="1637665"/>
            <a:ext cx="7142480" cy="3528695"/>
          </a:xfrm>
          <a:prstGeom prst="rect">
            <a:avLst/>
          </a:prstGeom>
          <a:noFill/>
          <a:ln w="57150" cap="flat" cmpd="sng">
            <a:solidFill>
              <a:schemeClr val="bg1">
                <a:alpha val="100000"/>
              </a:schemeClr>
            </a:solidFill>
            <a:prstDash val="solid"/>
            <a:round/>
          </a:ln>
        </p:spPr>
      </p:pic>
      <p:sp>
        <p:nvSpPr>
          <p:cNvPr id="192" name="Rect 0"/>
          <p:cNvSpPr txBox="1">
            <a:spLocks/>
          </p:cNvSpPr>
          <p:nvPr/>
        </p:nvSpPr>
        <p:spPr>
          <a:xfrm>
            <a:off x="2415540" y="7402195"/>
            <a:ext cx="5499100" cy="143192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349250" indent="-254000" algn="l" rtl="0" latinLnBrk="0">
              <a:buClr>
                <a:schemeClr val="bg1"/>
              </a:buClr>
              <a:buFont typeface="Wingdings"/>
              <a:buChar char=""/>
            </a:pPr>
            <a:r>
              <a:rPr sz="2900" b="0" i="0" strike="noStrike" cap="none" dirty="0" err="1">
                <a:solidFill>
                  <a:schemeClr val="bg1"/>
                </a:solidFill>
                <a:latin typeface="나눔바른고딕" charset="0"/>
                <a:ea typeface="나눔바른고딕" charset="0"/>
              </a:rPr>
              <a:t>내가</a:t>
            </a:r>
            <a:r>
              <a:rPr sz="2900" b="0" i="0" strike="noStrike" cap="none" dirty="0">
                <a:solidFill>
                  <a:schemeClr val="bg1"/>
                </a:solidFill>
                <a:latin typeface="나눔바른고딕" charset="0"/>
                <a:ea typeface="나눔바른고딕" charset="0"/>
              </a:rPr>
              <a:t> </a:t>
            </a:r>
            <a:r>
              <a:rPr sz="2900" b="0" i="0" strike="noStrike" cap="none" dirty="0" err="1">
                <a:solidFill>
                  <a:schemeClr val="bg1"/>
                </a:solidFill>
                <a:latin typeface="나눔바른고딕" charset="0"/>
                <a:ea typeface="나눔바른고딕" charset="0"/>
              </a:rPr>
              <a:t>가지고</a:t>
            </a:r>
            <a:r>
              <a:rPr sz="2900" b="0" i="0" strike="noStrike" cap="none" dirty="0">
                <a:solidFill>
                  <a:schemeClr val="bg1"/>
                </a:solidFill>
                <a:latin typeface="나눔바른고딕" charset="0"/>
                <a:ea typeface="나눔바른고딕" charset="0"/>
              </a:rPr>
              <a:t> </a:t>
            </a:r>
            <a:r>
              <a:rPr sz="2900" b="0" i="0" strike="noStrike" cap="none" dirty="0" err="1">
                <a:solidFill>
                  <a:schemeClr val="bg1"/>
                </a:solidFill>
                <a:latin typeface="나눔바른고딕" charset="0"/>
                <a:ea typeface="나눔바른고딕" charset="0"/>
              </a:rPr>
              <a:t>있는</a:t>
            </a:r>
            <a:r>
              <a:rPr sz="2900" b="0" i="0" strike="noStrike" cap="none" dirty="0">
                <a:solidFill>
                  <a:schemeClr val="bg1"/>
                </a:solidFill>
                <a:latin typeface="나눔바른고딕" charset="0"/>
                <a:ea typeface="나눔바른고딕" charset="0"/>
              </a:rPr>
              <a:t> </a:t>
            </a:r>
            <a:r>
              <a:rPr sz="2900" b="0" i="0" strike="noStrike" cap="none" dirty="0" err="1">
                <a:solidFill>
                  <a:schemeClr val="bg1"/>
                </a:solidFill>
                <a:latin typeface="나눔바른고딕" charset="0"/>
                <a:ea typeface="나눔바른고딕" charset="0"/>
              </a:rPr>
              <a:t>패션</a:t>
            </a:r>
            <a:r>
              <a:rPr sz="2900" b="0" i="0" strike="noStrike" cap="none" dirty="0">
                <a:solidFill>
                  <a:schemeClr val="bg1"/>
                </a:solidFill>
                <a:latin typeface="나눔바른고딕" charset="0"/>
                <a:ea typeface="나눔바른고딕" charset="0"/>
              </a:rPr>
              <a:t> </a:t>
            </a:r>
            <a:r>
              <a:rPr sz="2900" b="0" i="0" strike="noStrike" cap="none" dirty="0" err="1">
                <a:solidFill>
                  <a:schemeClr val="bg1"/>
                </a:solidFill>
                <a:latin typeface="나눔바른고딕" charset="0"/>
                <a:ea typeface="나눔바른고딕" charset="0"/>
              </a:rPr>
              <a:t>아이템을</a:t>
            </a:r>
            <a:r>
              <a:rPr sz="2900" b="0" i="0" strike="noStrike" cap="none" dirty="0">
                <a:solidFill>
                  <a:schemeClr val="bg1"/>
                </a:solidFill>
                <a:latin typeface="나눔바른고딕" charset="0"/>
                <a:ea typeface="나눔바른고딕" charset="0"/>
              </a:rPr>
              <a:t> </a:t>
            </a:r>
            <a:r>
              <a:rPr sz="2900" b="0" i="0" strike="noStrike" cap="none" dirty="0" err="1">
                <a:solidFill>
                  <a:schemeClr val="bg1"/>
                </a:solidFill>
                <a:latin typeface="나눔바른고딕" charset="0"/>
                <a:ea typeface="나눔바른고딕" charset="0"/>
              </a:rPr>
              <a:t>추가해</a:t>
            </a:r>
            <a:r>
              <a:rPr sz="2900" b="0" i="0" strike="noStrike" cap="none" dirty="0">
                <a:solidFill>
                  <a:schemeClr val="bg1"/>
                </a:solidFill>
                <a:latin typeface="나눔바른고딕" charset="0"/>
                <a:ea typeface="나눔바른고딕" charset="0"/>
              </a:rPr>
              <a:t> </a:t>
            </a:r>
            <a:r>
              <a:rPr sz="2900" b="0" i="0" strike="noStrike" cap="none" dirty="0" err="1">
                <a:solidFill>
                  <a:schemeClr val="bg1"/>
                </a:solidFill>
                <a:latin typeface="나눔바른고딕" charset="0"/>
                <a:ea typeface="나눔바른고딕" charset="0"/>
              </a:rPr>
              <a:t>데일리룩에</a:t>
            </a:r>
            <a:r>
              <a:rPr sz="2900" b="0" i="0" strike="noStrike" cap="none" dirty="0">
                <a:solidFill>
                  <a:schemeClr val="bg1"/>
                </a:solidFill>
                <a:latin typeface="나눔바른고딕" charset="0"/>
                <a:ea typeface="나눔바른고딕" charset="0"/>
              </a:rPr>
              <a:t> </a:t>
            </a:r>
            <a:r>
              <a:rPr sz="2900" b="0" i="0" strike="noStrike" cap="none" dirty="0" err="1">
                <a:solidFill>
                  <a:schemeClr val="bg1"/>
                </a:solidFill>
                <a:latin typeface="나눔바른고딕" charset="0"/>
                <a:ea typeface="나눔바른고딕" charset="0"/>
              </a:rPr>
              <a:t>더하고</a:t>
            </a:r>
            <a:r>
              <a:rPr sz="2900" b="0" i="0" strike="noStrike" cap="none" dirty="0">
                <a:solidFill>
                  <a:schemeClr val="bg1"/>
                </a:solidFill>
                <a:latin typeface="나눔바른고딕" charset="0"/>
                <a:ea typeface="나눔바른고딕" charset="0"/>
              </a:rPr>
              <a:t>, </a:t>
            </a:r>
            <a:r>
              <a:rPr sz="2900" b="0" i="0" strike="noStrike" cap="none" dirty="0" err="1">
                <a:solidFill>
                  <a:schemeClr val="bg1"/>
                </a:solidFill>
                <a:latin typeface="나눔바른고딕" charset="0"/>
                <a:ea typeface="나눔바른고딕" charset="0"/>
              </a:rPr>
              <a:t>나만의</a:t>
            </a:r>
            <a:r>
              <a:rPr sz="2900" b="0" i="0" strike="noStrike" cap="none" dirty="0">
                <a:solidFill>
                  <a:schemeClr val="bg1"/>
                </a:solidFill>
                <a:latin typeface="나눔바른고딕" charset="0"/>
                <a:ea typeface="나눔바른고딕" charset="0"/>
              </a:rPr>
              <a:t> </a:t>
            </a:r>
            <a:r>
              <a:rPr sz="2900" b="0" i="0" strike="noStrike" cap="none" dirty="0" err="1">
                <a:solidFill>
                  <a:schemeClr val="bg1"/>
                </a:solidFill>
                <a:latin typeface="나눔바른고딕" charset="0"/>
                <a:ea typeface="나눔바른고딕" charset="0"/>
              </a:rPr>
              <a:t>옷장을</a:t>
            </a:r>
            <a:r>
              <a:rPr sz="2900" b="0" i="0" strike="noStrike" cap="none" dirty="0">
                <a:solidFill>
                  <a:schemeClr val="bg1"/>
                </a:solidFill>
                <a:latin typeface="나눔바른고딕" charset="0"/>
                <a:ea typeface="나눔바른고딕" charset="0"/>
              </a:rPr>
              <a:t> </a:t>
            </a:r>
            <a:r>
              <a:rPr sz="2900" b="0" i="0" strike="noStrike" cap="none" dirty="0" err="1">
                <a:solidFill>
                  <a:schemeClr val="bg1"/>
                </a:solidFill>
                <a:latin typeface="나눔바른고딕" charset="0"/>
                <a:ea typeface="나눔바른고딕" charset="0"/>
              </a:rPr>
              <a:t>만들어</a:t>
            </a:r>
            <a:r>
              <a:rPr sz="2900" b="0" i="0" strike="noStrike" cap="none" dirty="0">
                <a:solidFill>
                  <a:schemeClr val="bg1"/>
                </a:solidFill>
                <a:latin typeface="나눔바른고딕" charset="0"/>
                <a:ea typeface="나눔바른고딕" charset="0"/>
              </a:rPr>
              <a:t> </a:t>
            </a:r>
            <a:r>
              <a:rPr sz="2900" b="0" i="0" strike="noStrike" cap="none" dirty="0" err="1">
                <a:solidFill>
                  <a:schemeClr val="bg1"/>
                </a:solidFill>
                <a:latin typeface="나눔바른고딕" charset="0"/>
                <a:ea typeface="나눔바른고딕" charset="0"/>
              </a:rPr>
              <a:t>관리</a:t>
            </a:r>
            <a:endParaRPr lang="ko-KR" altLang="en-US" sz="2900" b="0" i="0" strike="noStrike" cap="none" dirty="0">
              <a:solidFill>
                <a:schemeClr val="bg1"/>
              </a:solidFill>
              <a:latin typeface="나눔바른고딕" charset="0"/>
              <a:ea typeface="나눔바른고딕" charset="0"/>
            </a:endParaRPr>
          </a:p>
        </p:txBody>
      </p:sp>
      <p:pic>
        <p:nvPicPr>
          <p:cNvPr id="193" name="Picture 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57030" y="5415915"/>
            <a:ext cx="7117715" cy="4335145"/>
          </a:xfrm>
          <a:prstGeom prst="rect">
            <a:avLst/>
          </a:prstGeom>
          <a:noFill/>
          <a:ln w="57150" cap="flat" cmpd="sng">
            <a:solidFill>
              <a:schemeClr val="bg1">
                <a:alpha val="100000"/>
              </a:schemeClr>
            </a:solidFill>
            <a:prstDash val="solid"/>
            <a:round/>
          </a:ln>
        </p:spPr>
      </p:pic>
      <p:sp>
        <p:nvSpPr>
          <p:cNvPr id="194" name="Rect 0"/>
          <p:cNvSpPr txBox="1">
            <a:spLocks/>
          </p:cNvSpPr>
          <p:nvPr/>
        </p:nvSpPr>
        <p:spPr>
          <a:xfrm>
            <a:off x="2528570" y="6409690"/>
            <a:ext cx="5276850" cy="75438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ctr" rtl="0" latinLnBrk="0">
              <a:buFontTx/>
              <a:buNone/>
            </a:pPr>
            <a:r>
              <a:rPr sz="4300" b="1" i="0" strike="noStrike" cap="none">
                <a:solidFill>
                  <a:schemeClr val="bg1"/>
                </a:solidFill>
                <a:latin typeface="나눔바른고딕" charset="0"/>
                <a:ea typeface="나눔바른고딕" charset="0"/>
              </a:rPr>
              <a:t>코디(조합)</a:t>
            </a:r>
            <a:endParaRPr lang="ko-KR" altLang="en-US" sz="4300" b="1" i="0" strike="noStrike" cap="none">
              <a:solidFill>
                <a:schemeClr val="bg1"/>
              </a:solidFill>
              <a:latin typeface="나눔바른고딕" charset="0"/>
              <a:ea typeface="나눔바른고딕" charset="0"/>
            </a:endParaRPr>
          </a:p>
        </p:txBody>
      </p:sp>
      <p:pic>
        <p:nvPicPr>
          <p:cNvPr id="199" name="Picture "/>
          <p:cNvPicPr>
            <a:picLocks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25675" y="1308100"/>
            <a:ext cx="13870305" cy="48895"/>
          </a:xfrm>
          <a:prstGeom prst="rect">
            <a:avLst/>
          </a:prstGeom>
          <a:noFill/>
          <a:ln w="0">
            <a:noFill/>
            <a:prstDash/>
          </a:ln>
        </p:spPr>
      </p:pic>
      <p:pic>
        <p:nvPicPr>
          <p:cNvPr id="201" name="Picture "/>
          <p:cNvPicPr>
            <a:picLocks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64435" y="7164070"/>
            <a:ext cx="5400675" cy="48260"/>
          </a:xfrm>
          <a:prstGeom prst="rect">
            <a:avLst/>
          </a:prstGeom>
          <a:noFill/>
          <a:ln w="0">
            <a:noFill/>
            <a:prstDash/>
          </a:ln>
        </p:spPr>
      </p:pic>
      <p:grpSp>
        <p:nvGrpSpPr>
          <p:cNvPr id="188" name="Group 5"/>
          <p:cNvGrpSpPr/>
          <p:nvPr/>
        </p:nvGrpSpPr>
        <p:grpSpPr>
          <a:xfrm>
            <a:off x="8292465" y="1442085"/>
            <a:ext cx="2006600" cy="766445"/>
            <a:chOff x="8292465" y="1442085"/>
            <a:chExt cx="2006600" cy="766445"/>
          </a:xfrm>
        </p:grpSpPr>
        <p:pic>
          <p:nvPicPr>
            <p:cNvPr id="189" name="Picture "/>
            <p:cNvPicPr>
              <a:picLocks/>
            </p:cNvPicPr>
            <p:nvPr/>
          </p:nvPicPr>
          <p:blipFill rotWithShape="1">
            <a:blip r:embed="rId7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21360000">
              <a:off x="8402320" y="1442085"/>
              <a:ext cx="1797050" cy="766445"/>
            </a:xfrm>
            <a:prstGeom prst="rect">
              <a:avLst/>
            </a:prstGeom>
            <a:noFill/>
            <a:ln w="0">
              <a:noFill/>
              <a:prstDash/>
            </a:ln>
          </p:spPr>
        </p:pic>
        <p:sp>
          <p:nvSpPr>
            <p:cNvPr id="190" name="Rect 0"/>
            <p:cNvSpPr txBox="1">
              <a:spLocks/>
            </p:cNvSpPr>
            <p:nvPr/>
          </p:nvSpPr>
          <p:spPr>
            <a:xfrm rot="21360000">
              <a:off x="8292465" y="1624965"/>
              <a:ext cx="2006600" cy="307975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91440" tIns="45720" rIns="91440" bIns="45720" anchor="ctr">
              <a:spAutoFit/>
            </a:bodyPr>
            <a:lstStyle/>
            <a:p>
              <a:pPr marL="0" indent="0" algn="ctr" rtl="0" latinLnBrk="0">
                <a:buFontTx/>
                <a:buNone/>
              </a:pPr>
              <a:r>
                <a:rPr sz="1400" b="1" i="0" strike="noStrike" cap="none">
                  <a:solidFill>
                    <a:srgbClr val="694680"/>
                  </a:solidFill>
                  <a:latin typeface="나눔바른고딕" charset="0"/>
                  <a:ea typeface="나눔바른고딕" charset="0"/>
                </a:rPr>
                <a:t>댓글 작성 창의 일부</a:t>
              </a:r>
              <a:endParaRPr lang="ko-KR" altLang="en-US" sz="1400" b="1" i="0" strike="noStrike" cap="none">
                <a:solidFill>
                  <a:srgbClr val="694680"/>
                </a:solidFill>
                <a:latin typeface="나눔바른고딕" charset="0"/>
                <a:ea typeface="나눔바른고딕" charset="0"/>
              </a:endParaRPr>
            </a:p>
          </p:txBody>
        </p:sp>
      </p:grpSp>
      <p:grpSp>
        <p:nvGrpSpPr>
          <p:cNvPr id="195" name="Group 5"/>
          <p:cNvGrpSpPr/>
          <p:nvPr/>
        </p:nvGrpSpPr>
        <p:grpSpPr>
          <a:xfrm>
            <a:off x="8350250" y="4871085"/>
            <a:ext cx="1845945" cy="766445"/>
            <a:chOff x="8350250" y="4871085"/>
            <a:chExt cx="1845945" cy="766445"/>
          </a:xfrm>
        </p:grpSpPr>
        <p:pic>
          <p:nvPicPr>
            <p:cNvPr id="196" name="Picture "/>
            <p:cNvPicPr>
              <a:picLocks/>
            </p:cNvPicPr>
            <p:nvPr/>
          </p:nvPicPr>
          <p:blipFill rotWithShape="1">
            <a:blip r:embed="rId7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21360000">
              <a:off x="8469630" y="4871085"/>
              <a:ext cx="1653540" cy="766445"/>
            </a:xfrm>
            <a:prstGeom prst="rect">
              <a:avLst/>
            </a:prstGeom>
            <a:noFill/>
            <a:ln w="0">
              <a:noFill/>
              <a:prstDash/>
            </a:ln>
          </p:spPr>
        </p:pic>
        <p:sp>
          <p:nvSpPr>
            <p:cNvPr id="197" name="Rect 0"/>
            <p:cNvSpPr txBox="1">
              <a:spLocks/>
            </p:cNvSpPr>
            <p:nvPr/>
          </p:nvSpPr>
          <p:spPr>
            <a:xfrm rot="21360000">
              <a:off x="8350250" y="4953635"/>
              <a:ext cx="1845945" cy="523875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91440" tIns="45720" rIns="91440" bIns="45720" anchor="ctr">
              <a:spAutoFit/>
            </a:bodyPr>
            <a:lstStyle/>
            <a:p>
              <a:pPr marL="0" indent="0" algn="ctr" rtl="0" latinLnBrk="0">
                <a:buFontTx/>
                <a:buNone/>
              </a:pPr>
              <a:r>
                <a:rPr sz="1400" b="1" i="0" strike="noStrike" cap="none">
                  <a:solidFill>
                    <a:srgbClr val="694680"/>
                  </a:solidFill>
                  <a:latin typeface="나눔바른고딕" charset="0"/>
                  <a:ea typeface="나눔바른고딕" charset="0"/>
                </a:rPr>
                <a:t>옷장 생성 후</a:t>
              </a:r>
              <a:endParaRPr lang="ko-KR" altLang="en-US" sz="1400" b="1" i="0" strike="noStrike" cap="none">
                <a:solidFill>
                  <a:srgbClr val="694680"/>
                </a:solidFill>
                <a:latin typeface="나눔바른고딕" charset="0"/>
                <a:ea typeface="나눔바른고딕" charset="0"/>
              </a:endParaRPr>
            </a:p>
            <a:p>
              <a:pPr marL="0" indent="0" algn="ctr" rtl="0" latinLnBrk="0">
                <a:buFontTx/>
                <a:buNone/>
              </a:pPr>
              <a:r>
                <a:rPr sz="1400" b="1" i="0" strike="noStrike" cap="none">
                  <a:solidFill>
                    <a:srgbClr val="694680"/>
                  </a:solidFill>
                  <a:latin typeface="나눔바른고딕" charset="0"/>
                  <a:ea typeface="나눔바른고딕" charset="0"/>
                </a:rPr>
                <a:t>아이템 관리 창</a:t>
              </a:r>
              <a:endParaRPr lang="ko-KR" altLang="en-US" sz="1400" b="1" i="0" strike="noStrike" cap="none">
                <a:solidFill>
                  <a:srgbClr val="694680"/>
                </a:solidFill>
                <a:latin typeface="나눔바른고딕" charset="0"/>
                <a:ea typeface="나눔바른고딕" charset="0"/>
              </a:endParaRPr>
            </a:p>
          </p:txBody>
        </p:sp>
      </p:grpSp>
      <p:sp>
        <p:nvSpPr>
          <p:cNvPr id="206" name="Rect 0"/>
          <p:cNvSpPr>
            <a:spLocks/>
          </p:cNvSpPr>
          <p:nvPr/>
        </p:nvSpPr>
        <p:spPr>
          <a:xfrm>
            <a:off x="349250" y="238125"/>
            <a:ext cx="17623790" cy="9763760"/>
          </a:xfrm>
          <a:prstGeom prst="rect">
            <a:avLst/>
          </a:prstGeom>
          <a:noFill/>
          <a:ln w="57150" cap="flat" cmpd="sng">
            <a:solidFill>
              <a:schemeClr val="bg1">
                <a:alpha val="10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rtl="0" latinLnBrk="0" hangingPunct="1"/>
            <a:endParaRPr lang="ko-KR" altLang="en-US" sz="1800" b="0" i="0" strike="noStrike" cap="none">
              <a:latin typeface="맑은 고딕" charset="0"/>
              <a:ea typeface="맑은 고딕" charset="0"/>
            </a:endParaRPr>
          </a:p>
        </p:txBody>
      </p:sp>
      <p:pic>
        <p:nvPicPr>
          <p:cNvPr id="24" name="Picture "/>
          <p:cNvPicPr>
            <a:picLocks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66340" y="3166110"/>
            <a:ext cx="5400675" cy="48260"/>
          </a:xfrm>
          <a:prstGeom prst="rect">
            <a:avLst/>
          </a:prstGeom>
          <a:noFill/>
          <a:ln w="0">
            <a:noFill/>
            <a:prstDash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22</Pages>
  <Paragraphs>146</Paragraphs>
  <Words>470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admin</dc:creator>
  <cp:lastModifiedBy>권 빛나리</cp:lastModifiedBy>
  <dc:title>PowerPoint 프레젠테이션</dc:title>
  <cp:version>9.103.112.46022</cp:version>
  <dcterms:modified xsi:type="dcterms:W3CDTF">2022-03-18T08:49:42Z</dcterms:modified>
</cp:coreProperties>
</file>