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8" r:id="rId1"/>
    <p:sldMasterId id="2147483839" r:id="rId2"/>
    <p:sldMasterId id="2147483840" r:id="rId3"/>
    <p:sldMasterId id="2147483841" r:id="rId4"/>
  </p:sldMasterIdLst>
  <p:notesMasterIdLst>
    <p:notesMasterId r:id="rId28"/>
  </p:notesMasterIdLst>
  <p:sldIdLst>
    <p:sldId id="256" r:id="rId5"/>
    <p:sldId id="278" r:id="rId6"/>
    <p:sldId id="286" r:id="rId7"/>
    <p:sldId id="280" r:id="rId8"/>
    <p:sldId id="287" r:id="rId9"/>
    <p:sldId id="298" r:id="rId10"/>
    <p:sldId id="295" r:id="rId11"/>
    <p:sldId id="303" r:id="rId12"/>
    <p:sldId id="294" r:id="rId13"/>
    <p:sldId id="296" r:id="rId14"/>
    <p:sldId id="297" r:id="rId15"/>
    <p:sldId id="284" r:id="rId16"/>
    <p:sldId id="288" r:id="rId17"/>
    <p:sldId id="293" r:id="rId18"/>
    <p:sldId id="299" r:id="rId19"/>
    <p:sldId id="300" r:id="rId20"/>
    <p:sldId id="301" r:id="rId21"/>
    <p:sldId id="290" r:id="rId22"/>
    <p:sldId id="304" r:id="rId23"/>
    <p:sldId id="279" r:id="rId24"/>
    <p:sldId id="305" r:id="rId25"/>
    <p:sldId id="302" r:id="rId26"/>
    <p:sldId id="276" r:id="rId27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  <a:srgbClr val="93819F"/>
    <a:srgbClr val="7A5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1505" cy="823150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5175" cy="6861175"/>
              </a:xfrm>
              <a:custGeom>
                <a:avLst/>
                <a:gdLst>
                  <a:gd name="TX0" fmla="*/ 0 w 120003"/>
                  <a:gd name="TY0" fmla="*/ 0 h 120003"/>
                  <a:gd name="TX1" fmla="*/ 120000 w 120003"/>
                  <a:gd name="TY1" fmla="*/ 0 h 120003"/>
                  <a:gd name="TX2" fmla="*/ 120000 w 120003"/>
                  <a:gd name="TY2" fmla="*/ 120000 h 120003"/>
                  <a:gd name="TX3" fmla="*/ 0 w 120003"/>
                  <a:gd name="TY3" fmla="*/ 120000 h 12000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3" h="120003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1505" cy="823150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2635" cy="6860540"/>
              </a:xfrm>
              <a:custGeom>
                <a:avLst/>
                <a:gdLst>
                  <a:gd name="TX0" fmla="*/ 0 w 120003"/>
                  <a:gd name="TY0" fmla="*/ 0 h 120003"/>
                  <a:gd name="TX1" fmla="*/ 120000 w 120003"/>
                  <a:gd name="TY1" fmla="*/ 0 h 120003"/>
                  <a:gd name="TX2" fmla="*/ 120000 w 120003"/>
                  <a:gd name="TY2" fmla="*/ 120000 h 120003"/>
                  <a:gd name="TX3" fmla="*/ 0 w 120003"/>
                  <a:gd name="TY3" fmla="*/ 120000 h 12000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3" h="120003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그림 7" descr="C:/Users/admin/AppData/Roaming/PolarisOffice/ETemp/15060_7512840/fImage97206377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30" y="6278245"/>
            <a:ext cx="6886575" cy="2865120"/>
          </a:xfrm>
          <a:prstGeom prst="rect">
            <a:avLst/>
          </a:prstGeom>
          <a:noFill/>
        </p:spPr>
      </p:pic>
      <p:pic>
        <p:nvPicPr>
          <p:cNvPr id="195" name="그림 6" descr="C:/Users/admin/AppData/Roaming/PolarisOffice/ETemp/15060_7512840/fImage85359376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85" y="2261870"/>
            <a:ext cx="6815455" cy="3057525"/>
          </a:xfrm>
          <a:prstGeom prst="rect">
            <a:avLst/>
          </a:prstGeom>
          <a:noFill/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5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0765" y="1619885"/>
            <a:ext cx="4714240" cy="65620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644775" y="3251200"/>
            <a:ext cx="4138295" cy="3658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메인 화면에는 최신글 조회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5890260"/>
            <a:ext cx="2054860" cy="766445"/>
            <a:chOff x="13912850" y="5890260"/>
            <a:chExt cx="2054860" cy="766445"/>
          </a:xfrm>
        </p:grpSpPr>
        <p:pic>
          <p:nvPicPr>
            <p:cNvPr id="186" name="그림 91" descr="C:/Users/admin/AppData/Roaming/PolarisOffice/ETemp/15060_7512840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5890260"/>
              <a:ext cx="183959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215" y="6002655"/>
              <a:ext cx="205676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 시</a:t>
              </a: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 결과물</a:t>
              </a: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7025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920" y="2023745"/>
              <a:ext cx="2054225" cy="3067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829299" y="425464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정의서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3692_22724144/fImage9108440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2107151"/>
            <a:ext cx="6704965" cy="61144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13" descr="C:/Users/admin/AppData/Roaming/PolarisOffice/ETemp/13692_22724144/fImage6844741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956" y="2091055"/>
            <a:ext cx="6704965" cy="61258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448641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기획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4321492" y="495742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4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그림 8" descr="C:/Users/admin/AppData/Roaming/PolarisOffice/ETemp/15060_7512840/fImage61166378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52" y="2179955"/>
            <a:ext cx="9361295" cy="7274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5060_7512840/fImage80079381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85" y="2094230"/>
            <a:ext cx="14735810" cy="5267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4655185" y="372745"/>
            <a:ext cx="899350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1" descr="C:/Users/admin/AppData/Roaming/PolarisOffice/ETemp/15060_7512840/fImage41024382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1759585"/>
            <a:ext cx="8630285" cy="4744085"/>
          </a:xfrm>
          <a:prstGeom prst="rect">
            <a:avLst/>
          </a:prstGeom>
          <a:noFill/>
        </p:spPr>
      </p:pic>
      <p:pic>
        <p:nvPicPr>
          <p:cNvPr id="195" name="그림 12" descr="C:/Users/admin/AppData/Roaming/PolarisOffice/ETemp/15060_7512840/fImage28804383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10" y="4848860"/>
            <a:ext cx="8268335" cy="4248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기획 </a:t>
            </a:r>
            <a:r>
              <a:rPr lang="en-US" altLang="ko-KR" sz="45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5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</a:t>
            </a:r>
            <a:r>
              <a:rPr lang="en-US" sz="45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45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명세서</a:t>
            </a:r>
            <a:endParaRPr lang="ko-KR" altLang="en-US" sz="45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3" descr="C:/Users/admin/AppData/Roaming/PolarisOffice/ETemp/15060_7512840/fImage85133384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70" y="1934845"/>
            <a:ext cx="12604750" cy="6421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4027488" y="514033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endParaRPr lang="ko-KR" altLang="en-US" sz="5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9060" cy="987171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995" cy="4826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Rect 0"/>
          <p:cNvSpPr txBox="1">
            <a:spLocks/>
          </p:cNvSpPr>
          <p:nvPr/>
        </p:nvSpPr>
        <p:spPr>
          <a:xfrm>
            <a:off x="6829425" y="367030"/>
            <a:ext cx="3324225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ko-KR" altLang="en-US"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8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</a:t>
            </a: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207" name="그림 8" descr="C:/Users/admin/AppData/Roaming/PolarisOffice/ETemp/5884_20100536/fImage48498495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898015"/>
            <a:ext cx="14394180" cy="6480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텍스트 상자 1"/>
          <p:cNvSpPr txBox="1">
            <a:spLocks/>
          </p:cNvSpPr>
          <p:nvPr/>
        </p:nvSpPr>
        <p:spPr>
          <a:xfrm>
            <a:off x="6829425" y="367030"/>
            <a:ext cx="332359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ko-KR" altLang="en-US" sz="4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8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</a:t>
            </a:r>
            <a:r>
              <a:rPr 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WBS</a:t>
            </a:r>
            <a:endParaRPr lang="ko-KR" altLang="en-US" sz="4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207" name="그림 7" descr="C:/Users/admin/AppData/Roaming/PolarisOffice/ETemp/5884_20100536/fImage4841349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898015"/>
            <a:ext cx="14382750" cy="6480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9060" cy="987171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995" cy="4826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Rect 0"/>
          <p:cNvSpPr txBox="1">
            <a:spLocks/>
          </p:cNvSpPr>
          <p:nvPr/>
        </p:nvSpPr>
        <p:spPr>
          <a:xfrm>
            <a:off x="6829425" y="367030"/>
            <a:ext cx="45040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ko-KR" altLang="en-US"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8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</a:t>
            </a: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일일보고서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207" name="그림 9" descr="C:/Users/admin/AppData/Roaming/PolarisOffice/ETemp/5884_20100536/fImage65839503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5" y="1562100"/>
            <a:ext cx="10862310" cy="7693660"/>
          </a:xfrm>
          <a:prstGeom prst="rect">
            <a:avLst/>
          </a:prstGeom>
          <a:noFill/>
        </p:spPr>
      </p:pic>
      <p:pic>
        <p:nvPicPr>
          <p:cNvPr id="208" name="그림 71" descr="C:/Users/admin/AppData/Roaming/PolarisOffice/ETemp/5884_20100536/fImage64869507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490" y="2087245"/>
            <a:ext cx="5039360" cy="663956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209" name="그림 85" descr="C:/Users/admin/AppData/Roaming/PolarisOffice/ETemp/5884_20100536/fImage47713508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20" y="2015490"/>
            <a:ext cx="5377815" cy="6797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29325" y="400050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2338070"/>
            <a:ext cx="7230110" cy="5606415"/>
          </a:xfrm>
          <a:prstGeom prst="rect">
            <a:avLst/>
          </a:prstGeom>
          <a:noFill/>
        </p:spPr>
      </p:pic>
      <p:pic>
        <p:nvPicPr>
          <p:cNvPr id="195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333625"/>
            <a:ext cx="8020685" cy="5544185"/>
          </a:xfrm>
          <a:prstGeom prst="rect">
            <a:avLst/>
          </a:prstGeom>
          <a:noFill/>
        </p:spPr>
      </p:pic>
      <p:pic>
        <p:nvPicPr>
          <p:cNvPr id="196" name="그림 35" descr="C:/Users/admin/AppData/Roaming/PolarisOffice/ETemp/13692_22724144/fImage302035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075" y="2338070"/>
            <a:ext cx="7230745" cy="560705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7" name="그림 36" descr="C:/Users/admin/AppData/Roaming/PolarisOffice/ETemp/13692_22724144/fImage2972250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2333625"/>
            <a:ext cx="8021320" cy="554482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603615" y="2416193"/>
            <a:ext cx="2338070" cy="5840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흐름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 과정</a:t>
            </a:r>
            <a:endParaRPr lang="en-US" altLang="ko-KR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최종 구현</a:t>
            </a: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17851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분석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가능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291390" y="2025019"/>
            <a:ext cx="4986903" cy="55399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" descr="C:/Users/admin/AppData/Roaming/PolarisOffice/ETemp/15060_7512840/fImage188584371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20" y="1906905"/>
            <a:ext cx="6630035" cy="7304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747649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2160559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2783856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2783856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747586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2170084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3079131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56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731012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330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54" y="2731135"/>
            <a:ext cx="1052830" cy="1052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2454564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3023886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769176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2382174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9590" y="3297555"/>
            <a:ext cx="6926580" cy="434086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602230" y="3972560"/>
            <a:ext cx="5276850" cy="755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 데일리룩 관리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Rect 0"/>
          <p:cNvSpPr txBox="1">
            <a:spLocks/>
          </p:cNvSpPr>
          <p:nvPr/>
        </p:nvSpPr>
        <p:spPr>
          <a:xfrm>
            <a:off x="2431415" y="4554855"/>
            <a:ext cx="5866765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buFontTx/>
              <a:buNone/>
            </a:pP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Rect 0"/>
          <p:cNvSpPr txBox="1">
            <a:spLocks/>
          </p:cNvSpPr>
          <p:nvPr/>
        </p:nvSpPr>
        <p:spPr>
          <a:xfrm>
            <a:off x="2132965" y="4958715"/>
            <a:ext cx="6215380" cy="10782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32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하루에 하나의 데일리룩을 작성하여 그날의 착장과 감상을 기록</a:t>
            </a: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Picture 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6375" y="4766945"/>
            <a:ext cx="503174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94" name="그림 2" descr="C:/Users/admin/AppData/Roaming/PolarisOffice/ETemp/15720_5301656/fImage9927037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22" y="5795645"/>
            <a:ext cx="5591810" cy="3857625"/>
          </a:xfrm>
          <a:prstGeom prst="rect">
            <a:avLst/>
          </a:prstGeom>
          <a:noFill/>
        </p:spPr>
      </p:pic>
      <p:pic>
        <p:nvPicPr>
          <p:cNvPr id="195" name="그림 1" descr="C:/Users/admin/AppData/Roaming/PolarisOffice/ETemp/15720_5301656/fImage28201364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22" y="1673860"/>
            <a:ext cx="5570248" cy="3896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3491865"/>
            <a:ext cx="6270625" cy="382206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40728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5057140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9" name="Picture 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4852035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7" name="그림 3" descr="C:/Users/admin/AppData/Roaming/PolarisOffice/ETemp/15060_7512840/fImage31802373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90" y="2186305"/>
            <a:ext cx="3387725" cy="6416040"/>
          </a:xfrm>
          <a:prstGeom prst="rect">
            <a:avLst/>
          </a:prstGeom>
          <a:noFill/>
        </p:spPr>
      </p:pic>
      <p:pic>
        <p:nvPicPr>
          <p:cNvPr id="208" name="그림 5" descr="C:/Users/admin/AppData/Roaming/PolarisOffice/ETemp/15060_7512840/fImage32666375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915" y="2169795"/>
            <a:ext cx="3429635" cy="6393180"/>
          </a:xfrm>
          <a:prstGeom prst="rect">
            <a:avLst/>
          </a:prstGeom>
          <a:noFill/>
        </p:spPr>
      </p:pic>
      <p:grpSp>
        <p:nvGrpSpPr>
          <p:cNvPr id="188" name="Group 5"/>
          <p:cNvGrpSpPr/>
          <p:nvPr/>
        </p:nvGrpSpPr>
        <p:grpSpPr>
          <a:xfrm>
            <a:off x="8851900" y="1686560"/>
            <a:ext cx="2006600" cy="766445"/>
            <a:chOff x="8851900" y="1686560"/>
            <a:chExt cx="2006600" cy="766445"/>
          </a:xfrm>
        </p:grpSpPr>
        <p:pic>
          <p:nvPicPr>
            <p:cNvPr id="189" name="Picture " descr="C:/Users/admin/AppData/Roaming/PolarisOffice/ETemp/15060_7512840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961755" y="1686560"/>
              <a:ext cx="1797685" cy="76708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851900" y="1869440"/>
              <a:ext cx="2007235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</a:t>
              </a:r>
              <a:r>
                <a:rPr sz="1400" b="1" i="0" strike="noStrike" cap="none" dirty="0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 </a:t>
              </a:r>
              <a:r>
                <a:rPr sz="1400" b="1" i="0" strike="noStrike" cap="none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작성</a:t>
              </a:r>
              <a:r>
                <a:rPr sz="1400" b="1" i="0" strike="noStrike" cap="none" dirty="0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 </a:t>
              </a:r>
              <a:r>
                <a:rPr sz="1400" b="1" i="0" strike="noStrike" cap="none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창의</a:t>
              </a:r>
              <a:r>
                <a:rPr sz="1400" b="1" i="0" strike="noStrike" cap="none" dirty="0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 </a:t>
              </a:r>
              <a:r>
                <a:rPr sz="1400" b="1" i="0" strike="noStrike" cap="none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일부</a:t>
              </a:r>
              <a:endParaRPr lang="ko-KR" altLang="en-US" sz="14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23</Pages>
  <Words>402</Words>
  <Characters>0</Characters>
  <Application>Microsoft Office PowerPoint</Application>
  <DocSecurity>0</DocSecurity>
  <PresentationFormat>사용자 지정</PresentationFormat>
  <Lines>0</Lines>
  <Paragraphs>125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나눔바른고딕</vt:lpstr>
      <vt:lpstr>맑은 고딕</vt:lpstr>
      <vt:lpstr>Arial</vt:lpstr>
      <vt:lpstr>Bahnschrift SemiBold SemiConden</vt:lpstr>
      <vt:lpstr>Calibri</vt:lpstr>
      <vt:lpstr>Verdana</vt:lpstr>
      <vt:lpstr>Wingdings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4</cp:revision>
  <dcterms:modified xsi:type="dcterms:W3CDTF">2022-04-22T00:11:04Z</dcterms:modified>
  <cp:version>9.104.123.46490</cp:version>
</cp:coreProperties>
</file>