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81" r:id="rId32"/>
    <p:sldMasterId id="2147483782" r:id="rId34"/>
    <p:sldMasterId id="2147483783" r:id="rId36"/>
  </p:sldMasterIdLst>
  <p:notesMasterIdLst>
    <p:notesMasterId r:id="rId38"/>
  </p:notesMasterIdLst>
  <p:sldIdLst>
    <p:sldId id="256" r:id="rId40"/>
    <p:sldId id="278" r:id="rId42"/>
    <p:sldId id="286" r:id="rId44"/>
    <p:sldId id="280" r:id="rId46"/>
    <p:sldId id="287" r:id="rId48"/>
    <p:sldId id="298" r:id="rId49"/>
    <p:sldId id="295" r:id="rId50"/>
    <p:sldId id="282" r:id="rId51"/>
    <p:sldId id="294" r:id="rId53"/>
    <p:sldId id="296" r:id="rId54"/>
    <p:sldId id="297" r:id="rId55"/>
    <p:sldId id="292" r:id="rId56"/>
    <p:sldId id="284" r:id="rId58"/>
    <p:sldId id="288" r:id="rId60"/>
    <p:sldId id="293" r:id="rId62"/>
    <p:sldId id="299" r:id="rId64"/>
    <p:sldId id="300" r:id="rId65"/>
    <p:sldId id="301" r:id="rId66"/>
    <p:sldId id="290" r:id="rId67"/>
    <p:sldId id="302" r:id="rId69"/>
    <p:sldId id="279" r:id="rId70"/>
    <p:sldId id="276" r:id="rId72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  <a:srgbClr val="93819F"/>
    <a:srgbClr val="7A5E8D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574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2" Type="http://schemas.openxmlformats.org/officeDocument/2006/relationships/slideMaster" Target="slideMasters/slideMaster1.xml"></Relationship><Relationship Id="rId33" Type="http://schemas.openxmlformats.org/officeDocument/2006/relationships/theme" Target="theme/theme1.xml"></Relationship><Relationship Id="rId34" Type="http://schemas.openxmlformats.org/officeDocument/2006/relationships/slideMaster" Target="slideMasters/slideMaster2.xml"></Relationship><Relationship Id="rId36" Type="http://schemas.openxmlformats.org/officeDocument/2006/relationships/slideMaster" Target="slideMasters/slideMaster3.xml"></Relationship><Relationship Id="rId38" Type="http://schemas.openxmlformats.org/officeDocument/2006/relationships/notesMaster" Target="notesMasters/notesMaster1.xml"></Relationship><Relationship Id="rId40" Type="http://schemas.openxmlformats.org/officeDocument/2006/relationships/slide" Target="slides/slide1.xml"></Relationship><Relationship Id="rId42" Type="http://schemas.openxmlformats.org/officeDocument/2006/relationships/slide" Target="slides/slide2.xml"></Relationship><Relationship Id="rId44" Type="http://schemas.openxmlformats.org/officeDocument/2006/relationships/slide" Target="slides/slide3.xml"></Relationship><Relationship Id="rId46" Type="http://schemas.openxmlformats.org/officeDocument/2006/relationships/slide" Target="slides/slide4.xml"></Relationship><Relationship Id="rId48" Type="http://schemas.openxmlformats.org/officeDocument/2006/relationships/slide" Target="slides/slide5.xml"></Relationship><Relationship Id="rId49" Type="http://schemas.openxmlformats.org/officeDocument/2006/relationships/slide" Target="slides/slide6.xml"></Relationship><Relationship Id="rId50" Type="http://schemas.openxmlformats.org/officeDocument/2006/relationships/slide" Target="slides/slide7.xml"></Relationship><Relationship Id="rId51" Type="http://schemas.openxmlformats.org/officeDocument/2006/relationships/slide" Target="slides/slide8.xml"></Relationship><Relationship Id="rId53" Type="http://schemas.openxmlformats.org/officeDocument/2006/relationships/slide" Target="slides/slide9.xml"></Relationship><Relationship Id="rId54" Type="http://schemas.openxmlformats.org/officeDocument/2006/relationships/slide" Target="slides/slide10.xml"></Relationship><Relationship Id="rId55" Type="http://schemas.openxmlformats.org/officeDocument/2006/relationships/slide" Target="slides/slide11.xml"></Relationship><Relationship Id="rId56" Type="http://schemas.openxmlformats.org/officeDocument/2006/relationships/slide" Target="slides/slide12.xml"></Relationship><Relationship Id="rId58" Type="http://schemas.openxmlformats.org/officeDocument/2006/relationships/slide" Target="slides/slide13.xml"></Relationship><Relationship Id="rId60" Type="http://schemas.openxmlformats.org/officeDocument/2006/relationships/slide" Target="slides/slide14.xml"></Relationship><Relationship Id="rId62" Type="http://schemas.openxmlformats.org/officeDocument/2006/relationships/slide" Target="slides/slide15.xml"></Relationship><Relationship Id="rId64" Type="http://schemas.openxmlformats.org/officeDocument/2006/relationships/slide" Target="slides/slide16.xml"></Relationship><Relationship Id="rId65" Type="http://schemas.openxmlformats.org/officeDocument/2006/relationships/slide" Target="slides/slide17.xml"></Relationship><Relationship Id="rId66" Type="http://schemas.openxmlformats.org/officeDocument/2006/relationships/slide" Target="slides/slide18.xml"></Relationship><Relationship Id="rId67" Type="http://schemas.openxmlformats.org/officeDocument/2006/relationships/slide" Target="slides/slide19.xml"></Relationship><Relationship Id="rId69" Type="http://schemas.openxmlformats.org/officeDocument/2006/relationships/slide" Target="slides/slide20.xml"></Relationship><Relationship Id="rId70" Type="http://schemas.openxmlformats.org/officeDocument/2006/relationships/slide" Target="slides/slide21.xml"></Relationship><Relationship Id="rId72" Type="http://schemas.openxmlformats.org/officeDocument/2006/relationships/slide" Target="slides/slide22.xml"></Relationship><Relationship Id="rId83" Type="http://schemas.openxmlformats.org/officeDocument/2006/relationships/viewProps" Target="viewProps.xml"></Relationship><Relationship Id="rId8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Relationship Id="rId2" Type="http://schemas.openxmlformats.org/officeDocument/2006/relationships/notesMaster" Target="../notesMasters/notesMaster1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355084599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63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060914"/>
      </p:ext>
    </p:extLst>
  </p:cSld>
  <p:clrMapOvr>
    <a:masterClrMapping/>
  </p:clrMapOvr>
</p:notes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7" Type="http://schemas.openxmlformats.org/officeDocument/2006/relationships/image" Target="../media/image19.png"></Relationship><Relationship Id="rId2" Type="http://schemas.openxmlformats.org/officeDocument/2006/relationships/notesSlide" Target="../notesSlides/notesSlide10.xml"></Relationship><Relationship Id="rId6" Type="http://schemas.openxmlformats.org/officeDocument/2006/relationships/image" Target="../media/image24.png"></Relationship><Relationship Id="rId5" Type="http://schemas.openxmlformats.org/officeDocument/2006/relationships/image" Target="../media/image23.png"></Relationship><Relationship Id="rId4" Type="http://schemas.openxmlformats.org/officeDocument/2006/relationships/image" Target="../media/image6.png"></Relationship><Relationship Id="rId8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910844068467.png"></Relationship><Relationship Id="rId4" Type="http://schemas.openxmlformats.org/officeDocument/2006/relationships/image" Target="../media/fImage684474186334.png"></Relationship><Relationship Id="rId5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25.png"></Relationship><Relationship Id="rId4" Type="http://schemas.openxmlformats.org/officeDocument/2006/relationships/image" Target="../media/image6.png"></Relationship></Relationships>
</file>

<file path=ppt/slides/_rels/slide13.xml.rels><?xml version="1.0" encoding="UTF-8"?>
<Relationships xmlns="http://schemas.openxmlformats.org/package/2006/relationships"><Relationship Id="rId8" Type="http://schemas.openxmlformats.org/officeDocument/2006/relationships/image" Target="../media/image31.png"></Relationship><Relationship Id="rId3" Type="http://schemas.openxmlformats.org/officeDocument/2006/relationships/image" Target="../media/image26.png"></Relationship><Relationship Id="rId7" Type="http://schemas.openxmlformats.org/officeDocument/2006/relationships/image" Target="../media/image30.png"></Relationship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9.png"></Relationship><Relationship Id="rId5" Type="http://schemas.openxmlformats.org/officeDocument/2006/relationships/image" Target="../media/image28.png"></Relationship><Relationship Id="rId4" Type="http://schemas.openxmlformats.org/officeDocument/2006/relationships/image" Target="../media/image27.png"></Relationship></Relationships>
</file>

<file path=ppt/slides/_rels/slide14.xml.rels><?xml version="1.0" encoding="UTF-8"?>
<Relationships xmlns="http://schemas.openxmlformats.org/package/2006/relationships"><Relationship Id="rId8" Type="http://schemas.openxmlformats.org/officeDocument/2006/relationships/image" Target="../media/image36.png"></Relationship><Relationship Id="rId3" Type="http://schemas.openxmlformats.org/officeDocument/2006/relationships/image" Target="../media/image9.png"></Relationship><Relationship Id="rId7" Type="http://schemas.openxmlformats.org/officeDocument/2006/relationships/image" Target="../media/image35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4.png"></Relationship><Relationship Id="rId5" Type="http://schemas.openxmlformats.org/officeDocument/2006/relationships/image" Target="../media/image33.png"></Relationship><Relationship Id="rId10" Type="http://schemas.openxmlformats.org/officeDocument/2006/relationships/image" Target="../media/image38.png"></Relationship><Relationship Id="rId4" Type="http://schemas.openxmlformats.org/officeDocument/2006/relationships/image" Target="../media/image32.png"></Relationship><Relationship Id="rId9" Type="http://schemas.openxmlformats.org/officeDocument/2006/relationships/image" Target="../media/image37.png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11.xml"></Relationship><Relationship Id="rId4" Type="http://schemas.openxmlformats.org/officeDocument/2006/relationships/image" Target="../media/image39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1040664716500.png"></Relationship><Relationship Id="rId4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457214829169.png"></Relationship><Relationship Id="rId4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747334925724.png"></Relationship><Relationship Id="rId4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40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302035011478.png"></Relationship><Relationship Id="rId4" Type="http://schemas.openxmlformats.org/officeDocument/2006/relationships/image" Target="../media/fImage297225039358.png"></Relationship><Relationship Id="rId5" Type="http://schemas.openxmlformats.org/officeDocument/2006/relationships/image" Target="../media/fImage302035046962.png"></Relationship><Relationship Id="rId6" Type="http://schemas.openxmlformats.org/officeDocument/2006/relationships/image" Target="../media/fImage297225054464.png"></Relationship><Relationship Id="rId7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41.png"></Relationship><Relationship Id="rId2" Type="http://schemas.openxmlformats.org/officeDocument/2006/relationships/notesSlide" Target="../notesSlides/notesSlide21.xml"></Relationship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fImage29184641941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14.png"></Relationship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7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9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19.png"></Relationship><Relationship Id="rId3" Type="http://schemas.openxmlformats.org/officeDocument/2006/relationships/image" Target="../media/image1.png"></Relationship><Relationship Id="rId7" Type="http://schemas.openxmlformats.org/officeDocument/2006/relationships/image" Target="../media/image18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6.png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19.png"></Relationship><Relationship Id="rId3" Type="http://schemas.openxmlformats.org/officeDocument/2006/relationships/image" Target="../media/image1.png"></Relationship><Relationship Id="rId7" Type="http://schemas.openxmlformats.org/officeDocument/2006/relationships/image" Target="../media/image6.png"></Relationship><Relationship Id="rId2" Type="http://schemas.openxmlformats.org/officeDocument/2006/relationships/notesSlide" Target="../notesSlides/notesSlide9.xml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0.png"></Relationship><Relationship Id="rId9" Type="http://schemas.openxmlformats.org/officeDocument/2006/relationships/slideLayout" Target="../slideLayouts/slideLayout2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7" descr="C:/Users/admin/AppData/Roaming/PolarisOffice/ETemp/896_7257752/image2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1045" y="6009005"/>
            <a:ext cx="6734810" cy="381381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8" descr="C:/Users/admin/AppData/Roaming/PolarisOffice/ETemp/896_7257752/image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705610"/>
            <a:ext cx="6804025" cy="409511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2" name="그림 2" descr="C:/Users/admin/AppData/Roaming/PolarisOffice/ETemp/896_7257752/image1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10765" y="1619885"/>
            <a:ext cx="4714240" cy="6562090"/>
          </a:xfrm>
          <a:prstGeom prst="rect"/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284095" y="2171065"/>
            <a:ext cx="4713605" cy="753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검색</a:t>
            </a: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 rot="0">
            <a:off x="2644775" y="3251200"/>
            <a:ext cx="4137660" cy="3658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메인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화면에는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최신글</a:t>
            </a:r>
            <a:r>
              <a:rPr lang="en-US" altLang="ko-KR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인기글 순 조회 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검색을 통해 데일리룩 감상 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결과로 나온 데일리룩에 대한 피드백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0" name="그림 11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285" y="2887345"/>
            <a:ext cx="395986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88" name="그룹 93"/>
          <p:cNvGrpSpPr/>
          <p:nvPr/>
        </p:nvGrpSpPr>
        <p:grpSpPr>
          <a:xfrm rot="1920000">
            <a:off x="13912850" y="6124575"/>
            <a:ext cx="2054860" cy="766445"/>
            <a:chOff x="13912850" y="6124575"/>
            <a:chExt cx="2054860" cy="766445"/>
          </a:xfrm>
        </p:grpSpPr>
        <p:pic>
          <p:nvPicPr>
            <p:cNvPr id="186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4047470" y="6124575"/>
              <a:ext cx="1839595" cy="76581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20000">
              <a:off x="13912850" y="6236970"/>
              <a:ext cx="2054225" cy="52260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 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나오는</a:t>
              </a: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결과물</a:t>
              </a:r>
              <a:endParaRPr lang="ko-KR" altLang="en-US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33" name="그룹 93">
            <a:extLst>
              <a:ext uri="{FF2B5EF4-FFF2-40B4-BE49-F238E27FC236}">
                <a16:creationId xmlns:a16="http://schemas.microsoft.com/office/drawing/2014/main" id="{3A952E17-1D6D-46A8-85EF-4719C7DD88D1}"/>
              </a:ext>
            </a:extLst>
          </p:cNvPr>
          <p:cNvGrpSpPr/>
          <p:nvPr/>
        </p:nvGrpSpPr>
        <p:grpSpPr>
          <a:xfrm rot="20700000">
            <a:off x="7486015" y="1795780"/>
            <a:ext cx="2054225" cy="769620"/>
            <a:chOff x="7486015" y="1795780"/>
            <a:chExt cx="2054225" cy="769620"/>
          </a:xfrm>
        </p:grpSpPr>
        <p:pic>
          <p:nvPicPr>
            <p:cNvPr id="34" name="그림 91" descr="C:/Users/admin/AppData/Roaming/PolarisOffice/ETemp/896_7257752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7623175" y="1804035"/>
              <a:ext cx="1838960" cy="76962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35" name="텍스트 상자 92"/>
            <p:cNvSpPr txBox="1">
              <a:spLocks/>
            </p:cNvSpPr>
            <p:nvPr/>
          </p:nvSpPr>
          <p:spPr>
            <a:xfrm rot="21120000">
              <a:off x="7487285" y="2023745"/>
              <a:ext cx="205486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</a:t>
              </a:r>
              <a:r>
                <a:rPr lang="en-US" altLang="ko-KR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홈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71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요구사항 정의서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896_7257752/fImage9108440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0175" y="2091055"/>
            <a:ext cx="6704330" cy="6113780"/>
          </a:xfrm>
          <a:prstGeom prst="rect"/>
          <a:noFill/>
        </p:spPr>
      </p:pic>
      <p:pic>
        <p:nvPicPr>
          <p:cNvPr id="195" name="그림 13" descr="C:/Users/admin/AppData/Roaming/PolarisOffice/ETemp/896_7257752/fImage68447418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2066925"/>
            <a:ext cx="8058785" cy="6125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7630160" y="375285"/>
            <a:ext cx="302260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 descr="C:/Users/admin/AppData/Roaming/PolarisOffice/ETemp/13944_14071096/image2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3944_14071096/image6.png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944_14071096/fImage104799353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70" y="1601470"/>
            <a:ext cx="9610090" cy="8073390"/>
          </a:xfrm>
          <a:prstGeom prst="rect">
            <a:avLst/>
          </a:prstGeom>
          <a:noFill/>
          <a:ln w="57150" cap="flat" cmpd="sng">
            <a:solidFill>
              <a:srgbClr val="AFAFAF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0" y="1856740"/>
            <a:ext cx="9589770" cy="7920355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 </a:t>
            </a:r>
            <a:r>
              <a:rPr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목록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7" descr="C:/Users/admin/AppData/Roaming/PolarisOffice/ETemp/896_7257752/fImage1040664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"/>
          <a:stretch>
            <a:fillRect/>
          </a:stretch>
        </p:blipFill>
        <p:spPr>
          <a:xfrm rot="0">
            <a:off x="2393950" y="1918970"/>
            <a:ext cx="13133070" cy="710628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4655185" y="372745"/>
            <a:ext cx="899350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상세 설계서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5" name="그림 20" descr="C:/Users/admin/AppData/Roaming/PolarisOffice/ETemp/896_7257752/fImage4572148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7075" y="1637030"/>
            <a:ext cx="9106535" cy="778764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프로그램 명세서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2" descr="C:/Users/admin/AppData/Roaming/PolarisOffice/ETemp/896_7257752/fImage74733492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7100" y="1690370"/>
            <a:ext cx="11373485" cy="764476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29325" y="400050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퍼블리싱</a:t>
            </a:r>
            <a:r>
              <a:rPr lang="en-US" sz="28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(Axure)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3" descr="C:/Users/admin/AppData/Roaming/PolarisOffice/ETemp/896_7257752/fImage30203501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63125" y="2338070"/>
            <a:ext cx="7230110" cy="5606415"/>
          </a:xfrm>
          <a:prstGeom prst="rect"/>
          <a:noFill/>
        </p:spPr>
      </p:pic>
      <p:pic>
        <p:nvPicPr>
          <p:cNvPr id="195" name="그림 25" descr="C:/Users/admin/AppData/Roaming/PolarisOffice/ETemp/896_7257752/fImage2972250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2333625"/>
            <a:ext cx="8020685" cy="5544185"/>
          </a:xfrm>
          <a:prstGeom prst="rect"/>
          <a:noFill/>
        </p:spPr>
      </p:pic>
      <p:pic>
        <p:nvPicPr>
          <p:cNvPr id="196" name="그림 35" descr="C:/Users/admin/AppData/Roaming/PolarisOffice/ETemp/896_7257752/fImage30203504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4075" y="2338070"/>
            <a:ext cx="7230110" cy="5606415"/>
          </a:xfrm>
          <a:prstGeom prst="rect"/>
          <a:noFill/>
        </p:spPr>
      </p:pic>
      <p:pic>
        <p:nvPicPr>
          <p:cNvPr id="197" name="그림 36" descr="C:/Users/admin/AppData/Roaming/PolarisOffice/ETemp/896_7257752/fImage29722505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2333625"/>
            <a:ext cx="8020685" cy="5544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315960" y="1604010"/>
            <a:ext cx="2337435" cy="86741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5990" y="413385"/>
            <a:ext cx="62566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마인드맵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 descr="C:/Users/admin/AppData/Roaming/PolarisOffice/ETemp/896_7257752/image6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2475" y="136271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4" descr="C:/Users/admin/AppData/Roaming/PolarisOffice/ETemp/896_7257752/fImage29184641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26405" y="1409700"/>
            <a:ext cx="7256780" cy="8458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53">
            <a:extLst>
              <a:ext uri="{FF2B5EF4-FFF2-40B4-BE49-F238E27FC236}">
                <a16:creationId xmlns:a16="http://schemas.microsoft.com/office/drawing/2014/main" id="{E62FD7BA-875D-4FD7-BC29-2A09E68D3EA4}"/>
              </a:ext>
            </a:extLst>
          </p:cNvPr>
          <p:cNvGrpSpPr/>
          <p:nvPr/>
        </p:nvGrpSpPr>
        <p:grpSpPr>
          <a:xfrm>
            <a:off x="5619115" y="2272665"/>
            <a:ext cx="3357245" cy="2679065"/>
            <a:chOff x="5619115" y="2272665"/>
            <a:chExt cx="3357245" cy="2679065"/>
          </a:xfrm>
        </p:grpSpPr>
        <p:pic>
          <p:nvPicPr>
            <p:cNvPr id="42" name="Google Shape;145;p16">
              <a:extLst>
                <a:ext uri="{FF2B5EF4-FFF2-40B4-BE49-F238E27FC236}">
                  <a16:creationId xmlns:a16="http://schemas.microsoft.com/office/drawing/2014/main" id="{2DF87733-ED5A-4E1D-B95E-F2588F9A0D7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15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3" name="도형 50">
              <a:extLst>
                <a:ext uri="{FF2B5EF4-FFF2-40B4-BE49-F238E27FC236}">
                  <a16:creationId xmlns:a16="http://schemas.microsoft.com/office/drawing/2014/main" id="{930A840C-1AD9-49AB-82AE-7B2C995E649C}"/>
                </a:ext>
              </a:extLst>
            </p:cNvPr>
            <p:cNvSpPr>
              <a:spLocks/>
            </p:cNvSpPr>
            <p:nvPr/>
          </p:nvSpPr>
          <p:spPr>
            <a:xfrm>
              <a:off x="5818505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4" name="그룹 53">
            <a:extLst>
              <a:ext uri="{FF2B5EF4-FFF2-40B4-BE49-F238E27FC236}">
                <a16:creationId xmlns:a16="http://schemas.microsoft.com/office/drawing/2014/main" id="{E156733F-7F4B-47F6-9105-62F8416A20D3}"/>
              </a:ext>
            </a:extLst>
          </p:cNvPr>
          <p:cNvGrpSpPr/>
          <p:nvPr/>
        </p:nvGrpSpPr>
        <p:grpSpPr>
          <a:xfrm>
            <a:off x="9311005" y="2273300"/>
            <a:ext cx="3357245" cy="2679065"/>
            <a:chOff x="9311005" y="2273300"/>
            <a:chExt cx="3357245" cy="2679065"/>
          </a:xfrm>
        </p:grpSpPr>
        <p:pic>
          <p:nvPicPr>
            <p:cNvPr id="45" name="Google Shape;145;p16">
              <a:extLst>
                <a:ext uri="{FF2B5EF4-FFF2-40B4-BE49-F238E27FC236}">
                  <a16:creationId xmlns:a16="http://schemas.microsoft.com/office/drawing/2014/main" id="{EEBF1595-16A6-4721-AE01-FBD05FFE503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11005" y="2273300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6" name="도형 50">
              <a:extLst>
                <a:ext uri="{FF2B5EF4-FFF2-40B4-BE49-F238E27FC236}">
                  <a16:creationId xmlns:a16="http://schemas.microsoft.com/office/drawing/2014/main" id="{929FD45C-C146-4780-8B46-06F506652583}"/>
                </a:ext>
              </a:extLst>
            </p:cNvPr>
            <p:cNvSpPr>
              <a:spLocks/>
            </p:cNvSpPr>
            <p:nvPr/>
          </p:nvSpPr>
          <p:spPr>
            <a:xfrm>
              <a:off x="9510395" y="2496185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53">
            <a:extLst>
              <a:ext uri="{FF2B5EF4-FFF2-40B4-BE49-F238E27FC236}">
                <a16:creationId xmlns:a16="http://schemas.microsoft.com/office/drawing/2014/main" id="{60D49193-A15A-47BF-9836-665A2BC1C2C6}"/>
              </a:ext>
            </a:extLst>
          </p:cNvPr>
          <p:cNvGrpSpPr/>
          <p:nvPr/>
        </p:nvGrpSpPr>
        <p:grpSpPr>
          <a:xfrm>
            <a:off x="13003530" y="2272665"/>
            <a:ext cx="3357245" cy="2679065"/>
            <a:chOff x="13003530" y="2272665"/>
            <a:chExt cx="3357245" cy="2679065"/>
          </a:xfrm>
        </p:grpSpPr>
        <p:pic>
          <p:nvPicPr>
            <p:cNvPr id="48" name="Google Shape;145;p16">
              <a:extLst>
                <a:ext uri="{FF2B5EF4-FFF2-40B4-BE49-F238E27FC236}">
                  <a16:creationId xmlns:a16="http://schemas.microsoft.com/office/drawing/2014/main" id="{F73D2118-D75D-4A7E-805E-CCAD4CD4E7F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03530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9" name="도형 50">
              <a:extLst>
                <a:ext uri="{FF2B5EF4-FFF2-40B4-BE49-F238E27FC236}">
                  <a16:creationId xmlns:a16="http://schemas.microsoft.com/office/drawing/2014/main" id="{2046C000-EA0B-4877-82DE-73E06E6CFA9C}"/>
                </a:ext>
              </a:extLst>
            </p:cNvPr>
            <p:cNvSpPr>
              <a:spLocks/>
            </p:cNvSpPr>
            <p:nvPr/>
          </p:nvSpPr>
          <p:spPr>
            <a:xfrm>
              <a:off x="13202920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3">
            <a:extLst>
              <a:ext uri="{FF2B5EF4-FFF2-40B4-BE49-F238E27FC236}">
                <a16:creationId xmlns:a16="http://schemas.microsoft.com/office/drawing/2014/main" id="{D79DCD10-D21F-4851-BD82-1F14F58F6B34}"/>
              </a:ext>
            </a:extLst>
          </p:cNvPr>
          <p:cNvGrpSpPr/>
          <p:nvPr/>
        </p:nvGrpSpPr>
        <p:grpSpPr>
          <a:xfrm>
            <a:off x="1926590" y="2273935"/>
            <a:ext cx="3357245" cy="2679065"/>
            <a:chOff x="1926590" y="2273935"/>
            <a:chExt cx="3357245" cy="2679065"/>
          </a:xfrm>
        </p:grpSpPr>
        <p:pic>
          <p:nvPicPr>
            <p:cNvPr id="51" name="Google Shape;145;p16">
              <a:extLst>
                <a:ext uri="{FF2B5EF4-FFF2-40B4-BE49-F238E27FC236}">
                  <a16:creationId xmlns:a16="http://schemas.microsoft.com/office/drawing/2014/main" id="{5C5D5011-1BAC-4CE4-A72F-1F54FC543A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26590" y="227393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52" name="도형 50">
              <a:extLst>
                <a:ext uri="{FF2B5EF4-FFF2-40B4-BE49-F238E27FC236}">
                  <a16:creationId xmlns:a16="http://schemas.microsoft.com/office/drawing/2014/main" id="{9ECD05AC-7F2B-489B-BE0F-4F7E6099A118}"/>
                </a:ext>
              </a:extLst>
            </p:cNvPr>
            <p:cNvSpPr>
              <a:spLocks/>
            </p:cNvSpPr>
            <p:nvPr/>
          </p:nvSpPr>
          <p:spPr>
            <a:xfrm>
              <a:off x="2125980" y="249682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1">
            <a:extLst>
              <a:ext uri="{FF2B5EF4-FFF2-40B4-BE49-F238E27FC236}">
                <a16:creationId xmlns:a16="http://schemas.microsoft.com/office/drawing/2014/main" id="{ED2E0270-20AD-4E92-AEDB-A5EFA51140BC}"/>
              </a:ext>
            </a:extLst>
          </p:cNvPr>
          <p:cNvGrpSpPr/>
          <p:nvPr/>
        </p:nvGrpSpPr>
        <p:grpSpPr>
          <a:xfrm>
            <a:off x="1926590" y="5655945"/>
            <a:ext cx="3357880" cy="2671445"/>
            <a:chOff x="1926590" y="5655945"/>
            <a:chExt cx="3357880" cy="2671445"/>
          </a:xfrm>
        </p:grpSpPr>
        <p:sp>
          <p:nvSpPr>
            <p:cNvPr id="54" name="도형 41">
              <a:extLst>
                <a:ext uri="{FF2B5EF4-FFF2-40B4-BE49-F238E27FC236}">
                  <a16:creationId xmlns:a16="http://schemas.microsoft.com/office/drawing/2014/main" id="{2893D501-6E8C-4A68-8770-458EEC564905}"/>
                </a:ext>
              </a:extLst>
            </p:cNvPr>
            <p:cNvSpPr>
              <a:spLocks/>
            </p:cNvSpPr>
            <p:nvPr/>
          </p:nvSpPr>
          <p:spPr>
            <a:xfrm>
              <a:off x="1926590" y="565594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5" name="도형 42">
              <a:extLst>
                <a:ext uri="{FF2B5EF4-FFF2-40B4-BE49-F238E27FC236}">
                  <a16:creationId xmlns:a16="http://schemas.microsoft.com/office/drawing/2014/main" id="{B5A1A771-E51D-4CC6-901D-DFEE748A6462}"/>
                </a:ext>
              </a:extLst>
            </p:cNvPr>
            <p:cNvSpPr>
              <a:spLocks/>
            </p:cNvSpPr>
            <p:nvPr/>
          </p:nvSpPr>
          <p:spPr>
            <a:xfrm>
              <a:off x="2086610" y="583374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491BC60A-1965-4A3F-92D4-37C1FDE30880}"/>
              </a:ext>
            </a:extLst>
          </p:cNvPr>
          <p:cNvGrpSpPr/>
          <p:nvPr/>
        </p:nvGrpSpPr>
        <p:grpSpPr>
          <a:xfrm>
            <a:off x="5618480" y="5656580"/>
            <a:ext cx="3357880" cy="2671445"/>
            <a:chOff x="5618480" y="5656580"/>
            <a:chExt cx="3357880" cy="2671445"/>
          </a:xfrm>
        </p:grpSpPr>
        <p:sp>
          <p:nvSpPr>
            <p:cNvPr id="57" name="도형 41">
              <a:extLst>
                <a:ext uri="{FF2B5EF4-FFF2-40B4-BE49-F238E27FC236}">
                  <a16:creationId xmlns:a16="http://schemas.microsoft.com/office/drawing/2014/main" id="{53FD2A56-28BC-49B3-8409-CCEE36B40D16}"/>
                </a:ext>
              </a:extLst>
            </p:cNvPr>
            <p:cNvSpPr>
              <a:spLocks/>
            </p:cNvSpPr>
            <p:nvPr/>
          </p:nvSpPr>
          <p:spPr>
            <a:xfrm>
              <a:off x="5618480" y="565658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8" name="도형 42">
              <a:extLst>
                <a:ext uri="{FF2B5EF4-FFF2-40B4-BE49-F238E27FC236}">
                  <a16:creationId xmlns:a16="http://schemas.microsoft.com/office/drawing/2014/main" id="{9C2C2A86-17A0-4F48-949B-A51C3FF39DE6}"/>
                </a:ext>
              </a:extLst>
            </p:cNvPr>
            <p:cNvSpPr>
              <a:spLocks/>
            </p:cNvSpPr>
            <p:nvPr/>
          </p:nvSpPr>
          <p:spPr>
            <a:xfrm>
              <a:off x="5778500" y="583438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9" name="그룹 51">
            <a:extLst>
              <a:ext uri="{FF2B5EF4-FFF2-40B4-BE49-F238E27FC236}">
                <a16:creationId xmlns:a16="http://schemas.microsoft.com/office/drawing/2014/main" id="{1EEB0F80-B530-4E45-B6FA-3787F230B355}"/>
              </a:ext>
            </a:extLst>
          </p:cNvPr>
          <p:cNvGrpSpPr/>
          <p:nvPr/>
        </p:nvGrpSpPr>
        <p:grpSpPr>
          <a:xfrm>
            <a:off x="9309735" y="5657215"/>
            <a:ext cx="3357880" cy="2671445"/>
            <a:chOff x="9309735" y="5657215"/>
            <a:chExt cx="3357880" cy="2671445"/>
          </a:xfrm>
        </p:grpSpPr>
        <p:sp>
          <p:nvSpPr>
            <p:cNvPr id="60" name="도형 41">
              <a:extLst>
                <a:ext uri="{FF2B5EF4-FFF2-40B4-BE49-F238E27FC236}">
                  <a16:creationId xmlns:a16="http://schemas.microsoft.com/office/drawing/2014/main" id="{F17AFFF8-B46A-40B0-BC1D-1E8FF84E43D1}"/>
                </a:ext>
              </a:extLst>
            </p:cNvPr>
            <p:cNvSpPr>
              <a:spLocks/>
            </p:cNvSpPr>
            <p:nvPr/>
          </p:nvSpPr>
          <p:spPr>
            <a:xfrm>
              <a:off x="9309735" y="565721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1" name="도형 42">
              <a:extLst>
                <a:ext uri="{FF2B5EF4-FFF2-40B4-BE49-F238E27FC236}">
                  <a16:creationId xmlns:a16="http://schemas.microsoft.com/office/drawing/2014/main" id="{2E35502C-CD5F-46C1-99FE-7D30265A7525}"/>
                </a:ext>
              </a:extLst>
            </p:cNvPr>
            <p:cNvSpPr>
              <a:spLocks/>
            </p:cNvSpPr>
            <p:nvPr/>
          </p:nvSpPr>
          <p:spPr>
            <a:xfrm>
              <a:off x="9470390" y="583501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2" name="그룹 51">
            <a:extLst>
              <a:ext uri="{FF2B5EF4-FFF2-40B4-BE49-F238E27FC236}">
                <a16:creationId xmlns:a16="http://schemas.microsoft.com/office/drawing/2014/main" id="{B5D71EE5-DC44-40C5-97AF-7AB6B2286677}"/>
              </a:ext>
            </a:extLst>
          </p:cNvPr>
          <p:cNvGrpSpPr/>
          <p:nvPr/>
        </p:nvGrpSpPr>
        <p:grpSpPr>
          <a:xfrm>
            <a:off x="13013055" y="5657850"/>
            <a:ext cx="3357880" cy="2671445"/>
            <a:chOff x="13013055" y="5657850"/>
            <a:chExt cx="3357880" cy="2671445"/>
          </a:xfrm>
        </p:grpSpPr>
        <p:sp>
          <p:nvSpPr>
            <p:cNvPr id="63" name="도형 41">
              <a:extLst>
                <a:ext uri="{FF2B5EF4-FFF2-40B4-BE49-F238E27FC236}">
                  <a16:creationId xmlns:a16="http://schemas.microsoft.com/office/drawing/2014/main" id="{9F4E9C2C-6E89-4731-84E1-F1E0776463D7}"/>
                </a:ext>
              </a:extLst>
            </p:cNvPr>
            <p:cNvSpPr>
              <a:spLocks/>
            </p:cNvSpPr>
            <p:nvPr/>
          </p:nvSpPr>
          <p:spPr>
            <a:xfrm>
              <a:off x="13013055" y="565785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4" name="도형 42">
              <a:extLst>
                <a:ext uri="{FF2B5EF4-FFF2-40B4-BE49-F238E27FC236}">
                  <a16:creationId xmlns:a16="http://schemas.microsoft.com/office/drawing/2014/main" id="{9B94A3A8-95A6-47E8-AFDE-9761DDC7B5B3}"/>
                </a:ext>
              </a:extLst>
            </p:cNvPr>
            <p:cNvSpPr>
              <a:spLocks/>
            </p:cNvSpPr>
            <p:nvPr/>
          </p:nvSpPr>
          <p:spPr>
            <a:xfrm>
              <a:off x="13173710" y="583565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5" name="Google Shape;151;p16">
            <a:extLst>
              <a:ext uri="{FF2B5EF4-FFF2-40B4-BE49-F238E27FC236}">
                <a16:creationId xmlns:a16="http://schemas.microsoft.com/office/drawing/2014/main" id="{F47176B1-DEE8-455F-924D-54B21D0B4820}"/>
              </a:ext>
            </a:extLst>
          </p:cNvPr>
          <p:cNvSpPr txBox="1">
            <a:spLocks/>
          </p:cNvSpPr>
          <p:nvPr/>
        </p:nvSpPr>
        <p:spPr>
          <a:xfrm>
            <a:off x="222186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4E91DCD-64D7-4AB1-889A-95B6C508BC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0" y="2752725"/>
            <a:ext cx="993775" cy="993775"/>
          </a:xfrm>
          <a:prstGeom prst="rect">
            <a:avLst/>
          </a:prstGeom>
          <a:noFill/>
        </p:spPr>
      </p:pic>
      <p:sp>
        <p:nvSpPr>
          <p:cNvPr id="67" name="Google Shape;154;p16">
            <a:extLst>
              <a:ext uri="{FF2B5EF4-FFF2-40B4-BE49-F238E27FC236}">
                <a16:creationId xmlns:a16="http://schemas.microsoft.com/office/drawing/2014/main" id="{6966A188-3DCF-4B94-AC7F-B92C883193DF}"/>
              </a:ext>
            </a:extLst>
          </p:cNvPr>
          <p:cNvSpPr txBox="1">
            <a:spLocks/>
          </p:cNvSpPr>
          <p:nvPr/>
        </p:nvSpPr>
        <p:spPr>
          <a:xfrm>
            <a:off x="5452745" y="3975100"/>
            <a:ext cx="370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C83EB4-1577-4C3D-9AF7-F5D01DFC9D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925" y="2718435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sp>
        <p:nvSpPr>
          <p:cNvPr id="69" name="Google Shape;163;p16">
            <a:extLst>
              <a:ext uri="{FF2B5EF4-FFF2-40B4-BE49-F238E27FC236}">
                <a16:creationId xmlns:a16="http://schemas.microsoft.com/office/drawing/2014/main" id="{74A78492-2D50-476C-B0F2-3EEFF7C48E6D}"/>
              </a:ext>
            </a:extLst>
          </p:cNvPr>
          <p:cNvSpPr txBox="1">
            <a:spLocks/>
          </p:cNvSpPr>
          <p:nvPr/>
        </p:nvSpPr>
        <p:spPr>
          <a:xfrm>
            <a:off x="9416415" y="4004310"/>
            <a:ext cx="314452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46484CF-BA59-4F95-9DDC-C5AE50BE6A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30" y="2785110"/>
            <a:ext cx="1000125" cy="996315"/>
          </a:xfrm>
          <a:prstGeom prst="rect">
            <a:avLst/>
          </a:prstGeom>
          <a:noFill/>
        </p:spPr>
      </p:pic>
      <p:pic>
        <p:nvPicPr>
          <p:cNvPr id="5" name="그림 4" descr="C:/Users/admin/AppData/Roaming/PolarisOffice/ETemp/896_7257752/image14.png"/>
          <p:cNvPicPr>
            <a:picLocks noChangeAspect="1"/>
          </p:cNvPicPr>
          <p:nvPr/>
        </p:nvPicPr>
        <p:blipFill rotWithShape="1">
          <a:blip r:embed="rId8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46225" y="2731135"/>
            <a:ext cx="1052830" cy="1052830"/>
          </a:xfrm>
          <a:prstGeom prst="rect"/>
          <a:noFill/>
          <a:ln w="0">
            <a:noFill/>
            <a:prstDash/>
          </a:ln>
        </p:spPr>
      </p:pic>
      <p:sp>
        <p:nvSpPr>
          <p:cNvPr id="73" name="Google Shape;151;p16">
            <a:extLst>
              <a:ext uri="{FF2B5EF4-FFF2-40B4-BE49-F238E27FC236}">
                <a16:creationId xmlns:a16="http://schemas.microsoft.com/office/drawing/2014/main" id="{918BFD27-1E51-4A45-9556-89A159E1E8F8}"/>
              </a:ext>
            </a:extLst>
          </p:cNvPr>
          <p:cNvSpPr txBox="1">
            <a:spLocks/>
          </p:cNvSpPr>
          <p:nvPr/>
        </p:nvSpPr>
        <p:spPr>
          <a:xfrm>
            <a:off x="13297535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Search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4" name="Google Shape;153;p16">
            <a:extLst>
              <a:ext uri="{FF2B5EF4-FFF2-40B4-BE49-F238E27FC236}">
                <a16:creationId xmlns:a16="http://schemas.microsoft.com/office/drawing/2014/main" id="{334B099C-C662-4083-88AB-54A495FEC634}"/>
              </a:ext>
            </a:extLst>
          </p:cNvPr>
          <p:cNvSpPr txBox="1">
            <a:spLocks/>
          </p:cNvSpPr>
          <p:nvPr/>
        </p:nvSpPr>
        <p:spPr>
          <a:xfrm>
            <a:off x="2166620" y="6090285"/>
            <a:ext cx="2846070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5" name="Google Shape;155;p16">
            <a:extLst>
              <a:ext uri="{FF2B5EF4-FFF2-40B4-BE49-F238E27FC236}">
                <a16:creationId xmlns:a16="http://schemas.microsoft.com/office/drawing/2014/main" id="{41DB7DFA-E7C8-4F67-98D5-7AFE85A369C7}"/>
              </a:ext>
            </a:extLst>
          </p:cNvPr>
          <p:cNvSpPr txBox="1">
            <a:spLocks/>
          </p:cNvSpPr>
          <p:nvPr/>
        </p:nvSpPr>
        <p:spPr>
          <a:xfrm>
            <a:off x="5834380" y="6090285"/>
            <a:ext cx="2915285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센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스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6" name="Google Shape;165;p16">
            <a:extLst>
              <a:ext uri="{FF2B5EF4-FFF2-40B4-BE49-F238E27FC236}">
                <a16:creationId xmlns:a16="http://schemas.microsoft.com/office/drawing/2014/main" id="{1C17BA46-7BA0-4639-B611-6BFDEE0C588A}"/>
              </a:ext>
            </a:extLst>
          </p:cNvPr>
          <p:cNvSpPr txBox="1">
            <a:spLocks/>
          </p:cNvSpPr>
          <p:nvPr/>
        </p:nvSpPr>
        <p:spPr>
          <a:xfrm>
            <a:off x="9527540" y="6090285"/>
            <a:ext cx="2934970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아이템으로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7" name="Google Shape;165;p16">
            <a:extLst>
              <a:ext uri="{FF2B5EF4-FFF2-40B4-BE49-F238E27FC236}">
                <a16:creationId xmlns:a16="http://schemas.microsoft.com/office/drawing/2014/main" id="{00E788BF-9426-44D8-91B1-E221A96A9933}"/>
              </a:ext>
            </a:extLst>
          </p:cNvPr>
          <p:cNvSpPr txBox="1">
            <a:spLocks/>
          </p:cNvSpPr>
          <p:nvPr/>
        </p:nvSpPr>
        <p:spPr>
          <a:xfrm>
            <a:off x="13225145" y="6090285"/>
            <a:ext cx="293497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검색을 통해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타인의 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데일리룩을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참고하고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 또한 가능</a:t>
            </a:r>
          </a:p>
        </p:txBody>
      </p:sp>
    </p:spTree>
    <p:extLst>
      <p:ext uri="{BB962C8B-B14F-4D97-AF65-F5344CB8AC3E}">
        <p14:creationId xmlns:p14="http://schemas.microsoft.com/office/powerpoint/2010/main" val="106046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855" y="6059805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4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1805940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2386965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3371215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1637665"/>
            <a:ext cx="7142480" cy="35286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Rect 0"/>
          <p:cNvSpPr txBox="1">
            <a:spLocks/>
          </p:cNvSpPr>
          <p:nvPr/>
        </p:nvSpPr>
        <p:spPr>
          <a:xfrm>
            <a:off x="2415540" y="7402195"/>
            <a:ext cx="5499100" cy="143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925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내가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가지고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있는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아이템을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추가해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더하고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,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나만의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옷장을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만들어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관리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3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5415915"/>
            <a:ext cx="7117715" cy="43351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Rect 0"/>
          <p:cNvSpPr txBox="1">
            <a:spLocks/>
          </p:cNvSpPr>
          <p:nvPr/>
        </p:nvSpPr>
        <p:spPr>
          <a:xfrm>
            <a:off x="2528570" y="64096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코디(조합)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9" name="Picture 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Picture 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4435" y="716407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88" name="Group 5"/>
          <p:cNvGrpSpPr/>
          <p:nvPr/>
        </p:nvGrpSpPr>
        <p:grpSpPr>
          <a:xfrm>
            <a:off x="8292465" y="1442085"/>
            <a:ext cx="2006600" cy="766445"/>
            <a:chOff x="8292465" y="1442085"/>
            <a:chExt cx="2006600" cy="766445"/>
          </a:xfrm>
        </p:grpSpPr>
        <p:pic>
          <p:nvPicPr>
            <p:cNvPr id="189" name="Picture 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>
            <a:off x="8350250" y="4871085"/>
            <a:ext cx="1845945" cy="766445"/>
            <a:chOff x="8350250" y="4871085"/>
            <a:chExt cx="1845945" cy="766445"/>
          </a:xfrm>
        </p:grpSpPr>
        <p:pic>
          <p:nvPicPr>
            <p:cNvPr id="196" name="Picture 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69630" y="4871085"/>
              <a:ext cx="165354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Rect 0"/>
            <p:cNvSpPr txBox="1">
              <a:spLocks/>
            </p:cNvSpPr>
            <p:nvPr/>
          </p:nvSpPr>
          <p:spPr>
            <a:xfrm rot="21360000">
              <a:off x="8350250" y="4953635"/>
              <a:ext cx="1845945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옷장 생성 후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아이템 관리 창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316611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140</Paragraphs>
  <Words>458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2022-03-18T07:05:59Z</dcterms:modified>
</cp:coreProperties>
</file>