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5" r:id="rId1"/>
    <p:sldMasterId id="2147483746" r:id="rId2"/>
    <p:sldMasterId id="2147483747" r:id="rId3"/>
  </p:sldMasterIdLst>
  <p:notesMasterIdLst>
    <p:notesMasterId r:id="rId19"/>
  </p:notesMasterIdLst>
  <p:sldIdLst>
    <p:sldId id="256" r:id="rId4"/>
    <p:sldId id="278" r:id="rId5"/>
    <p:sldId id="286" r:id="rId6"/>
    <p:sldId id="280" r:id="rId7"/>
    <p:sldId id="287" r:id="rId8"/>
    <p:sldId id="281" r:id="rId9"/>
    <p:sldId id="282" r:id="rId10"/>
    <p:sldId id="294" r:id="rId11"/>
    <p:sldId id="292" r:id="rId12"/>
    <p:sldId id="284" r:id="rId13"/>
    <p:sldId id="288" r:id="rId14"/>
    <p:sldId id="293" r:id="rId15"/>
    <p:sldId id="290" r:id="rId16"/>
    <p:sldId id="279" r:id="rId17"/>
    <p:sldId id="276" r:id="rId18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000000"/>
          </p15:clr>
        </p15:guide>
        <p15:guide id="2" pos="286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819F"/>
    <a:srgbClr val="7A5E8D"/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>
        <p:guide orient="horz" pos="2142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315960" y="1604010"/>
            <a:ext cx="2337435" cy="86741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2750" y="245745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2072620" y="268033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8640" y="2461895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7128510" y="2684780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948160" y="605536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2127230" y="623316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908800" y="608330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7087870" y="626110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2200275" y="4055745"/>
            <a:ext cx="321437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2179955" y="6638290"/>
            <a:ext cx="3278505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712585" y="4055745"/>
            <a:ext cx="42672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7068185" y="6572250"/>
            <a:ext cx="335851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데일리룩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평가를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센스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2165330" y="4055745"/>
            <a:ext cx="32505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2113895" y="6500495"/>
            <a:ext cx="338137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아이템으로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05" y="2948940"/>
            <a:ext cx="993775" cy="99377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900" y="2880360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960" y="2880360"/>
            <a:ext cx="1000125" cy="996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그림 2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749" y="1822416"/>
            <a:ext cx="6925131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900769" y="2467448"/>
            <a:ext cx="5275580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관리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1641" y="4555151"/>
            <a:ext cx="5865689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월별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연별로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정렬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31641" y="3453731"/>
            <a:ext cx="6213836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하나의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작성하여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그날의 착장과 감상을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02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2" y="6740953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72" y="6738458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4" y="6740953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신규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등록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542264" y="6224792"/>
            <a:ext cx="2052955" cy="765810"/>
            <a:chOff x="1542264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42264" y="6307977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박스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선택에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따라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달력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그리드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080" y="3261823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" descr="C:/Users/admin/AppData/Roaming/PolarisOffice/ETemp/10756_10466160/fImage29924434464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4" name="Picture " descr="C:/Users/admin/AppData/Roaming/PolarisOffice/ETemp/10756_10466160/fImage29924345724.png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 descr="C:/Users/admin/AppData/Roaming/PolarisOffice/ETemp/10756_10466160/fImage25540427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가지고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있는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아이템을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추가해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더하고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,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나만의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옷장을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만들어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 descr="C:/Users/admin/AppData/Roaming/PolarisOffice/ETemp/10756_10466160/fImage190476429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8" name="Picture " descr="C:/Users/admin/AppData/Roaming/PolarisOffice/ETemp/10756_10466160/fImage1374316334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0756_10466160/fImage1614326500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 descr="C:/Users/admin/AppData/Roaming/PolarisOffice/ETemp/10756_10466160/fImage1614339169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 descr="C:/Users/admin/AppData/Roaming/PolarisOffice/ETemp/10756_10466160/fImage3944351478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 descr="C:/Users/admin/AppData/Roaming/PolarisOffice/ETemp/10756_10466160/fImage3944389358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 descr="C:/Users/admin/AppData/Roaming/PolarisOffice/ETemp/10756_10466160/fImage1614426962.png"/>
          <p:cNvPicPr>
            <a:picLocks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70" y="1601470"/>
            <a:ext cx="9610090" cy="8073390"/>
          </a:xfrm>
          <a:prstGeom prst="rect">
            <a:avLst/>
          </a:prstGeom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15</Pages>
  <Words>404</Words>
  <Characters>0</Characters>
  <Application>Microsoft Office PowerPoint</Application>
  <DocSecurity>0</DocSecurity>
  <PresentationFormat>사용자 지정</PresentationFormat>
  <Lines>0</Lines>
  <Paragraphs>119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나눔바른고딕</vt:lpstr>
      <vt:lpstr>맑은 고딕</vt:lpstr>
      <vt:lpstr>Arial</vt:lpstr>
      <vt:lpstr>Bahnschrift SemiBold SemiConden</vt:lpstr>
      <vt:lpstr>Calibri</vt:lpstr>
      <vt:lpstr>Verdana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5</cp:revision>
  <dcterms:modified xsi:type="dcterms:W3CDTF">2022-03-17T06:43:40Z</dcterms:modified>
  <cp:version>9.104.121.46349</cp:version>
</cp:coreProperties>
</file>