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embeddedFontLst>
    <p:embeddedFont>
      <p:font typeface="Malgun Gothic" panose="020B0503020000020004" pitchFamily="50" charset="-127"/>
      <p:regular r:id="rId4"/>
      <p:bold r:id="rId5"/>
    </p:embeddedFont>
    <p:embeddedFont>
      <p:font typeface="나눔고딕OTF" panose="020D0604000000000000" pitchFamily="34" charset="-127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K1jw155WkdJcq0TTS9IKfUDU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A6240-A37E-4AD5-93DC-7D6949177DA6}">
  <a:tblStyle styleId="{E3DA6240-A37E-4AD5-93DC-7D694917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60" y="96"/>
      </p:cViewPr>
      <p:guideLst>
        <p:guide orient="horz" pos="2876"/>
        <p:guide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64694" y="4010819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6858635" cy="9171940"/>
            <a:chOff x="0" y="0"/>
            <a:chExt cx="6858635" cy="917194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0"/>
              <a:ext cx="6858635" cy="9171940"/>
              <a:chOff x="0" y="0"/>
              <a:chExt cx="6858635" cy="9171940"/>
            </a:xfrm>
          </p:grpSpPr>
          <p:pic>
            <p:nvPicPr>
              <p:cNvPr id="86" name="Google Shape;86;p1" descr="C:/Users/hanso/AppData/Roaming/PolarisOffice8/ETemp/9012_20626944/image1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6858635" cy="9171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1"/>
              <p:cNvSpPr/>
              <p:nvPr/>
            </p:nvSpPr>
            <p:spPr>
              <a:xfrm>
                <a:off x="445554" y="421727"/>
                <a:ext cx="4824323" cy="122413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Fit-Back :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“</a:t>
                </a:r>
                <a:r>
                  <a:rPr lang="ko-KR" altLang="en-US" sz="3000" b="1" i="0" u="none" strike="noStrike" cap="none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데일리룩</a:t>
                </a:r>
                <a:r>
                  <a:rPr lang="ko-KR" alt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 평가 프로그램</a:t>
                </a:r>
                <a:r>
                  <a:rPr lang="en-US" altLang="ko-KR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”</a:t>
                </a:r>
                <a:endParaRPr sz="3000" b="1" i="0" u="none" strike="noStrike" cap="none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800814" y="8748464"/>
                <a:ext cx="4824323" cy="21602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9" name="Google Shape;89;p1"/>
            <p:cNvSpPr/>
            <p:nvPr/>
          </p:nvSpPr>
          <p:spPr>
            <a:xfrm>
              <a:off x="445554" y="2395257"/>
              <a:ext cx="5906135" cy="166775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2542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1. </a:t>
              </a:r>
              <a:r>
                <a:rPr lang="ko-KR" altLang="en-US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배경</a:t>
              </a: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: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SNS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속 해시태그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‘#OOTD’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의 사용 게시물이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3.9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억 개 이상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데일리룩에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관심이 많고 민감한 사람들 다수</a:t>
              </a:r>
              <a:endParaRPr lang="en-US" altLang="ko-KR" sz="12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2. </a:t>
              </a:r>
              <a:r>
                <a:rPr lang="ko-KR" altLang="en-US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대상</a:t>
              </a:r>
              <a:r>
                <a:rPr lang="en-US" altLang="ko-KR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: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패션에 관심이 많은 </a:t>
              </a:r>
              <a:r>
                <a:rPr lang="ko-KR" altLang="en-US" sz="1200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고객층</a:t>
              </a:r>
              <a:endPara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유행에 유독 민감한 한국인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어떤 옷을 입어야 하는지 매일 고민하는 사람들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3. </a:t>
              </a:r>
              <a:r>
                <a:rPr lang="ko-KR" altLang="en-US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목적</a:t>
              </a: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나의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데일리룩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관리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패션 및 코디 관련 정보와 의견 교환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6948" t="20717" r="54220" b="74844"/>
          <a:stretch/>
        </p:blipFill>
        <p:spPr>
          <a:xfrm>
            <a:off x="409709" y="4148535"/>
            <a:ext cx="2665248" cy="40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C:/Users/hanso/AppData/Roaming/PolarisOffice8/ETemp/9012_20626944/image4.png"/>
          <p:cNvPicPr preferRelativeResize="0"/>
          <p:nvPr/>
        </p:nvPicPr>
        <p:blipFill rotWithShape="1">
          <a:blip r:embed="rId5">
            <a:alphaModFix/>
          </a:blip>
          <a:srcRect l="6937" t="20678" r="54133" b="75330"/>
          <a:stretch/>
        </p:blipFill>
        <p:spPr>
          <a:xfrm>
            <a:off x="465010" y="6501206"/>
            <a:ext cx="2676219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"/>
          <p:cNvGraphicFramePr/>
          <p:nvPr>
            <p:extLst>
              <p:ext uri="{D42A27DB-BD31-4B8C-83A1-F6EECF244321}">
                <p14:modId xmlns:p14="http://schemas.microsoft.com/office/powerpoint/2010/main" val="2212973976"/>
              </p:ext>
            </p:extLst>
          </p:nvPr>
        </p:nvGraphicFramePr>
        <p:xfrm>
          <a:off x="536985" y="6989898"/>
          <a:ext cx="5879250" cy="1667754"/>
        </p:xfrm>
        <a:graphic>
          <a:graphicData uri="http://schemas.openxmlformats.org/drawingml/2006/table">
            <a:tbl>
              <a:tblPr>
                <a:noFill/>
                <a:tableStyleId>{E3DA6240-A37E-4AD5-93DC-7D6949177DA6}</a:tableStyleId>
              </a:tblPr>
              <a:tblGrid>
                <a:gridCol w="58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7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한국의 빠르고 민감한 유행 파악 및 분석 가능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유저가 보유한 아이템으로 간편하게 여러가지 코디 시뮬레이션 가능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유저의 패션에 대한 만족도 상승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패션에 관심이 많은 고객들의 소통이 활발히 이루어짐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82C1361-A0F4-495C-8643-E88D239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1" y="4901223"/>
            <a:ext cx="820008" cy="7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A1D0C9-70F8-4290-A360-756A9C94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86" y="4891105"/>
            <a:ext cx="712703" cy="7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B4C839-78C3-44E7-B163-B570C59FF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272" y="4901222"/>
            <a:ext cx="712703" cy="712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83F83-69CE-4BA8-A55A-F3DDA9BB17DC}"/>
              </a:ext>
            </a:extLst>
          </p:cNvPr>
          <p:cNvSpPr txBox="1"/>
          <p:nvPr/>
        </p:nvSpPr>
        <p:spPr>
          <a:xfrm>
            <a:off x="465010" y="45543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개발 프레임워크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22165-7B85-49FC-9147-D430AC193968}"/>
              </a:ext>
            </a:extLst>
          </p:cNvPr>
          <p:cNvSpPr txBox="1"/>
          <p:nvPr/>
        </p:nvSpPr>
        <p:spPr>
          <a:xfrm>
            <a:off x="717323" y="5698564"/>
            <a:ext cx="535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JS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CSS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B825C-64E0-4B08-BA88-82394D2719BA}"/>
              </a:ext>
            </a:extLst>
          </p:cNvPr>
          <p:cNvSpPr txBox="1"/>
          <p:nvPr/>
        </p:nvSpPr>
        <p:spPr>
          <a:xfrm>
            <a:off x="1536692" y="5702508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JAVA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TOMCAT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B64F-C192-41AF-9E5C-2958ABA66F90}"/>
              </a:ext>
            </a:extLst>
          </p:cNvPr>
          <p:cNvSpPr txBox="1"/>
          <p:nvPr/>
        </p:nvSpPr>
        <p:spPr>
          <a:xfrm>
            <a:off x="2532180" y="5701747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RDBMS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F7C37-9996-41D7-9B94-265E17BFE852}"/>
              </a:ext>
            </a:extLst>
          </p:cNvPr>
          <p:cNvSpPr txBox="1"/>
          <p:nvPr/>
        </p:nvSpPr>
        <p:spPr>
          <a:xfrm>
            <a:off x="3558525" y="45543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 배포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69614C-180D-4ED2-B7EF-F58C0839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19" y="5002138"/>
            <a:ext cx="909585" cy="5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3B8FF2-40E5-45C9-B06F-18DF4284E410}"/>
              </a:ext>
            </a:extLst>
          </p:cNvPr>
          <p:cNvSpPr txBox="1"/>
          <p:nvPr/>
        </p:nvSpPr>
        <p:spPr>
          <a:xfrm>
            <a:off x="3921091" y="5698564"/>
            <a:ext cx="49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EC2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S3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RDS 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D58414C-D5E0-4C3F-9502-E0AC79ED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03" y="4987470"/>
            <a:ext cx="1668333" cy="5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950CAA-7266-473E-844D-FC8359A660EA}"/>
              </a:ext>
            </a:extLst>
          </p:cNvPr>
          <p:cNvSpPr txBox="1"/>
          <p:nvPr/>
        </p:nvSpPr>
        <p:spPr>
          <a:xfrm>
            <a:off x="1323542" y="5119823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19069-650A-4907-9AAE-B3FDEECF01E5}"/>
              </a:ext>
            </a:extLst>
          </p:cNvPr>
          <p:cNvSpPr txBox="1"/>
          <p:nvPr/>
        </p:nvSpPr>
        <p:spPr>
          <a:xfrm>
            <a:off x="2220386" y="51187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CD1C9-0BFA-4E77-B6D6-0A043AA6B33C}"/>
              </a:ext>
            </a:extLst>
          </p:cNvPr>
          <p:cNvSpPr txBox="1"/>
          <p:nvPr/>
        </p:nvSpPr>
        <p:spPr>
          <a:xfrm>
            <a:off x="4621304" y="5095161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219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124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나눔고딕OTF</vt:lpstr>
      <vt:lpstr>Malgun Gothic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ETNEWS</dc:creator>
  <cp:lastModifiedBy>신효원</cp:lastModifiedBy>
  <cp:revision>5</cp:revision>
  <dcterms:modified xsi:type="dcterms:W3CDTF">2022-03-10T00:31:25Z</dcterms:modified>
</cp:coreProperties>
</file>