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0" r:id="rId6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9" userDrawn="1">
          <p15:clr>
            <a:srgbClr val="A4A3A4"/>
          </p15:clr>
        </p15:guide>
        <p15:guide id="2" pos="1224" userDrawn="1">
          <p15:clr>
            <a:srgbClr val="A4A3A4"/>
          </p15:clr>
        </p15:guide>
        <p15:guide id="3" pos="10296" userDrawn="1">
          <p15:clr>
            <a:srgbClr val="A4A3A4"/>
          </p15:clr>
        </p15:guide>
        <p15:guide id="5" pos="5760" userDrawn="1">
          <p15:clr>
            <a:srgbClr val="A4A3A4"/>
          </p15:clr>
        </p15:guide>
        <p15:guide id="6" userDrawn="1">
          <p15:clr>
            <a:srgbClr val="A4A3A4"/>
          </p15:clr>
        </p15:guide>
        <p15:guide id="7" pos="11521" userDrawn="1">
          <p15:clr>
            <a:srgbClr val="A4A3A4"/>
          </p15:clr>
        </p15:guide>
        <p15:guide id="8" pos="8028" userDrawn="1">
          <p15:clr>
            <a:srgbClr val="A4A3A4"/>
          </p15:clr>
        </p15:guide>
        <p15:guide id="9" pos="3492" userDrawn="1">
          <p15:clr>
            <a:srgbClr val="A4A3A4"/>
          </p15:clr>
        </p15:guide>
        <p15:guide id="10" orient="horz" pos="58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98" y="330"/>
      </p:cViewPr>
      <p:guideLst>
        <p:guide orient="horz" pos="949"/>
        <p:guide pos="1224"/>
        <p:guide pos="10296"/>
        <p:guide pos="5760"/>
        <p:guide/>
        <p:guide pos="11521"/>
        <p:guide pos="8028"/>
        <p:guide pos="3492"/>
        <p:guide orient="horz" pos="5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C50A-1103-45D5-AD2C-B207602D9226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638F-9CAE-4EEC-AC44-771077283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59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C50A-1103-45D5-AD2C-B207602D9226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638F-9CAE-4EEC-AC44-771077283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5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C50A-1103-45D5-AD2C-B207602D9226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638F-9CAE-4EEC-AC44-771077283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599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C50A-1103-45D5-AD2C-B207602D9226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638F-9CAE-4EEC-AC44-771077283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921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C50A-1103-45D5-AD2C-B207602D9226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638F-9CAE-4EEC-AC44-771077283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89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C50A-1103-45D5-AD2C-B207602D9226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638F-9CAE-4EEC-AC44-771077283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39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C50A-1103-45D5-AD2C-B207602D9226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638F-9CAE-4EEC-AC44-771077283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5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C50A-1103-45D5-AD2C-B207602D9226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638F-9CAE-4EEC-AC44-771077283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33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C50A-1103-45D5-AD2C-B207602D9226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638F-9CAE-4EEC-AC44-771077283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81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C50A-1103-45D5-AD2C-B207602D9226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638F-9CAE-4EEC-AC44-771077283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60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C50A-1103-45D5-AD2C-B207602D9226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638F-9CAE-4EEC-AC44-771077283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04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7C50A-1103-45D5-AD2C-B207602D9226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C638F-9CAE-4EEC-AC44-771077283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30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1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4D13C58-8242-447C-B666-C7609CD673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95" r="1032" b="4817"/>
          <a:stretch/>
        </p:blipFill>
        <p:spPr>
          <a:xfrm>
            <a:off x="3847" y="0"/>
            <a:ext cx="18280307" cy="10287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F9A9B25-C316-47F2-90F5-8660F27F31C9}"/>
              </a:ext>
            </a:extLst>
          </p:cNvPr>
          <p:cNvSpPr/>
          <p:nvPr/>
        </p:nvSpPr>
        <p:spPr>
          <a:xfrm>
            <a:off x="-5435" y="0"/>
            <a:ext cx="18289588" cy="142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11C1B4-1FAC-4520-879A-DF4D9934E880}"/>
              </a:ext>
            </a:extLst>
          </p:cNvPr>
          <p:cNvSpPr txBox="1"/>
          <p:nvPr/>
        </p:nvSpPr>
        <p:spPr>
          <a:xfrm>
            <a:off x="8686800" y="468811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1658DE-F4AC-45F6-A01E-A6638FE73FA9}"/>
              </a:ext>
            </a:extLst>
          </p:cNvPr>
          <p:cNvSpPr txBox="1"/>
          <p:nvPr/>
        </p:nvSpPr>
        <p:spPr>
          <a:xfrm>
            <a:off x="870856" y="2728686"/>
            <a:ext cx="56025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</a:t>
            </a:r>
            <a:r>
              <a:rPr lang="en-US" altLang="ko-KR" dirty="0"/>
              <a:t>1920*1080px</a:t>
            </a:r>
          </a:p>
          <a:p>
            <a:r>
              <a:rPr lang="ko-KR" altLang="en-US" dirty="0"/>
              <a:t>화면 </a:t>
            </a:r>
            <a:r>
              <a:rPr lang="en-US" altLang="ko-KR" dirty="0"/>
              <a:t>1200px</a:t>
            </a:r>
          </a:p>
          <a:p>
            <a:r>
              <a:rPr lang="ko-KR" altLang="en-US" dirty="0"/>
              <a:t>최소 세로 사이즈 </a:t>
            </a:r>
            <a:r>
              <a:rPr lang="en-US" altLang="ko-KR" dirty="0"/>
              <a:t>960px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Header 150px</a:t>
            </a:r>
          </a:p>
          <a:p>
            <a:r>
              <a:rPr lang="en-US" altLang="ko-KR" dirty="0"/>
              <a:t>Footer 100px</a:t>
            </a:r>
          </a:p>
          <a:p>
            <a:r>
              <a:rPr lang="ko-KR" altLang="en-US" dirty="0"/>
              <a:t>컨텐츠 사이즈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5A4368-2CD7-47C0-BC74-356B7055C447}"/>
              </a:ext>
            </a:extLst>
          </p:cNvPr>
          <p:cNvSpPr/>
          <p:nvPr/>
        </p:nvSpPr>
        <p:spPr>
          <a:xfrm>
            <a:off x="3848" y="9349241"/>
            <a:ext cx="18289588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4579AF8-6EA7-4434-B47F-AB301EED7E7C}"/>
              </a:ext>
            </a:extLst>
          </p:cNvPr>
          <p:cNvCxnSpPr/>
          <p:nvPr/>
        </p:nvCxnSpPr>
        <p:spPr>
          <a:xfrm>
            <a:off x="17431657" y="0"/>
            <a:ext cx="0" cy="1030174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AB8A935-50E5-42A2-BEB7-03ABBBCB5AA1}"/>
              </a:ext>
            </a:extLst>
          </p:cNvPr>
          <p:cNvSpPr txBox="1"/>
          <p:nvPr/>
        </p:nvSpPr>
        <p:spPr>
          <a:xfrm>
            <a:off x="16980143" y="4645768"/>
            <a:ext cx="86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1080px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C233D77-69A8-4C50-8AC0-AAFF2BE0A8B2}"/>
              </a:ext>
            </a:extLst>
          </p:cNvPr>
          <p:cNvCxnSpPr>
            <a:cxnSpLocks/>
          </p:cNvCxnSpPr>
          <p:nvPr/>
        </p:nvCxnSpPr>
        <p:spPr>
          <a:xfrm>
            <a:off x="16771256" y="19742"/>
            <a:ext cx="0" cy="1389266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B63FF8F-10F1-40A6-B34C-15AB37ED3271}"/>
              </a:ext>
            </a:extLst>
          </p:cNvPr>
          <p:cNvSpPr txBox="1"/>
          <p:nvPr/>
        </p:nvSpPr>
        <p:spPr>
          <a:xfrm>
            <a:off x="16032410" y="529709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150px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00B5F59-EB6E-4B81-9A6B-E3389B156BC4}"/>
              </a:ext>
            </a:extLst>
          </p:cNvPr>
          <p:cNvCxnSpPr>
            <a:cxnSpLocks/>
          </p:cNvCxnSpPr>
          <p:nvPr/>
        </p:nvCxnSpPr>
        <p:spPr>
          <a:xfrm>
            <a:off x="16765946" y="9428163"/>
            <a:ext cx="0" cy="858837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22CF220-C87A-43C5-8CCD-56AE550916E0}"/>
              </a:ext>
            </a:extLst>
          </p:cNvPr>
          <p:cNvSpPr txBox="1"/>
          <p:nvPr/>
        </p:nvSpPr>
        <p:spPr>
          <a:xfrm>
            <a:off x="15940016" y="9407701"/>
            <a:ext cx="75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100px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AC6C2B1-6886-49CF-8D72-66AE69D74E9C}"/>
              </a:ext>
            </a:extLst>
          </p:cNvPr>
          <p:cNvCxnSpPr>
            <a:cxnSpLocks/>
          </p:cNvCxnSpPr>
          <p:nvPr/>
        </p:nvCxnSpPr>
        <p:spPr>
          <a:xfrm>
            <a:off x="16766984" y="1428750"/>
            <a:ext cx="0" cy="792049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594E331-2B32-4AD8-A5D0-75A23C818FAE}"/>
              </a:ext>
            </a:extLst>
          </p:cNvPr>
          <p:cNvSpPr txBox="1"/>
          <p:nvPr/>
        </p:nvSpPr>
        <p:spPr>
          <a:xfrm>
            <a:off x="15926540" y="5650151"/>
            <a:ext cx="75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830px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385C6AC-7666-4DB4-BD0C-EEAFF0B3E6A8}"/>
              </a:ext>
            </a:extLst>
          </p:cNvPr>
          <p:cNvCxnSpPr>
            <a:cxnSpLocks/>
          </p:cNvCxnSpPr>
          <p:nvPr/>
        </p:nvCxnSpPr>
        <p:spPr>
          <a:xfrm rot="16200000">
            <a:off x="9110365" y="-8429368"/>
            <a:ext cx="0" cy="18250164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37439EB-D508-47C5-A78A-F1206058CC68}"/>
              </a:ext>
            </a:extLst>
          </p:cNvPr>
          <p:cNvSpPr txBox="1"/>
          <p:nvPr/>
        </p:nvSpPr>
        <p:spPr>
          <a:xfrm>
            <a:off x="8675694" y="243379"/>
            <a:ext cx="86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1920px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E3F6F9C-D3A9-4C67-8091-01DE9C2E7209}"/>
              </a:ext>
            </a:extLst>
          </p:cNvPr>
          <p:cNvCxnSpPr>
            <a:cxnSpLocks/>
          </p:cNvCxnSpPr>
          <p:nvPr/>
        </p:nvCxnSpPr>
        <p:spPr>
          <a:xfrm rot="16200000">
            <a:off x="9139393" y="-4353819"/>
            <a:ext cx="0" cy="12341690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71C9352-5AD6-44CA-8E51-E854623DE30D}"/>
              </a:ext>
            </a:extLst>
          </p:cNvPr>
          <p:cNvSpPr txBox="1"/>
          <p:nvPr/>
        </p:nvSpPr>
        <p:spPr>
          <a:xfrm>
            <a:off x="8726494" y="1426290"/>
            <a:ext cx="86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1200px</a:t>
            </a:r>
          </a:p>
        </p:txBody>
      </p:sp>
    </p:spTree>
    <p:extLst>
      <p:ext uri="{BB962C8B-B14F-4D97-AF65-F5344CB8AC3E}">
        <p14:creationId xmlns:p14="http://schemas.microsoft.com/office/powerpoint/2010/main" val="300604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A0B0BF-C71A-48FA-9484-E06A83AA0167}"/>
              </a:ext>
            </a:extLst>
          </p:cNvPr>
          <p:cNvSpPr/>
          <p:nvPr/>
        </p:nvSpPr>
        <p:spPr>
          <a:xfrm>
            <a:off x="2987675" y="1398588"/>
            <a:ext cx="12312650" cy="802878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노트북 화면에 로그인 양식. 로그인 및 비밀번호 양식 페이지. 계정 로그인 사용자. 계정에 로그인하십시오. 인증을위한 사용자 이름 및  비밀번호 필드. 평면 디자인. 삽화. | 프리미엄 벡터">
            <a:extLst>
              <a:ext uri="{FF2B5EF4-FFF2-40B4-BE49-F238E27FC236}">
                <a16:creationId xmlns:a16="http://schemas.microsoft.com/office/drawing/2014/main" id="{95583B13-D660-4FD2-8228-7350E4425C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9" t="24355" r="23822" b="24022"/>
          <a:stretch/>
        </p:blipFill>
        <p:spPr bwMode="auto">
          <a:xfrm>
            <a:off x="7097486" y="3325231"/>
            <a:ext cx="4093028" cy="400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0D5E0C-03E6-470E-8FDD-275A8AB9C6DB}"/>
              </a:ext>
            </a:extLst>
          </p:cNvPr>
          <p:cNvSpPr txBox="1"/>
          <p:nvPr/>
        </p:nvSpPr>
        <p:spPr>
          <a:xfrm>
            <a:off x="4572000" y="4960648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6DB799-1B42-4E91-8FD9-D722563A4CFD}"/>
              </a:ext>
            </a:extLst>
          </p:cNvPr>
          <p:cNvSpPr/>
          <p:nvPr/>
        </p:nvSpPr>
        <p:spPr>
          <a:xfrm>
            <a:off x="2987675" y="1398588"/>
            <a:ext cx="12312650" cy="80295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E5AE6C-5886-4ACC-BAD4-B27B41371B7A}"/>
              </a:ext>
            </a:extLst>
          </p:cNvPr>
          <p:cNvSpPr/>
          <p:nvPr/>
        </p:nvSpPr>
        <p:spPr>
          <a:xfrm>
            <a:off x="2987675" y="0"/>
            <a:ext cx="12312650" cy="139780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19D176-1781-4DFA-8D00-1A1B37FDD285}"/>
              </a:ext>
            </a:extLst>
          </p:cNvPr>
          <p:cNvSpPr/>
          <p:nvPr/>
        </p:nvSpPr>
        <p:spPr>
          <a:xfrm>
            <a:off x="2987675" y="9428163"/>
            <a:ext cx="12312650" cy="84964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68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FFF46D-90DC-4170-93DD-20C4B798FF6C}"/>
              </a:ext>
            </a:extLst>
          </p:cNvPr>
          <p:cNvSpPr txBox="1"/>
          <p:nvPr/>
        </p:nvSpPr>
        <p:spPr>
          <a:xfrm>
            <a:off x="4572000" y="4960648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F508C5-C253-42A9-BC85-9A2DF5E8D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0961"/>
            <a:ext cx="18288000" cy="810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7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FFF46D-90DC-4170-93DD-20C4B798FF6C}"/>
              </a:ext>
            </a:extLst>
          </p:cNvPr>
          <p:cNvSpPr txBox="1"/>
          <p:nvPr/>
        </p:nvSpPr>
        <p:spPr>
          <a:xfrm>
            <a:off x="4572000" y="4960648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91E0A8-D413-4678-9566-202714C78328}"/>
              </a:ext>
            </a:extLst>
          </p:cNvPr>
          <p:cNvSpPr/>
          <p:nvPr/>
        </p:nvSpPr>
        <p:spPr>
          <a:xfrm>
            <a:off x="2987675" y="1398588"/>
            <a:ext cx="12312650" cy="80295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FACC080-1F06-4348-8F2E-B8BED91695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7738" b="45501"/>
          <a:stretch/>
        </p:blipFill>
        <p:spPr>
          <a:xfrm>
            <a:off x="11599926" y="1504648"/>
            <a:ext cx="3509445" cy="30170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9153124-712A-4F4B-9A66-AF7EA61708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66" t="11700" r="57024" b="39591"/>
          <a:stretch/>
        </p:blipFill>
        <p:spPr>
          <a:xfrm>
            <a:off x="11599926" y="4627721"/>
            <a:ext cx="3509444" cy="26729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DCAEE45-1093-4B3C-B1DF-CF0D3FBF0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692" r="85809"/>
          <a:stretch/>
        </p:blipFill>
        <p:spPr>
          <a:xfrm>
            <a:off x="2987674" y="7457455"/>
            <a:ext cx="3819526" cy="196992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7F7767F-95CD-45FC-8B60-A242B4D661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39" t="59692" r="71738"/>
          <a:stretch/>
        </p:blipFill>
        <p:spPr>
          <a:xfrm>
            <a:off x="7325465" y="7711997"/>
            <a:ext cx="3778448" cy="175575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3AB1E8D-6DE7-498A-9082-B790DFAE82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35" t="59692" r="55357"/>
          <a:stretch/>
        </p:blipFill>
        <p:spPr>
          <a:xfrm>
            <a:off x="11545624" y="7711997"/>
            <a:ext cx="3602301" cy="173210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B0BA5A6-9F58-4258-BC65-E84147ACB2E7}"/>
              </a:ext>
            </a:extLst>
          </p:cNvPr>
          <p:cNvSpPr/>
          <p:nvPr/>
        </p:nvSpPr>
        <p:spPr>
          <a:xfrm>
            <a:off x="11350172" y="1397800"/>
            <a:ext cx="3950152" cy="6059651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28CF31-0150-4CBD-AB02-5301FB60A507}"/>
              </a:ext>
            </a:extLst>
          </p:cNvPr>
          <p:cNvSpPr/>
          <p:nvPr/>
        </p:nvSpPr>
        <p:spPr>
          <a:xfrm>
            <a:off x="7219818" y="7564309"/>
            <a:ext cx="3950152" cy="1903439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9E01AB-3066-4119-9395-24288F34B553}"/>
              </a:ext>
            </a:extLst>
          </p:cNvPr>
          <p:cNvSpPr/>
          <p:nvPr/>
        </p:nvSpPr>
        <p:spPr>
          <a:xfrm>
            <a:off x="2987673" y="7564310"/>
            <a:ext cx="4102554" cy="1896350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95512B-5457-4D89-81E7-60C7694FF3F5}"/>
              </a:ext>
            </a:extLst>
          </p:cNvPr>
          <p:cNvSpPr/>
          <p:nvPr/>
        </p:nvSpPr>
        <p:spPr>
          <a:xfrm>
            <a:off x="11310386" y="7563510"/>
            <a:ext cx="3950152" cy="1863867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2EFDA5-6FB7-4369-B4CF-901999BCFF1E}"/>
              </a:ext>
            </a:extLst>
          </p:cNvPr>
          <p:cNvSpPr/>
          <p:nvPr/>
        </p:nvSpPr>
        <p:spPr>
          <a:xfrm>
            <a:off x="2987674" y="1442902"/>
            <a:ext cx="8171543" cy="5981270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2021년 달력 (출력용) - 무료 파워포인트 템플릿">
            <a:extLst>
              <a:ext uri="{FF2B5EF4-FFF2-40B4-BE49-F238E27FC236}">
                <a16:creationId xmlns:a16="http://schemas.microsoft.com/office/drawing/2014/main" id="{3432CD05-CC8D-4F36-A094-302F58621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76" y="1583039"/>
            <a:ext cx="7730883" cy="579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3B88184-687C-4A4A-951F-A03BB0B66C01}"/>
              </a:ext>
            </a:extLst>
          </p:cNvPr>
          <p:cNvCxnSpPr>
            <a:cxnSpLocks/>
          </p:cNvCxnSpPr>
          <p:nvPr/>
        </p:nvCxnSpPr>
        <p:spPr>
          <a:xfrm rot="16200000">
            <a:off x="9139393" y="-5282729"/>
            <a:ext cx="0" cy="12341690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ED1F465-16B8-49E4-91F7-F70149CE83D5}"/>
              </a:ext>
            </a:extLst>
          </p:cNvPr>
          <p:cNvSpPr txBox="1"/>
          <p:nvPr/>
        </p:nvSpPr>
        <p:spPr>
          <a:xfrm>
            <a:off x="8726494" y="497380"/>
            <a:ext cx="86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1200px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CD69D6F-3E26-44DA-9DCB-4AA053FE4D4A}"/>
              </a:ext>
            </a:extLst>
          </p:cNvPr>
          <p:cNvCxnSpPr/>
          <p:nvPr/>
        </p:nvCxnSpPr>
        <p:spPr>
          <a:xfrm>
            <a:off x="2987673" y="702230"/>
            <a:ext cx="9914" cy="674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486FCCC-86D4-4280-BD8C-06AAD43F0858}"/>
              </a:ext>
            </a:extLst>
          </p:cNvPr>
          <p:cNvCxnSpPr/>
          <p:nvPr/>
        </p:nvCxnSpPr>
        <p:spPr>
          <a:xfrm>
            <a:off x="15290768" y="706981"/>
            <a:ext cx="9914" cy="71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FEAD172-224F-45D6-8D7E-388595614193}"/>
              </a:ext>
            </a:extLst>
          </p:cNvPr>
          <p:cNvCxnSpPr/>
          <p:nvPr/>
        </p:nvCxnSpPr>
        <p:spPr>
          <a:xfrm>
            <a:off x="11249738" y="706981"/>
            <a:ext cx="9914" cy="71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C31AACD-9A46-455C-8694-56344328CEF1}"/>
              </a:ext>
            </a:extLst>
          </p:cNvPr>
          <p:cNvCxnSpPr>
            <a:cxnSpLocks/>
          </p:cNvCxnSpPr>
          <p:nvPr/>
        </p:nvCxnSpPr>
        <p:spPr>
          <a:xfrm rot="16200000">
            <a:off x="7107394" y="-3010171"/>
            <a:ext cx="0" cy="8263446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4BE3BBA-825F-417E-93F0-596AF6EF0532}"/>
              </a:ext>
            </a:extLst>
          </p:cNvPr>
          <p:cNvCxnSpPr>
            <a:cxnSpLocks/>
          </p:cNvCxnSpPr>
          <p:nvPr/>
        </p:nvCxnSpPr>
        <p:spPr>
          <a:xfrm rot="16200000">
            <a:off x="13272717" y="-904248"/>
            <a:ext cx="0" cy="405160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27FCEB-1A31-4243-B159-0F1E87C80997}"/>
              </a:ext>
            </a:extLst>
          </p:cNvPr>
          <p:cNvSpPr txBox="1"/>
          <p:nvPr/>
        </p:nvSpPr>
        <p:spPr>
          <a:xfrm>
            <a:off x="6938183" y="804116"/>
            <a:ext cx="75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800px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EFEE2B-17B0-4D38-98ED-BBC0F83E0315}"/>
              </a:ext>
            </a:extLst>
          </p:cNvPr>
          <p:cNvSpPr txBox="1"/>
          <p:nvPr/>
        </p:nvSpPr>
        <p:spPr>
          <a:xfrm>
            <a:off x="12944310" y="808975"/>
            <a:ext cx="75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400px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E65436A-256B-4607-AE44-E61F792EA34E}"/>
              </a:ext>
            </a:extLst>
          </p:cNvPr>
          <p:cNvCxnSpPr/>
          <p:nvPr/>
        </p:nvCxnSpPr>
        <p:spPr>
          <a:xfrm>
            <a:off x="2972801" y="9320213"/>
            <a:ext cx="9914" cy="674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E16B536-6EC6-4811-8FC3-C26130E7952B}"/>
              </a:ext>
            </a:extLst>
          </p:cNvPr>
          <p:cNvCxnSpPr/>
          <p:nvPr/>
        </p:nvCxnSpPr>
        <p:spPr>
          <a:xfrm>
            <a:off x="7140151" y="9320213"/>
            <a:ext cx="9914" cy="674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A0C1AB3-0A37-4C61-9CCF-D7CD0F0C725C}"/>
              </a:ext>
            </a:extLst>
          </p:cNvPr>
          <p:cNvCxnSpPr/>
          <p:nvPr/>
        </p:nvCxnSpPr>
        <p:spPr>
          <a:xfrm>
            <a:off x="11216362" y="9320213"/>
            <a:ext cx="9914" cy="674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4E390B3-DEAE-4F19-BE57-0A1CC2A81270}"/>
              </a:ext>
            </a:extLst>
          </p:cNvPr>
          <p:cNvCxnSpPr/>
          <p:nvPr/>
        </p:nvCxnSpPr>
        <p:spPr>
          <a:xfrm>
            <a:off x="15265560" y="9320213"/>
            <a:ext cx="9914" cy="674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5438EB6-A99C-4BEA-BBC0-C1E51E209FDC}"/>
              </a:ext>
            </a:extLst>
          </p:cNvPr>
          <p:cNvCxnSpPr>
            <a:cxnSpLocks/>
          </p:cNvCxnSpPr>
          <p:nvPr/>
        </p:nvCxnSpPr>
        <p:spPr>
          <a:xfrm rot="16200000">
            <a:off x="13272717" y="7704259"/>
            <a:ext cx="0" cy="405160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2AA27CE-EFCA-4074-A990-823432FE208D}"/>
              </a:ext>
            </a:extLst>
          </p:cNvPr>
          <p:cNvCxnSpPr>
            <a:cxnSpLocks/>
          </p:cNvCxnSpPr>
          <p:nvPr/>
        </p:nvCxnSpPr>
        <p:spPr>
          <a:xfrm rot="16200000">
            <a:off x="9194894" y="7704259"/>
            <a:ext cx="0" cy="405160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6687172-0988-4480-805F-20CDBB27E3BC}"/>
              </a:ext>
            </a:extLst>
          </p:cNvPr>
          <p:cNvCxnSpPr>
            <a:cxnSpLocks/>
          </p:cNvCxnSpPr>
          <p:nvPr/>
        </p:nvCxnSpPr>
        <p:spPr>
          <a:xfrm rot="16200000">
            <a:off x="5059183" y="7704259"/>
            <a:ext cx="0" cy="405160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2BCFF3C-784C-426E-A90E-D44F149FC2D6}"/>
              </a:ext>
            </a:extLst>
          </p:cNvPr>
          <p:cNvSpPr txBox="1"/>
          <p:nvPr/>
        </p:nvSpPr>
        <p:spPr>
          <a:xfrm>
            <a:off x="12944310" y="9420083"/>
            <a:ext cx="75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400px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D2B048-39C0-4A74-9F2A-C5C0085FAD82}"/>
              </a:ext>
            </a:extLst>
          </p:cNvPr>
          <p:cNvSpPr txBox="1"/>
          <p:nvPr/>
        </p:nvSpPr>
        <p:spPr>
          <a:xfrm>
            <a:off x="8751034" y="9420083"/>
            <a:ext cx="75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400px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F351EE-057D-4CE8-9A77-E3D9242F751D}"/>
              </a:ext>
            </a:extLst>
          </p:cNvPr>
          <p:cNvSpPr txBox="1"/>
          <p:nvPr/>
        </p:nvSpPr>
        <p:spPr>
          <a:xfrm>
            <a:off x="4905234" y="9420083"/>
            <a:ext cx="75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400px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B6DC744-FDC8-45E2-BA72-94F11BF42728}"/>
              </a:ext>
            </a:extLst>
          </p:cNvPr>
          <p:cNvCxnSpPr>
            <a:cxnSpLocks/>
          </p:cNvCxnSpPr>
          <p:nvPr/>
        </p:nvCxnSpPr>
        <p:spPr>
          <a:xfrm rot="16200000">
            <a:off x="15484516" y="1039636"/>
            <a:ext cx="9914" cy="71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187A28E-523C-4BB6-8C27-8EAB993B7958}"/>
              </a:ext>
            </a:extLst>
          </p:cNvPr>
          <p:cNvCxnSpPr>
            <a:cxnSpLocks/>
          </p:cNvCxnSpPr>
          <p:nvPr/>
        </p:nvCxnSpPr>
        <p:spPr>
          <a:xfrm rot="16200000">
            <a:off x="15464937" y="7125790"/>
            <a:ext cx="9914" cy="71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0452AE7-9C36-4796-9B72-A38079BE5E17}"/>
              </a:ext>
            </a:extLst>
          </p:cNvPr>
          <p:cNvCxnSpPr>
            <a:cxnSpLocks/>
          </p:cNvCxnSpPr>
          <p:nvPr/>
        </p:nvCxnSpPr>
        <p:spPr>
          <a:xfrm rot="16200000">
            <a:off x="15403636" y="9061919"/>
            <a:ext cx="9914" cy="71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03E9B5E-1CB5-4755-936E-2F6C4FEFFF6A}"/>
              </a:ext>
            </a:extLst>
          </p:cNvPr>
          <p:cNvCxnSpPr>
            <a:cxnSpLocks/>
          </p:cNvCxnSpPr>
          <p:nvPr/>
        </p:nvCxnSpPr>
        <p:spPr>
          <a:xfrm>
            <a:off x="15620022" y="1364217"/>
            <a:ext cx="0" cy="6111692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B8F144D-28E9-476B-BC4B-00516E4DBC00}"/>
              </a:ext>
            </a:extLst>
          </p:cNvPr>
          <p:cNvCxnSpPr>
            <a:cxnSpLocks/>
          </p:cNvCxnSpPr>
          <p:nvPr/>
        </p:nvCxnSpPr>
        <p:spPr>
          <a:xfrm>
            <a:off x="15620022" y="7432181"/>
            <a:ext cx="0" cy="1958620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3B3831F-C64E-4F80-BE96-5721BB2DC346}"/>
              </a:ext>
            </a:extLst>
          </p:cNvPr>
          <p:cNvSpPr txBox="1"/>
          <p:nvPr/>
        </p:nvSpPr>
        <p:spPr>
          <a:xfrm>
            <a:off x="15702188" y="4254715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640px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CE5C51-9AE6-4AA8-9725-0F6023C4ADD0}"/>
              </a:ext>
            </a:extLst>
          </p:cNvPr>
          <p:cNvSpPr txBox="1"/>
          <p:nvPr/>
        </p:nvSpPr>
        <p:spPr>
          <a:xfrm>
            <a:off x="15712942" y="8082686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320px</a:t>
            </a:r>
          </a:p>
        </p:txBody>
      </p:sp>
    </p:spTree>
    <p:extLst>
      <p:ext uri="{BB962C8B-B14F-4D97-AF65-F5344CB8AC3E}">
        <p14:creationId xmlns:p14="http://schemas.microsoft.com/office/powerpoint/2010/main" val="476001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F79C318-E8AB-4EF3-BEF9-C3917ED9C52B}"/>
              </a:ext>
            </a:extLst>
          </p:cNvPr>
          <p:cNvSpPr/>
          <p:nvPr/>
        </p:nvSpPr>
        <p:spPr>
          <a:xfrm>
            <a:off x="1943100" y="0"/>
            <a:ext cx="14401800" cy="94281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A5AF47-EF76-4C34-B708-6CB80DB45E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8" t="11552" r="81711" b="81786"/>
          <a:stretch/>
        </p:blipFill>
        <p:spPr>
          <a:xfrm>
            <a:off x="7669928" y="1450353"/>
            <a:ext cx="2278744" cy="6096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725A7D-2A58-45EB-B93D-C4AC15FE54C7}"/>
              </a:ext>
            </a:extLst>
          </p:cNvPr>
          <p:cNvSpPr/>
          <p:nvPr/>
        </p:nvSpPr>
        <p:spPr>
          <a:xfrm>
            <a:off x="5994555" y="2208455"/>
            <a:ext cx="2458536" cy="330319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2E33A3-DB42-4869-B9D0-4E55A2B140B3}"/>
              </a:ext>
            </a:extLst>
          </p:cNvPr>
          <p:cNvSpPr/>
          <p:nvPr/>
        </p:nvSpPr>
        <p:spPr>
          <a:xfrm>
            <a:off x="5994555" y="2208455"/>
            <a:ext cx="2458536" cy="51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2AB6E1-C32C-403D-ACB0-E4DB7B1FFF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89" t="31299" r="86468" b="65053"/>
          <a:stretch/>
        </p:blipFill>
        <p:spPr>
          <a:xfrm>
            <a:off x="6777717" y="2326090"/>
            <a:ext cx="892211" cy="27589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451B56-1301-4E00-ADAD-09547EB73C3E}"/>
              </a:ext>
            </a:extLst>
          </p:cNvPr>
          <p:cNvSpPr/>
          <p:nvPr/>
        </p:nvSpPr>
        <p:spPr>
          <a:xfrm>
            <a:off x="5994554" y="4773019"/>
            <a:ext cx="2458536" cy="7386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E57F116-B40F-45F7-BADE-B57A151ED18D}"/>
              </a:ext>
            </a:extLst>
          </p:cNvPr>
          <p:cNvSpPr/>
          <p:nvPr/>
        </p:nvSpPr>
        <p:spPr>
          <a:xfrm>
            <a:off x="9693156" y="2187341"/>
            <a:ext cx="2458536" cy="330319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4AE70A8-02C1-44F3-99F0-0745980B49B3}"/>
              </a:ext>
            </a:extLst>
          </p:cNvPr>
          <p:cNvSpPr/>
          <p:nvPr/>
        </p:nvSpPr>
        <p:spPr>
          <a:xfrm>
            <a:off x="9693156" y="2187341"/>
            <a:ext cx="2458536" cy="51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0D29049-9BBD-4707-8E35-73FCAB656BC6}"/>
              </a:ext>
            </a:extLst>
          </p:cNvPr>
          <p:cNvSpPr/>
          <p:nvPr/>
        </p:nvSpPr>
        <p:spPr>
          <a:xfrm>
            <a:off x="9693155" y="4751905"/>
            <a:ext cx="2458536" cy="7386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079208-F943-453E-88D0-7565AA37A0D0}"/>
              </a:ext>
            </a:extLst>
          </p:cNvPr>
          <p:cNvSpPr/>
          <p:nvPr/>
        </p:nvSpPr>
        <p:spPr>
          <a:xfrm>
            <a:off x="13255924" y="2188768"/>
            <a:ext cx="2458536" cy="330319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3C081C6-3125-4DE5-B0FC-741CC8EE0C36}"/>
              </a:ext>
            </a:extLst>
          </p:cNvPr>
          <p:cNvSpPr/>
          <p:nvPr/>
        </p:nvSpPr>
        <p:spPr>
          <a:xfrm>
            <a:off x="13255924" y="2188768"/>
            <a:ext cx="2458536" cy="51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A00A568-5268-4A18-B011-EEEE481BC9E1}"/>
              </a:ext>
            </a:extLst>
          </p:cNvPr>
          <p:cNvSpPr/>
          <p:nvPr/>
        </p:nvSpPr>
        <p:spPr>
          <a:xfrm>
            <a:off x="13255923" y="4753332"/>
            <a:ext cx="2458536" cy="7386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2843066-E1A4-4E35-A4E9-060365B9F704}"/>
              </a:ext>
            </a:extLst>
          </p:cNvPr>
          <p:cNvGrpSpPr/>
          <p:nvPr/>
        </p:nvGrpSpPr>
        <p:grpSpPr>
          <a:xfrm>
            <a:off x="2431785" y="2208455"/>
            <a:ext cx="2458537" cy="3303199"/>
            <a:chOff x="6371771" y="1160687"/>
            <a:chExt cx="3599544" cy="3996871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40CF9B81-1EDE-4850-B0A4-41FD2B9EE6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207" t="35445" r="83333" b="43466"/>
            <a:stretch/>
          </p:blipFill>
          <p:spPr>
            <a:xfrm>
              <a:off x="7199084" y="2110941"/>
              <a:ext cx="2278745" cy="1929834"/>
            </a:xfrm>
            <a:prstGeom prst="rect">
              <a:avLst/>
            </a:prstGeom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3D0E5A0-A3F1-493C-987B-5C6F495E2E6C}"/>
                </a:ext>
              </a:extLst>
            </p:cNvPr>
            <p:cNvSpPr/>
            <p:nvPr/>
          </p:nvSpPr>
          <p:spPr>
            <a:xfrm>
              <a:off x="6371772" y="1160687"/>
              <a:ext cx="3599543" cy="399687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3CC6006-A00B-411D-BCC2-6BA502D29AB6}"/>
                </a:ext>
              </a:extLst>
            </p:cNvPr>
            <p:cNvSpPr/>
            <p:nvPr/>
          </p:nvSpPr>
          <p:spPr>
            <a:xfrm>
              <a:off x="6371772" y="1160687"/>
              <a:ext cx="3599543" cy="618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18501519-5B1E-4AAE-A449-FA37B3720C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389" t="31299" r="86468" b="65053"/>
            <a:stretch/>
          </p:blipFill>
          <p:spPr>
            <a:xfrm>
              <a:off x="7518400" y="1303025"/>
              <a:ext cx="1306286" cy="333828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FD122CD-A8D1-416A-84DE-3090EC5A2817}"/>
                </a:ext>
              </a:extLst>
            </p:cNvPr>
            <p:cNvSpPr/>
            <p:nvPr/>
          </p:nvSpPr>
          <p:spPr>
            <a:xfrm>
              <a:off x="6371771" y="4263810"/>
              <a:ext cx="3599543" cy="8937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5BBA6E8-9699-4DA9-A671-C44ADC175351}"/>
              </a:ext>
            </a:extLst>
          </p:cNvPr>
          <p:cNvSpPr/>
          <p:nvPr/>
        </p:nvSpPr>
        <p:spPr>
          <a:xfrm>
            <a:off x="2431786" y="5909598"/>
            <a:ext cx="2458536" cy="330319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303A69C-F99A-4478-B860-446B096565FB}"/>
              </a:ext>
            </a:extLst>
          </p:cNvPr>
          <p:cNvSpPr/>
          <p:nvPr/>
        </p:nvSpPr>
        <p:spPr>
          <a:xfrm>
            <a:off x="2431786" y="5909598"/>
            <a:ext cx="2458536" cy="51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B005E31-324F-427D-8D34-AF9643B4E516}"/>
              </a:ext>
            </a:extLst>
          </p:cNvPr>
          <p:cNvSpPr/>
          <p:nvPr/>
        </p:nvSpPr>
        <p:spPr>
          <a:xfrm>
            <a:off x="2431785" y="8474162"/>
            <a:ext cx="2458536" cy="7386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9767660-469F-436E-8F04-3FF468D15886}"/>
              </a:ext>
            </a:extLst>
          </p:cNvPr>
          <p:cNvSpPr/>
          <p:nvPr/>
        </p:nvSpPr>
        <p:spPr>
          <a:xfrm>
            <a:off x="5994555" y="5909598"/>
            <a:ext cx="2458536" cy="330319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91E4FD4-4C6F-418E-B91B-4A62C2350A11}"/>
              </a:ext>
            </a:extLst>
          </p:cNvPr>
          <p:cNvSpPr/>
          <p:nvPr/>
        </p:nvSpPr>
        <p:spPr>
          <a:xfrm>
            <a:off x="5994555" y="5909598"/>
            <a:ext cx="2458536" cy="51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ADF0C90-2DF8-4CA6-8AD4-B5D013248B97}"/>
              </a:ext>
            </a:extLst>
          </p:cNvPr>
          <p:cNvSpPr/>
          <p:nvPr/>
        </p:nvSpPr>
        <p:spPr>
          <a:xfrm>
            <a:off x="5994554" y="8474162"/>
            <a:ext cx="2458536" cy="7386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A56BB0B-3D83-47AC-8084-5EED6E809DA1}"/>
              </a:ext>
            </a:extLst>
          </p:cNvPr>
          <p:cNvSpPr/>
          <p:nvPr/>
        </p:nvSpPr>
        <p:spPr>
          <a:xfrm>
            <a:off x="9693156" y="5840784"/>
            <a:ext cx="2458536" cy="330319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82ADED1-F2A0-4BE7-8DDA-AA5734F1CEC4}"/>
              </a:ext>
            </a:extLst>
          </p:cNvPr>
          <p:cNvSpPr/>
          <p:nvPr/>
        </p:nvSpPr>
        <p:spPr>
          <a:xfrm>
            <a:off x="9693156" y="5840784"/>
            <a:ext cx="2458536" cy="51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1809952-5763-44B8-9763-F31363F02682}"/>
              </a:ext>
            </a:extLst>
          </p:cNvPr>
          <p:cNvSpPr/>
          <p:nvPr/>
        </p:nvSpPr>
        <p:spPr>
          <a:xfrm>
            <a:off x="9693155" y="8405348"/>
            <a:ext cx="2458536" cy="7386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FB5243E-86DC-4D06-B8CC-74EE0D587D3B}"/>
              </a:ext>
            </a:extLst>
          </p:cNvPr>
          <p:cNvSpPr/>
          <p:nvPr/>
        </p:nvSpPr>
        <p:spPr>
          <a:xfrm>
            <a:off x="13255924" y="5823351"/>
            <a:ext cx="2458536" cy="330319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219CE42-AEA1-4C5E-8EE1-16EACEE9AE06}"/>
              </a:ext>
            </a:extLst>
          </p:cNvPr>
          <p:cNvSpPr/>
          <p:nvPr/>
        </p:nvSpPr>
        <p:spPr>
          <a:xfrm>
            <a:off x="13255924" y="5823351"/>
            <a:ext cx="2458536" cy="51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01E1DF1-FE04-4838-A1BA-DDD80C6C79E6}"/>
              </a:ext>
            </a:extLst>
          </p:cNvPr>
          <p:cNvSpPr/>
          <p:nvPr/>
        </p:nvSpPr>
        <p:spPr>
          <a:xfrm>
            <a:off x="13255923" y="8387915"/>
            <a:ext cx="2458536" cy="7386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0D011BD6-8398-480C-8C53-9CE585DE25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413" t="36907" r="37778" b="43825"/>
          <a:stretch/>
        </p:blipFill>
        <p:spPr>
          <a:xfrm>
            <a:off x="10168853" y="3059713"/>
            <a:ext cx="1479393" cy="161912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FAA6A2D0-1DD0-47FC-8558-641EBE0B6F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16" t="30908" r="38889" b="64666"/>
          <a:stretch/>
        </p:blipFill>
        <p:spPr>
          <a:xfrm>
            <a:off x="10259776" y="2240415"/>
            <a:ext cx="1297546" cy="405011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7958439E-5B98-477F-902D-509501F60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413" t="36907" r="37778" b="43825"/>
          <a:stretch/>
        </p:blipFill>
        <p:spPr>
          <a:xfrm>
            <a:off x="6552041" y="2969573"/>
            <a:ext cx="1479393" cy="161912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8320C956-3C76-4BAC-AD84-35D7C1C9EC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799" t="10257" r="3844" b="16435"/>
          <a:stretch/>
        </p:blipFill>
        <p:spPr>
          <a:xfrm>
            <a:off x="6334806" y="2719615"/>
            <a:ext cx="5368731" cy="6708548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96" name="직사각형 95">
            <a:extLst>
              <a:ext uri="{FF2B5EF4-FFF2-40B4-BE49-F238E27FC236}">
                <a16:creationId xmlns:a16="http://schemas.microsoft.com/office/drawing/2014/main" id="{78A011BD-9AD1-4BB2-A089-4A6925A5532F}"/>
              </a:ext>
            </a:extLst>
          </p:cNvPr>
          <p:cNvSpPr/>
          <p:nvPr/>
        </p:nvSpPr>
        <p:spPr>
          <a:xfrm>
            <a:off x="1943100" y="0"/>
            <a:ext cx="14401800" cy="139780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14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28</Words>
  <Application>Microsoft Office PowerPoint</Application>
  <PresentationFormat>사용자 지정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신효원</dc:creator>
  <cp:lastModifiedBy>신효원</cp:lastModifiedBy>
  <cp:revision>1</cp:revision>
  <dcterms:created xsi:type="dcterms:W3CDTF">2022-03-19T04:46:05Z</dcterms:created>
  <dcterms:modified xsi:type="dcterms:W3CDTF">2022-03-19T06:39:03Z</dcterms:modified>
</cp:coreProperties>
</file>