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45" r:id="rId1"/>
    <p:sldMasterId id="2147483746" r:id="rId2"/>
    <p:sldMasterId id="2147483747" r:id="rId3"/>
  </p:sldMasterIdLst>
  <p:notesMasterIdLst>
    <p:notesMasterId r:id="rId19"/>
  </p:notesMasterIdLst>
  <p:sldIdLst>
    <p:sldId id="256" r:id="rId4"/>
    <p:sldId id="278" r:id="rId5"/>
    <p:sldId id="286" r:id="rId6"/>
    <p:sldId id="280" r:id="rId7"/>
    <p:sldId id="287" r:id="rId8"/>
    <p:sldId id="281" r:id="rId9"/>
    <p:sldId id="282" r:id="rId10"/>
    <p:sldId id="294" r:id="rId11"/>
    <p:sldId id="292" r:id="rId12"/>
    <p:sldId id="284" r:id="rId13"/>
    <p:sldId id="288" r:id="rId14"/>
    <p:sldId id="293" r:id="rId15"/>
    <p:sldId id="290" r:id="rId16"/>
    <p:sldId id="279" r:id="rId17"/>
    <p:sldId id="276" r:id="rId18"/>
  </p:sldIdLst>
  <p:sldSz cx="18288000" cy="10287000"/>
  <p:notesSz cx="10287000" cy="1828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42">
          <p15:clr>
            <a:srgbClr val="000000"/>
          </p15:clr>
        </p15:guide>
        <p15:guide id="2" pos="2862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819F"/>
    <a:srgbClr val="7A5E8D"/>
    <a:srgbClr val="6946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7BDFB6D-1B7C-43BD-8651-0B107816B401}">
  <a:tblStyle styleId="{77BDFB6D-1B7C-43BD-8651-0B107816B40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47" autoAdjust="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1224" y="78"/>
      </p:cViewPr>
      <p:guideLst>
        <p:guide orient="horz" pos="2142"/>
        <p:guide pos="28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714825" y="1371600"/>
            <a:ext cx="6858325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235" cy="823023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2500" y="1371600"/>
                <a:ext cx="12192000" cy="6858000"/>
              </a:xfrm>
              <a:custGeom>
                <a:avLst/>
                <a:gdLst>
                  <a:gd name="TX0" fmla="*/ 0 w 120001"/>
                  <a:gd name="TY0" fmla="*/ 0 h 120001"/>
                  <a:gd name="TX1" fmla="*/ 120000 w 120001"/>
                  <a:gd name="TY1" fmla="*/ 0 h 120001"/>
                  <a:gd name="TX2" fmla="*/ 120000 w 120001"/>
                  <a:gd name="TY2" fmla="*/ 120000 h 120001"/>
                  <a:gd name="TX3" fmla="*/ 0 w 120001"/>
                  <a:gd name="TY3" fmla="*/ 120000 h 120001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1" h="120001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/>
                <a:endParaRPr/>
              </a:p>
            </p:txBody>
          </p:sp>
        </p:spTree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11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Rect 0"/>
              <p:cNvSpPr txBox="1">
                <a:spLocks noGrp="1"/>
              </p:cNvSpPr>
              <p:nvPr>
                <p:ph type="body"/>
              </p:nvPr>
            </p:nvSpPr>
            <p:spPr>
              <a:xfrm>
                <a:off x="1028700" y="8686800"/>
                <a:ext cx="8230870" cy="8230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anchor="t">
                <a:noAutofit/>
              </a:bodyPr>
              <a:lstStyle/>
              <a:p>
                <a:pPr marL="0" indent="0" algn="l" rtl="0" latinLnBrk="0">
                  <a:buFontTx/>
                  <a:buNone/>
                </a:pPr>
                <a:endParaRPr/>
              </a:p>
            </p:txBody>
          </p:sp>
          <p:sp>
            <p:nvSpPr>
              <p:cNvPr id="130" name="Rect 0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2500" y="1371600"/>
                <a:ext cx="12192635" cy="6858635"/>
              </a:xfrm>
              <a:custGeom>
                <a:avLst/>
                <a:gdLst>
                  <a:gd name="TX0" fmla="*/ 0 w 120002"/>
                  <a:gd name="TY0" fmla="*/ 0 h 120002"/>
                  <a:gd name="TX1" fmla="*/ 120000 w 120002"/>
                  <a:gd name="TY1" fmla="*/ 0 h 120002"/>
                  <a:gd name="TX2" fmla="*/ 120000 w 120002"/>
                  <a:gd name="TY2" fmla="*/ 120000 h 120002"/>
                  <a:gd name="TX3" fmla="*/ 0 w 120002"/>
                  <a:gd name="TY3" fmla="*/ 120000 h 12000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2" h="120002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latinLnBrk="0"/>
                <a:endParaRPr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>
    <p:transition spd="slow"/>
  </mc:Fallback>
</mc:AlternateContent>
</file>

<file path=ppt/notesSlides/notesSlide12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235" cy="823023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2500" y="1371600"/>
                <a:ext cx="12192000" cy="6858000"/>
              </a:xfrm>
              <a:custGeom>
                <a:avLst/>
                <a:gdLst>
                  <a:gd name="TX0" fmla="*/ 0 w 120001"/>
                  <a:gd name="TY0" fmla="*/ 0 h 120001"/>
                  <a:gd name="TX1" fmla="*/ 120000 w 120001"/>
                  <a:gd name="TY1" fmla="*/ 0 h 120001"/>
                  <a:gd name="TX2" fmla="*/ 120000 w 120001"/>
                  <a:gd name="TY2" fmla="*/ 120000 h 120001"/>
                  <a:gd name="TX3" fmla="*/ 0 w 120001"/>
                  <a:gd name="TY3" fmla="*/ 120000 h 120001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1" h="120001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/>
                <a:endParaRPr/>
              </a:p>
            </p:txBody>
          </p:sp>
        </p:spTree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13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870" cy="8230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2001" cy="6859588"/>
              </a:xfrm>
              <a:custGeom>
                <a:avLst/>
                <a:gdLst>
                  <a:gd name="TX0" fmla="*/ 0 w 120002"/>
                  <a:gd name="TY0" fmla="*/ 0 h 120002"/>
                  <a:gd name="TX1" fmla="*/ 120000 w 120002"/>
                  <a:gd name="TY1" fmla="*/ 0 h 120002"/>
                  <a:gd name="TX2" fmla="*/ 120000 w 120002"/>
                  <a:gd name="TY2" fmla="*/ 120000 h 120002"/>
                  <a:gd name="TX3" fmla="*/ 0 w 120002"/>
                  <a:gd name="TY3" fmla="*/ 120000 h 12000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2" h="120002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latinLnBrk="0"/>
                <a:endParaRPr/>
              </a:p>
            </p:txBody>
          </p:sp>
        </p:spTree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0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870" cy="8230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2001" cy="6859588"/>
              </a:xfrm>
              <a:custGeom>
                <a:avLst/>
                <a:gdLst>
                  <a:gd name="TX0" fmla="*/ 0 w 120002"/>
                  <a:gd name="TY0" fmla="*/ 0 h 120002"/>
                  <a:gd name="TX1" fmla="*/ 120000 w 120002"/>
                  <a:gd name="TY1" fmla="*/ 0 h 120002"/>
                  <a:gd name="TX2" fmla="*/ 120000 w 120002"/>
                  <a:gd name="TY2" fmla="*/ 120000 h 120002"/>
                  <a:gd name="TX3" fmla="*/ 0 w 120002"/>
                  <a:gd name="TY3" fmla="*/ 120000 h 12000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2" h="120002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latinLnBrk="0"/>
                <a:endParaRPr/>
              </a:p>
            </p:txBody>
          </p:sp>
        </p:spTree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3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870" cy="8230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2001" cy="6859588"/>
              </a:xfrm>
              <a:custGeom>
                <a:avLst/>
                <a:gdLst>
                  <a:gd name="TX0" fmla="*/ 0 w 120002"/>
                  <a:gd name="TY0" fmla="*/ 0 h 120002"/>
                  <a:gd name="TX1" fmla="*/ 120000 w 120002"/>
                  <a:gd name="TY1" fmla="*/ 0 h 120002"/>
                  <a:gd name="TX2" fmla="*/ 120000 w 120002"/>
                  <a:gd name="TY2" fmla="*/ 120000 h 120002"/>
                  <a:gd name="TX3" fmla="*/ 0 w 120002"/>
                  <a:gd name="TY3" fmla="*/ 120000 h 12000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2" h="120002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latinLnBrk="0"/>
                <a:endParaRPr/>
              </a:p>
            </p:txBody>
          </p:sp>
        </p:spTree>
        <p:extLst>
          <p:ext uri="{BB962C8B-B14F-4D97-AF65-F5344CB8AC3E}">
            <p14:creationId val="3643309861"/>
          </p:ext>
        </p:extLst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235" cy="823023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0413" cy="6858000"/>
              </a:xfrm>
              <a:custGeom>
                <a:avLst/>
                <a:gdLst>
                  <a:gd name="TX0" fmla="*/ 0 w 120001"/>
                  <a:gd name="TY0" fmla="*/ 0 h 120001"/>
                  <a:gd name="TX1" fmla="*/ 120000 w 120001"/>
                  <a:gd name="TY1" fmla="*/ 0 h 120001"/>
                  <a:gd name="TX2" fmla="*/ 120000 w 120001"/>
                  <a:gd name="TY2" fmla="*/ 120000 h 120001"/>
                  <a:gd name="TX3" fmla="*/ 0 w 120001"/>
                  <a:gd name="TY3" fmla="*/ 120000 h 120001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1" h="120001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/>
                <a:endParaRPr/>
              </a:p>
            </p:txBody>
          </p:sp>
        </p:spTree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7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Rect 0"/>
              <p:cNvSpPr txBox="1">
                <a:spLocks noGrp="1"/>
              </p:cNvSpPr>
              <p:nvPr>
                <p:ph type="body"/>
              </p:nvPr>
            </p:nvSpPr>
            <p:spPr>
              <a:xfrm>
                <a:off x="1028700" y="8686800"/>
                <a:ext cx="8230870" cy="8230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anchor="t">
                <a:noAutofit/>
              </a:bodyPr>
              <a:lstStyle/>
              <a:p>
                <a:pPr marL="0" indent="0" algn="l" rtl="0" latinLnBrk="0">
                  <a:buFontTx/>
                  <a:buNone/>
                </a:pPr>
                <a:endParaRPr/>
              </a:p>
            </p:txBody>
          </p:sp>
          <p:sp>
            <p:nvSpPr>
              <p:cNvPr id="130" name="Rect 0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1230" y="1371600"/>
                <a:ext cx="12191365" cy="6858635"/>
              </a:xfrm>
              <a:custGeom>
                <a:avLst/>
                <a:gdLst>
                  <a:gd name="TX0" fmla="*/ 0 w 120002"/>
                  <a:gd name="TY0" fmla="*/ 0 h 120002"/>
                  <a:gd name="TX1" fmla="*/ 120000 w 120002"/>
                  <a:gd name="TY1" fmla="*/ 0 h 120002"/>
                  <a:gd name="TX2" fmla="*/ 120000 w 120002"/>
                  <a:gd name="TY2" fmla="*/ 120000 h 120002"/>
                  <a:gd name="TX3" fmla="*/ 0 w 120002"/>
                  <a:gd name="TY3" fmla="*/ 120000 h 12000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2" h="120002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latinLnBrk="0"/>
                <a:endParaRPr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>
    <p:transition spd="slow"/>
  </mc:Fallback>
</mc:AlternateContent>
</file>

<file path=ppt/notesSlides/notesSlide8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870" cy="8230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1230" y="1371600"/>
                <a:ext cx="12191365" cy="6858635"/>
              </a:xfrm>
              <a:custGeom>
                <a:avLst/>
                <a:gdLst>
                  <a:gd name="TX0" fmla="*/ 0 w 120002"/>
                  <a:gd name="TY0" fmla="*/ 0 h 120002"/>
                  <a:gd name="TX1" fmla="*/ 120000 w 120002"/>
                  <a:gd name="TY1" fmla="*/ 0 h 120002"/>
                  <a:gd name="TX2" fmla="*/ 120000 w 120002"/>
                  <a:gd name="TY2" fmla="*/ 120000 h 120002"/>
                  <a:gd name="TX3" fmla="*/ 0 w 120002"/>
                  <a:gd name="TY3" fmla="*/ 120000 h 12000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2" h="120002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latinLnBrk="0"/>
                <a:endParaRPr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>
    <p:transition spd="slow"/>
  </mc:Fallback>
</mc:AlternateContent>
</file>

<file path=ppt/notesSlides/notesSlide9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235" cy="823023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0413" cy="6858000"/>
              </a:xfrm>
              <a:custGeom>
                <a:avLst/>
                <a:gdLst>
                  <a:gd name="TX0" fmla="*/ 0 w 120001"/>
                  <a:gd name="TY0" fmla="*/ 0 h 120001"/>
                  <a:gd name="TX1" fmla="*/ 120000 w 120001"/>
                  <a:gd name="TY1" fmla="*/ 0 h 120001"/>
                  <a:gd name="TX2" fmla="*/ 120000 w 120001"/>
                  <a:gd name="TY2" fmla="*/ 120000 h 120001"/>
                  <a:gd name="TX3" fmla="*/ 0 w 120001"/>
                  <a:gd name="TY3" fmla="*/ 120000 h 120001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1" h="120001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/>
                <a:endParaRPr/>
              </a:p>
            </p:txBody>
          </p:sp>
        </p:spTree>
        <p:extLst>
          <p:ext uri="{BB962C8B-B14F-4D97-AF65-F5344CB8AC3E}">
            <p14:creationId val="161562300"/>
          </p:ext>
        </p:extLst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 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3" name="Rect 0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 0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25" name="Rect 0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rmAutofit/>
          </a:bodyPr>
          <a:lstStyle/>
          <a:p>
            <a:pPr marL="457200" indent="-228600" latinLnBrk="0">
              <a:buFontTx/>
              <a:buNone/>
            </a:pPr>
            <a:endParaRPr/>
          </a:p>
        </p:txBody>
      </p:sp>
      <p:sp>
        <p:nvSpPr>
          <p:cNvPr id="26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27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28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1" name="Rect 0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406400" latinLnBrk="0"/>
            <a:endParaRPr/>
          </a:p>
        </p:txBody>
      </p:sp>
      <p:sp>
        <p:nvSpPr>
          <p:cNvPr id="32" name="Rect 0"/>
          <p:cNvSpPr txBox="1">
            <a:spLocks noGrp="1"/>
          </p:cNvSpPr>
          <p:nvPr>
            <p:ph type="body"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406400" latinLnBrk="0"/>
            <a:endParaRPr/>
          </a:p>
        </p:txBody>
      </p:sp>
      <p:sp>
        <p:nvSpPr>
          <p:cNvPr id="33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4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5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8" name="Rect 0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rmAutofit/>
          </a:bodyPr>
          <a:lstStyle/>
          <a:p>
            <a:pPr marL="457200" indent="-228600" latinLnBrk="0">
              <a:buFontTx/>
              <a:buNone/>
            </a:pPr>
            <a:endParaRPr/>
          </a:p>
        </p:txBody>
      </p:sp>
      <p:sp>
        <p:nvSpPr>
          <p:cNvPr id="39" name="Rect 0"/>
          <p:cNvSpPr txBox="1">
            <a:spLocks noGrp="1"/>
          </p:cNvSpPr>
          <p:nvPr>
            <p:ph type="body"/>
          </p:nvPr>
        </p:nvSpPr>
        <p:spPr>
          <a:xfrm>
            <a:off x="457200" y="2174875"/>
            <a:ext cx="4041140" cy="39522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381000" latinLnBrk="0"/>
            <a:endParaRPr/>
          </a:p>
        </p:txBody>
      </p:sp>
      <p:sp>
        <p:nvSpPr>
          <p:cNvPr id="40" name="Rect 0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rmAutofit/>
          </a:bodyPr>
          <a:lstStyle/>
          <a:p>
            <a:pPr marL="457200" indent="-228600" latinLnBrk="0">
              <a:buFontTx/>
              <a:buNone/>
            </a:pPr>
            <a:endParaRPr/>
          </a:p>
        </p:txBody>
      </p:sp>
      <p:sp>
        <p:nvSpPr>
          <p:cNvPr id="41" name="Rect 0"/>
          <p:cNvSpPr txBox="1">
            <a:spLocks noGrp="1"/>
          </p:cNvSpPr>
          <p:nvPr>
            <p:ph type="body"/>
          </p:nvPr>
        </p:nvSpPr>
        <p:spPr>
          <a:xfrm>
            <a:off x="4645025" y="2174875"/>
            <a:ext cx="4042410" cy="39522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381000" latinLnBrk="0"/>
            <a:endParaRPr/>
          </a:p>
        </p:txBody>
      </p:sp>
      <p:sp>
        <p:nvSpPr>
          <p:cNvPr id="42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3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4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7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8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9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2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3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 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6" name="Rect 0"/>
          <p:cNvSpPr txBox="1">
            <a:spLocks noGrp="1"/>
          </p:cNvSpPr>
          <p:nvPr>
            <p:ph type="body"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431800" latinLnBrk="0"/>
            <a:endParaRPr/>
          </a:p>
        </p:txBody>
      </p:sp>
      <p:sp>
        <p:nvSpPr>
          <p:cNvPr id="57" name="Rect 0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228600" latinLnBrk="0">
              <a:buFontTx/>
              <a:buNone/>
            </a:pPr>
            <a:endParaRPr/>
          </a:p>
        </p:txBody>
      </p:sp>
      <p:sp>
        <p:nvSpPr>
          <p:cNvPr id="58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9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0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 0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3" name="Rect 0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  <a:noFill/>
          <a:ln w="0">
            <a:noFill/>
            <a:prstDash/>
          </a:ln>
        </p:spPr>
      </p:sp>
      <p:sp>
        <p:nvSpPr>
          <p:cNvPr id="64" name="Rect 0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228600" latinLnBrk="0">
              <a:buFontTx/>
              <a:buNone/>
            </a:pPr>
            <a:endParaRPr/>
          </a:p>
        </p:txBody>
      </p:sp>
      <p:sp>
        <p:nvSpPr>
          <p:cNvPr id="65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6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7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0" name="Rect 0"/>
          <p:cNvSpPr txBox="1">
            <a:spLocks noGrp="1"/>
          </p:cNvSpPr>
          <p:nvPr>
            <p:ph type="body"/>
          </p:nvPr>
        </p:nvSpPr>
        <p:spPr>
          <a:xfrm rot="5400000">
            <a:off x="2308860" y="-251460"/>
            <a:ext cx="4526915" cy="82302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342900" latinLnBrk="0"/>
            <a:endParaRPr/>
          </a:p>
        </p:txBody>
      </p:sp>
      <p:sp>
        <p:nvSpPr>
          <p:cNvPr id="71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2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3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 0"/>
          <p:cNvSpPr txBox="1">
            <a:spLocks noGrp="1"/>
          </p:cNvSpPr>
          <p:nvPr>
            <p:ph type="title"/>
          </p:nvPr>
        </p:nvSpPr>
        <p:spPr>
          <a:xfrm rot="5400000">
            <a:off x="4732655" y="2171700"/>
            <a:ext cx="5852160" cy="20580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6" name="Rect 0"/>
          <p:cNvSpPr txBox="1">
            <a:spLocks noGrp="1"/>
          </p:cNvSpPr>
          <p:nvPr>
            <p:ph type="body"/>
          </p:nvPr>
        </p:nvSpPr>
        <p:spPr>
          <a:xfrm rot="5400000">
            <a:off x="541655" y="190500"/>
            <a:ext cx="5852160" cy="60204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342900" latinLnBrk="0"/>
            <a:endParaRPr/>
          </a:p>
        </p:txBody>
      </p:sp>
      <p:sp>
        <p:nvSpPr>
          <p:cNvPr id="77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8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9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 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3" name="Rect 0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 0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25" name="Rect 0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rmAutofit/>
          </a:bodyPr>
          <a:lstStyle/>
          <a:p>
            <a:pPr marL="457200" indent="-228600" latinLnBrk="0">
              <a:buFontTx/>
              <a:buNone/>
            </a:pPr>
            <a:endParaRPr/>
          </a:p>
        </p:txBody>
      </p:sp>
      <p:sp>
        <p:nvSpPr>
          <p:cNvPr id="26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27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28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1" name="Rect 0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406400" latinLnBrk="0"/>
            <a:endParaRPr/>
          </a:p>
        </p:txBody>
      </p:sp>
      <p:sp>
        <p:nvSpPr>
          <p:cNvPr id="32" name="Rect 0"/>
          <p:cNvSpPr txBox="1">
            <a:spLocks noGrp="1"/>
          </p:cNvSpPr>
          <p:nvPr>
            <p:ph type="body"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406400" latinLnBrk="0"/>
            <a:endParaRPr/>
          </a:p>
        </p:txBody>
      </p:sp>
      <p:sp>
        <p:nvSpPr>
          <p:cNvPr id="33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4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5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8" name="Rect 0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rmAutofit/>
          </a:bodyPr>
          <a:lstStyle/>
          <a:p>
            <a:pPr marL="457200" indent="-228600" latinLnBrk="0">
              <a:buFontTx/>
              <a:buNone/>
            </a:pPr>
            <a:endParaRPr/>
          </a:p>
        </p:txBody>
      </p:sp>
      <p:sp>
        <p:nvSpPr>
          <p:cNvPr id="39" name="Rect 0"/>
          <p:cNvSpPr txBox="1">
            <a:spLocks noGrp="1"/>
          </p:cNvSpPr>
          <p:nvPr>
            <p:ph type="body"/>
          </p:nvPr>
        </p:nvSpPr>
        <p:spPr>
          <a:xfrm>
            <a:off x="457200" y="2174875"/>
            <a:ext cx="4041140" cy="39522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381000" latinLnBrk="0"/>
            <a:endParaRPr/>
          </a:p>
        </p:txBody>
      </p:sp>
      <p:sp>
        <p:nvSpPr>
          <p:cNvPr id="40" name="Rect 0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rmAutofit/>
          </a:bodyPr>
          <a:lstStyle/>
          <a:p>
            <a:pPr marL="457200" indent="-228600" latinLnBrk="0">
              <a:buFontTx/>
              <a:buNone/>
            </a:pPr>
            <a:endParaRPr/>
          </a:p>
        </p:txBody>
      </p:sp>
      <p:sp>
        <p:nvSpPr>
          <p:cNvPr id="41" name="Rect 0"/>
          <p:cNvSpPr txBox="1">
            <a:spLocks noGrp="1"/>
          </p:cNvSpPr>
          <p:nvPr>
            <p:ph type="body"/>
          </p:nvPr>
        </p:nvSpPr>
        <p:spPr>
          <a:xfrm>
            <a:off x="4645025" y="2174875"/>
            <a:ext cx="4042410" cy="39522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381000" latinLnBrk="0"/>
            <a:endParaRPr/>
          </a:p>
        </p:txBody>
      </p:sp>
      <p:sp>
        <p:nvSpPr>
          <p:cNvPr id="42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3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4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7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8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9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2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3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 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6" name="Rect 0"/>
          <p:cNvSpPr txBox="1">
            <a:spLocks noGrp="1"/>
          </p:cNvSpPr>
          <p:nvPr>
            <p:ph type="body"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431800" latinLnBrk="0"/>
            <a:endParaRPr/>
          </a:p>
        </p:txBody>
      </p:sp>
      <p:sp>
        <p:nvSpPr>
          <p:cNvPr id="57" name="Rect 0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228600" latinLnBrk="0">
              <a:buFontTx/>
              <a:buNone/>
            </a:pPr>
            <a:endParaRPr/>
          </a:p>
        </p:txBody>
      </p:sp>
      <p:sp>
        <p:nvSpPr>
          <p:cNvPr id="58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9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0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 0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3" name="Rect 0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  <a:noFill/>
          <a:ln w="0">
            <a:noFill/>
            <a:prstDash/>
          </a:ln>
        </p:spPr>
      </p:sp>
      <p:sp>
        <p:nvSpPr>
          <p:cNvPr id="64" name="Rect 0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228600" latinLnBrk="0">
              <a:buFontTx/>
              <a:buNone/>
            </a:pPr>
            <a:endParaRPr/>
          </a:p>
        </p:txBody>
      </p:sp>
      <p:sp>
        <p:nvSpPr>
          <p:cNvPr id="65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6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7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0" name="Rect 0"/>
          <p:cNvSpPr txBox="1">
            <a:spLocks noGrp="1"/>
          </p:cNvSpPr>
          <p:nvPr>
            <p:ph type="body"/>
          </p:nvPr>
        </p:nvSpPr>
        <p:spPr>
          <a:xfrm rot="5400000">
            <a:off x="2308860" y="-251460"/>
            <a:ext cx="4526915" cy="82302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342900" latinLnBrk="0"/>
            <a:endParaRPr/>
          </a:p>
        </p:txBody>
      </p:sp>
      <p:sp>
        <p:nvSpPr>
          <p:cNvPr id="71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2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3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 0"/>
          <p:cNvSpPr txBox="1">
            <a:spLocks noGrp="1"/>
          </p:cNvSpPr>
          <p:nvPr>
            <p:ph type="title"/>
          </p:nvPr>
        </p:nvSpPr>
        <p:spPr>
          <a:xfrm rot="5400000">
            <a:off x="4732655" y="2171700"/>
            <a:ext cx="5852160" cy="20580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6" name="Rect 0"/>
          <p:cNvSpPr txBox="1">
            <a:spLocks noGrp="1"/>
          </p:cNvSpPr>
          <p:nvPr>
            <p:ph type="body"/>
          </p:nvPr>
        </p:nvSpPr>
        <p:spPr>
          <a:xfrm rot="5400000">
            <a:off x="541655" y="190500"/>
            <a:ext cx="5852160" cy="60204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342900" latinLnBrk="0"/>
            <a:endParaRPr/>
          </a:p>
        </p:txBody>
      </p:sp>
      <p:sp>
        <p:nvSpPr>
          <p:cNvPr id="77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8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9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�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�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�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�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431800" latinLnBrk="0"/>
            <a:endParaRPr/>
          </a:p>
        </p:txBody>
      </p:sp>
      <p:sp>
        <p:nvSpPr>
          <p:cNvPr id="8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0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431800" latinLnBrk="0"/>
            <a:endParaRPr/>
          </a:p>
        </p:txBody>
      </p:sp>
      <p:sp>
        <p:nvSpPr>
          <p:cNvPr id="8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0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0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9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6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 descr="C:/Users/admin/AppData/Roaming/PolarisOffice/ETemp/1420_21229216/image1.png"/>
          <p:cNvPicPr preferRelativeResize="0"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51575" y="1398270"/>
            <a:ext cx="5784215" cy="5878830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85" name="Google Shape;85;p13"/>
          <p:cNvSpPr txBox="1">
            <a:spLocks/>
          </p:cNvSpPr>
          <p:nvPr/>
        </p:nvSpPr>
        <p:spPr>
          <a:xfrm>
            <a:off x="5849620" y="6334125"/>
            <a:ext cx="6587490" cy="4610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2400" b="1" i="0" strike="noStrike" cap="none">
                <a:solidFill>
                  <a:srgbClr val="F5F5F5"/>
                </a:solidFill>
                <a:latin typeface="나눔바른고딕" charset="0"/>
                <a:ea typeface="나눔바른고딕" charset="0"/>
                <a:cs typeface="Arial" charset="0"/>
              </a:rPr>
              <a:t>권빛나리       곽다은       신효원</a:t>
            </a:r>
            <a:endParaRPr lang="ko-KR" altLang="en-US" sz="2400" b="1" i="0" strike="noStrike" cap="none">
              <a:solidFill>
                <a:srgbClr val="F5F5F5"/>
              </a:solidFill>
              <a:latin typeface="나눔바른고딕" charset="0"/>
              <a:ea typeface="나눔바른고딕" charset="0"/>
              <a:cs typeface="Arial" charset="0"/>
            </a:endParaRPr>
          </a:p>
        </p:txBody>
      </p:sp>
      <p:sp>
        <p:nvSpPr>
          <p:cNvPr id="86" name="Google Shape;86;p13"/>
          <p:cNvSpPr txBox="1">
            <a:spLocks/>
          </p:cNvSpPr>
          <p:nvPr/>
        </p:nvSpPr>
        <p:spPr>
          <a:xfrm>
            <a:off x="-4935220" y="3296285"/>
            <a:ext cx="28131770" cy="28600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6000" b="1" i="0" strike="noStrike" cap="none" dirty="0">
                <a:solidFill>
                  <a:srgbClr val="FFFFFF"/>
                </a:solidFill>
                <a:latin typeface="나눔바른고딕" charset="0"/>
                <a:ea typeface="나눔바른고딕" charset="0"/>
                <a:cs typeface="Arial" charset="0"/>
              </a:rPr>
              <a:t>“</a:t>
            </a:r>
            <a:r>
              <a:rPr lang="ko-KR" sz="6000" b="1" i="0" strike="noStrike" cap="none" dirty="0" err="1">
                <a:solidFill>
                  <a:srgbClr val="FFFFFF"/>
                </a:solidFill>
                <a:latin typeface="나눔바른고딕" charset="0"/>
                <a:ea typeface="나눔바른고딕" charset="0"/>
                <a:cs typeface="Arial" charset="0"/>
              </a:rPr>
              <a:t>Fit-Back</a:t>
            </a:r>
            <a:r>
              <a:rPr lang="ko-KR" sz="6000" b="1" i="0" strike="noStrike" cap="none" dirty="0">
                <a:solidFill>
                  <a:srgbClr val="FFFFFF"/>
                </a:solidFill>
                <a:latin typeface="나눔바른고딕" charset="0"/>
                <a:ea typeface="나눔바른고딕" charset="0"/>
                <a:cs typeface="Arial" charset="0"/>
              </a:rPr>
              <a:t>”</a:t>
            </a:r>
            <a:endParaRPr lang="ko-KR" altLang="en-US" sz="6000" b="1" i="0" strike="noStrike" cap="none" dirty="0">
              <a:solidFill>
                <a:srgbClr val="FFFFFF"/>
              </a:solidFill>
              <a:latin typeface="나눔바른고딕" charset="0"/>
              <a:ea typeface="나눔바른고딕" charset="0"/>
              <a:cs typeface="Arial" charset="0"/>
            </a:endParaRPr>
          </a:p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6000" b="0" i="0" strike="noStrike" cap="none" dirty="0" err="1">
                <a:solidFill>
                  <a:srgbClr val="FFFFFF"/>
                </a:solidFill>
                <a:latin typeface="나눔바른고딕" charset="0"/>
                <a:ea typeface="나눔바른고딕" charset="0"/>
                <a:cs typeface="Arial" charset="0"/>
              </a:rPr>
              <a:t>데일리룩</a:t>
            </a:r>
            <a:r>
              <a:rPr lang="ko-KR" sz="6000" b="0" i="0" strike="noStrike" cap="none" dirty="0">
                <a:solidFill>
                  <a:srgbClr val="FFFFFF"/>
                </a:solidFill>
                <a:latin typeface="나눔바른고딕" charset="0"/>
                <a:ea typeface="나눔바른고딕" charset="0"/>
                <a:cs typeface="Arial" charset="0"/>
              </a:rPr>
              <a:t> 관리 및 피드백 서비스</a:t>
            </a:r>
            <a:endParaRPr lang="ko-KR" altLang="en-US" sz="6000" b="0" i="0" strike="noStrike" cap="none" dirty="0">
              <a:solidFill>
                <a:srgbClr val="FFFFFF"/>
              </a:solidFill>
              <a:latin typeface="나눔바른고딕" charset="0"/>
              <a:ea typeface="나눔바른고딕" charset="0"/>
              <a:cs typeface="Arial" charset="0"/>
            </a:endParaRPr>
          </a:p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6000" b="0" i="0" strike="noStrike" cap="none" dirty="0">
              <a:solidFill>
                <a:srgbClr val="FFFFFF"/>
              </a:solidFill>
              <a:latin typeface="나눔바른고딕" charset="0"/>
              <a:ea typeface="나눔바른고딕" charset="0"/>
              <a:cs typeface="Arial" charset="0"/>
            </a:endParaRPr>
          </a:p>
        </p:txBody>
      </p:sp>
      <p:sp>
        <p:nvSpPr>
          <p:cNvPr id="87" name="Google Shape;87;p13"/>
          <p:cNvSpPr txBox="1">
            <a:spLocks/>
          </p:cNvSpPr>
          <p:nvPr/>
        </p:nvSpPr>
        <p:spPr>
          <a:xfrm>
            <a:off x="7445375" y="1992630"/>
            <a:ext cx="3415030" cy="3536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700" b="1" i="0" strike="noStrike" cap="none">
                <a:solidFill>
                  <a:srgbClr val="F5F5F5"/>
                </a:solidFill>
                <a:latin typeface="나눔바른고딕" charset="0"/>
                <a:ea typeface="나눔바른고딕" charset="0"/>
                <a:cs typeface="Arial" charset="0"/>
              </a:rPr>
              <a:t>5조 YMPM</a:t>
            </a:r>
            <a:endParaRPr lang="ko-KR" altLang="en-US" sz="1700" b="1" i="0" strike="noStrike" cap="none">
              <a:solidFill>
                <a:srgbClr val="F5F5F5"/>
              </a:solidFill>
              <a:latin typeface="나눔바른고딕" charset="0"/>
              <a:ea typeface="나눔바른고딕" charset="0"/>
              <a:cs typeface="Arial" charset="0"/>
            </a:endParaRPr>
          </a:p>
        </p:txBody>
      </p:sp>
      <p:sp>
        <p:nvSpPr>
          <p:cNvPr id="88" name="Google Shape;88;p13"/>
          <p:cNvSpPr txBox="1">
            <a:spLocks/>
          </p:cNvSpPr>
          <p:nvPr/>
        </p:nvSpPr>
        <p:spPr>
          <a:xfrm>
            <a:off x="904875" y="9210040"/>
            <a:ext cx="1025525" cy="3073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400" b="1" i="0" strike="noStrike" cap="none">
                <a:solidFill>
                  <a:srgbClr val="F5F5F5"/>
                </a:solidFill>
                <a:latin typeface="나눔바른고딕" charset="0"/>
                <a:ea typeface="나눔바른고딕" charset="0"/>
                <a:cs typeface="Arial" charset="0"/>
              </a:rPr>
              <a:t>핏-백</a:t>
            </a:r>
            <a:endParaRPr lang="ko-KR" altLang="en-US" sz="1400" b="1" i="0" strike="noStrike" cap="none">
              <a:solidFill>
                <a:srgbClr val="F5F5F5"/>
              </a:solidFill>
              <a:latin typeface="나눔바른고딕" charset="0"/>
              <a:ea typeface="나눔바른고딕" charset="0"/>
              <a:cs typeface="Arial" charset="0"/>
            </a:endParaRPr>
          </a:p>
        </p:txBody>
      </p:sp>
      <p:sp>
        <p:nvSpPr>
          <p:cNvPr id="89" name="Google Shape;89;p13"/>
          <p:cNvSpPr txBox="1">
            <a:spLocks/>
          </p:cNvSpPr>
          <p:nvPr/>
        </p:nvSpPr>
        <p:spPr>
          <a:xfrm>
            <a:off x="16288385" y="9248775"/>
            <a:ext cx="1094105" cy="3073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400" b="1">
                <a:solidFill>
                  <a:srgbClr val="F5F5F5"/>
                </a:solidFill>
                <a:latin typeface="나눔바른고딕" charset="0"/>
                <a:ea typeface="나눔바른고딕" charset="0"/>
                <a:cs typeface="Arial" charset="0"/>
              </a:rPr>
              <a:t>Fit-Back</a:t>
            </a:r>
            <a:endParaRPr lang="ko-KR" altLang="en-US" sz="1400" b="1">
              <a:solidFill>
                <a:srgbClr val="F5F5F5"/>
              </a:solidFill>
              <a:latin typeface="나눔바른고딕" charset="0"/>
              <a:ea typeface="나눔바른고딕" charset="0"/>
              <a:cs typeface="Arial" charset="0"/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4875" y="9046845"/>
            <a:ext cx="16476980" cy="4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 0"/>
          <p:cNvSpPr txBox="1">
            <a:spLocks/>
          </p:cNvSpPr>
          <p:nvPr/>
        </p:nvSpPr>
        <p:spPr>
          <a:xfrm>
            <a:off x="6036310" y="358775"/>
            <a:ext cx="6256020" cy="8623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50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적용 기술</a:t>
            </a:r>
          </a:p>
        </p:txBody>
      </p:sp>
      <p:sp>
        <p:nvSpPr>
          <p:cNvPr id="203" name="Rect 0"/>
          <p:cNvSpPr>
            <a:spLocks/>
          </p:cNvSpPr>
          <p:nvPr/>
        </p:nvSpPr>
        <p:spPr>
          <a:xfrm>
            <a:off x="208280" y="207645"/>
            <a:ext cx="17877790" cy="9870440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4" name="도형 63"/>
          <p:cNvSpPr>
            <a:spLocks/>
          </p:cNvSpPr>
          <p:nvPr/>
        </p:nvSpPr>
        <p:spPr>
          <a:xfrm>
            <a:off x="1108710" y="1357630"/>
            <a:ext cx="15960725" cy="46990"/>
          </a:xfrm>
          <a:prstGeom prst="rect">
            <a:avLst/>
          </a:prstGeom>
          <a:solidFill>
            <a:srgbClr val="69468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7F02F16-CFC3-4F43-BF2F-C23A6385EF9C}"/>
              </a:ext>
            </a:extLst>
          </p:cNvPr>
          <p:cNvSpPr/>
          <p:nvPr/>
        </p:nvSpPr>
        <p:spPr>
          <a:xfrm>
            <a:off x="1771650" y="8845550"/>
            <a:ext cx="14399895" cy="1012825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C94E36D-FB88-4D67-983B-F55D433753C7}"/>
              </a:ext>
            </a:extLst>
          </p:cNvPr>
          <p:cNvSpPr/>
          <p:nvPr/>
        </p:nvSpPr>
        <p:spPr>
          <a:xfrm>
            <a:off x="1771650" y="7648575"/>
            <a:ext cx="7200265" cy="1012825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65B1396-5538-41FE-8A64-69416647DBAE}"/>
              </a:ext>
            </a:extLst>
          </p:cNvPr>
          <p:cNvSpPr/>
          <p:nvPr/>
        </p:nvSpPr>
        <p:spPr>
          <a:xfrm>
            <a:off x="9316085" y="7648575"/>
            <a:ext cx="6855460" cy="1012825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E2ABD2E6-FAE0-4B9D-84A8-C2B391919436}"/>
              </a:ext>
            </a:extLst>
          </p:cNvPr>
          <p:cNvSpPr/>
          <p:nvPr/>
        </p:nvSpPr>
        <p:spPr>
          <a:xfrm>
            <a:off x="1771650" y="1957705"/>
            <a:ext cx="7200265" cy="550672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6946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83EF73DB-421E-4429-B487-F3479DDA35F2}"/>
              </a:ext>
            </a:extLst>
          </p:cNvPr>
          <p:cNvSpPr/>
          <p:nvPr/>
        </p:nvSpPr>
        <p:spPr>
          <a:xfrm>
            <a:off x="9302750" y="1957705"/>
            <a:ext cx="6855460" cy="550672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6946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9F2F1A-9C06-44D7-AB76-59B07D0BE3BB}"/>
              </a:ext>
            </a:extLst>
          </p:cNvPr>
          <p:cNvSpPr txBox="1"/>
          <p:nvPr/>
        </p:nvSpPr>
        <p:spPr>
          <a:xfrm>
            <a:off x="5251450" y="1757680"/>
            <a:ext cx="240665" cy="4000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6946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E2C7161-3A83-4B3A-93C2-9DD427FEC789}"/>
              </a:ext>
            </a:extLst>
          </p:cNvPr>
          <p:cNvSpPr txBox="1"/>
          <p:nvPr/>
        </p:nvSpPr>
        <p:spPr>
          <a:xfrm>
            <a:off x="11908790" y="1757680"/>
            <a:ext cx="1643380" cy="4000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6946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     </a:t>
            </a:r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8C86997-5997-4695-B1F3-50B9F47DCB13}"/>
              </a:ext>
            </a:extLst>
          </p:cNvPr>
          <p:cNvSpPr/>
          <p:nvPr/>
        </p:nvSpPr>
        <p:spPr>
          <a:xfrm>
            <a:off x="9559925" y="2849245"/>
            <a:ext cx="4467225" cy="4107815"/>
          </a:xfrm>
          <a:prstGeom prst="roundRect">
            <a:avLst/>
          </a:prstGeom>
          <a:noFill/>
          <a:ln>
            <a:solidFill>
              <a:srgbClr val="6946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0253CE0-1EA0-4ECB-9A12-20D0EB7B6584}"/>
              </a:ext>
            </a:extLst>
          </p:cNvPr>
          <p:cNvSpPr txBox="1"/>
          <p:nvPr/>
        </p:nvSpPr>
        <p:spPr>
          <a:xfrm>
            <a:off x="11015345" y="2652395"/>
            <a:ext cx="1473200" cy="4000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6946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Application</a:t>
            </a:r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78BAE4E9-C392-4631-8E44-FA6720E63871}"/>
              </a:ext>
            </a:extLst>
          </p:cNvPr>
          <p:cNvSpPr/>
          <p:nvPr/>
        </p:nvSpPr>
        <p:spPr>
          <a:xfrm>
            <a:off x="14211300" y="2849245"/>
            <a:ext cx="1666875" cy="4107815"/>
          </a:xfrm>
          <a:prstGeom prst="roundRect">
            <a:avLst/>
          </a:prstGeom>
          <a:noFill/>
          <a:ln>
            <a:solidFill>
              <a:srgbClr val="6946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909612F-7A56-433C-8BAD-883171D6A139}"/>
              </a:ext>
            </a:extLst>
          </p:cNvPr>
          <p:cNvSpPr txBox="1"/>
          <p:nvPr/>
        </p:nvSpPr>
        <p:spPr>
          <a:xfrm>
            <a:off x="14538960" y="2626360"/>
            <a:ext cx="1011555" cy="4000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6946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MySQL</a:t>
            </a:r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CF7D45E-985F-4B41-B208-BB5B7754CD20}"/>
              </a:ext>
            </a:extLst>
          </p:cNvPr>
          <p:cNvSpPr/>
          <p:nvPr/>
        </p:nvSpPr>
        <p:spPr>
          <a:xfrm>
            <a:off x="14395450" y="3511550"/>
            <a:ext cx="1298575" cy="3041650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table</a:t>
            </a:r>
            <a:endParaRPr lang="ko-KR" altLang="en-US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5F82317-0AA7-4AE9-9AAD-1173FFF8BD3A}"/>
              </a:ext>
            </a:extLst>
          </p:cNvPr>
          <p:cNvSpPr/>
          <p:nvPr/>
        </p:nvSpPr>
        <p:spPr>
          <a:xfrm>
            <a:off x="9806940" y="3511550"/>
            <a:ext cx="1249680" cy="3041650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REST</a:t>
            </a:r>
          </a:p>
          <a:p>
            <a:pPr algn="ctr"/>
            <a:r>
              <a:rPr lang="en-US" altLang="ko-KR" sz="1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Controller</a:t>
            </a:r>
            <a:endParaRPr lang="ko-KR" altLang="en-US" sz="1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E36EE85-4C85-4F30-B67B-7119429AC4AC}"/>
              </a:ext>
            </a:extLst>
          </p:cNvPr>
          <p:cNvSpPr/>
          <p:nvPr/>
        </p:nvSpPr>
        <p:spPr>
          <a:xfrm>
            <a:off x="11164570" y="3511550"/>
            <a:ext cx="1249680" cy="3041650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 Class</a:t>
            </a:r>
            <a:endParaRPr lang="ko-KR" altLang="en-US" sz="1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275A49B-AE71-48D9-B747-1AEAEDA11F1E}"/>
              </a:ext>
            </a:extLst>
          </p:cNvPr>
          <p:cNvSpPr/>
          <p:nvPr/>
        </p:nvSpPr>
        <p:spPr>
          <a:xfrm>
            <a:off x="12536170" y="3511550"/>
            <a:ext cx="1249680" cy="3041650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Spring</a:t>
            </a:r>
          </a:p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</a:t>
            </a:r>
          </a:p>
          <a:p>
            <a:pPr algn="ctr"/>
            <a:r>
              <a:rPr lang="en-US" altLang="ko-KR" sz="15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JPA</a:t>
            </a:r>
            <a:endParaRPr lang="ko-KR" altLang="en-US" sz="15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DE23BCDC-38A4-489B-94CD-D748A444252E}"/>
              </a:ext>
            </a:extLst>
          </p:cNvPr>
          <p:cNvSpPr/>
          <p:nvPr/>
        </p:nvSpPr>
        <p:spPr>
          <a:xfrm>
            <a:off x="13785850" y="4378325"/>
            <a:ext cx="425450" cy="33274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화살표: 오른쪽 52">
            <a:extLst>
              <a:ext uri="{FF2B5EF4-FFF2-40B4-BE49-F238E27FC236}">
                <a16:creationId xmlns:a16="http://schemas.microsoft.com/office/drawing/2014/main" id="{2E3CE41D-3B84-43E9-91B2-48C435936968}"/>
              </a:ext>
            </a:extLst>
          </p:cNvPr>
          <p:cNvSpPr/>
          <p:nvPr/>
        </p:nvSpPr>
        <p:spPr>
          <a:xfrm rot="10800000">
            <a:off x="13771880" y="5200015"/>
            <a:ext cx="425450" cy="33274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195B819-12B5-46F3-80E7-C2AA7CA0DAC5}"/>
              </a:ext>
            </a:extLst>
          </p:cNvPr>
          <p:cNvSpPr txBox="1"/>
          <p:nvPr/>
        </p:nvSpPr>
        <p:spPr>
          <a:xfrm>
            <a:off x="5279390" y="3912235"/>
            <a:ext cx="184785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B37D9420-3632-4A7C-9D92-C5E0281B1C8B}"/>
              </a:ext>
            </a:extLst>
          </p:cNvPr>
          <p:cNvSpPr/>
          <p:nvPr/>
        </p:nvSpPr>
        <p:spPr>
          <a:xfrm>
            <a:off x="7239000" y="4026535"/>
            <a:ext cx="2567305" cy="57086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Request</a:t>
            </a:r>
            <a:endParaRPr lang="ko-KR" altLang="en-US" sz="15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3" name="화살표: 오른쪽 62">
            <a:extLst>
              <a:ext uri="{FF2B5EF4-FFF2-40B4-BE49-F238E27FC236}">
                <a16:creationId xmlns:a16="http://schemas.microsoft.com/office/drawing/2014/main" id="{8990845D-8218-442D-854D-2B1F331FABFD}"/>
              </a:ext>
            </a:extLst>
          </p:cNvPr>
          <p:cNvSpPr/>
          <p:nvPr/>
        </p:nvSpPr>
        <p:spPr>
          <a:xfrm flipH="1">
            <a:off x="7239000" y="5366385"/>
            <a:ext cx="2563495" cy="57086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Response</a:t>
            </a:r>
            <a:endParaRPr lang="ko-KR" altLang="en-US" sz="15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FBAD7F8A-426A-4CEC-9434-50DCB4824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4220" y="1397000"/>
            <a:ext cx="1141095" cy="1141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9B0F8EC-96A6-42A8-857E-90429BC61FCC}"/>
              </a:ext>
            </a:extLst>
          </p:cNvPr>
          <p:cNvSpPr txBox="1"/>
          <p:nvPr/>
        </p:nvSpPr>
        <p:spPr>
          <a:xfrm>
            <a:off x="4549775" y="1765935"/>
            <a:ext cx="1643380" cy="4000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6946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     </a:t>
            </a:r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E18F66F-ACB3-4C0B-AC43-E246A5040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466850"/>
            <a:ext cx="1141095" cy="99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4D27A44-D69E-4821-944D-F396AB457C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3435" y="7409180"/>
            <a:ext cx="1495425" cy="1495425"/>
          </a:xfrm>
          <a:prstGeom prst="rect">
            <a:avLst/>
          </a:prstGeom>
        </p:spPr>
      </p:pic>
      <p:pic>
        <p:nvPicPr>
          <p:cNvPr id="3088" name="Picture 16">
            <a:extLst>
              <a:ext uri="{FF2B5EF4-FFF2-40B4-BE49-F238E27FC236}">
                <a16:creationId xmlns:a16="http://schemas.microsoft.com/office/drawing/2014/main" id="{C8472D9F-DF9F-4EC0-B8C2-61EB9A809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4845" y="7696200"/>
            <a:ext cx="1292225" cy="91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225CFBC5-CCEE-4A65-94A9-350F996A87FF}"/>
              </a:ext>
            </a:extLst>
          </p:cNvPr>
          <p:cNvGrpSpPr/>
          <p:nvPr/>
        </p:nvGrpSpPr>
        <p:grpSpPr>
          <a:xfrm>
            <a:off x="7733665" y="8942705"/>
            <a:ext cx="3977005" cy="798830"/>
            <a:chOff x="7733665" y="8942705"/>
            <a:chExt cx="3977005" cy="798830"/>
          </a:xfrm>
        </p:grpSpPr>
        <p:pic>
          <p:nvPicPr>
            <p:cNvPr id="3090" name="Picture 18" descr="C:/Users/admin/AppData/Roaming/PolarisOffice/ETemp/1420_21229216/image26.png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733665" y="8983345"/>
              <a:ext cx="1150620" cy="690880"/>
            </a:xfrm>
            <a:prstGeom prst="rect">
              <a:avLst/>
            </a:prstGeom>
            <a:noFill/>
          </p:spPr>
        </p:pic>
        <p:pic>
          <p:nvPicPr>
            <p:cNvPr id="3092" name="Picture 20" descr="C:/Users/admin/AppData/Roaming/PolarisOffice/ETemp/1420_21229216/image27.png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9228455" y="8942705"/>
              <a:ext cx="2483485" cy="799465"/>
            </a:xfrm>
            <a:prstGeom prst="rect">
              <a:avLst/>
            </a:prstGeom>
            <a:noFill/>
          </p:spPr>
        </p:pic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B689C97-F96F-423D-B4E4-85DA56CCE5C0}"/>
              </a:ext>
            </a:extLst>
          </p:cNvPr>
          <p:cNvSpPr/>
          <p:nvPr/>
        </p:nvSpPr>
        <p:spPr>
          <a:xfrm>
            <a:off x="2322830" y="3511550"/>
            <a:ext cx="1315085" cy="3041650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Router</a:t>
            </a:r>
            <a:endParaRPr lang="ko-KR" altLang="en-US" sz="1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3A8B5C9-24EB-4715-9F3C-C402526A13DC}"/>
              </a:ext>
            </a:extLst>
          </p:cNvPr>
          <p:cNvSpPr/>
          <p:nvPr/>
        </p:nvSpPr>
        <p:spPr>
          <a:xfrm>
            <a:off x="3759835" y="3511550"/>
            <a:ext cx="1988820" cy="3041650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Components</a:t>
            </a:r>
            <a:endParaRPr lang="ko-KR" altLang="en-US" sz="1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9A2A8A3-F8EC-4303-B235-6B80E39C3F9A}"/>
              </a:ext>
            </a:extLst>
          </p:cNvPr>
          <p:cNvSpPr/>
          <p:nvPr/>
        </p:nvSpPr>
        <p:spPr>
          <a:xfrm>
            <a:off x="5870575" y="3511550"/>
            <a:ext cx="1369060" cy="3041650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Service</a:t>
            </a:r>
            <a:endParaRPr lang="ko-KR" altLang="en-US" sz="15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CBECE5AA-911B-416A-BA12-942B5E4C6FB8}"/>
              </a:ext>
            </a:extLst>
          </p:cNvPr>
          <p:cNvSpPr/>
          <p:nvPr/>
        </p:nvSpPr>
        <p:spPr>
          <a:xfrm>
            <a:off x="7543800" y="3511550"/>
            <a:ext cx="1300480" cy="3041650"/>
          </a:xfrm>
          <a:prstGeom prst="roundRect">
            <a:avLst/>
          </a:prstGeom>
          <a:noFill/>
          <a:ln>
            <a:solidFill>
              <a:srgbClr val="6946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A6D657C-8C2E-4F69-BD87-51FF562C7282}"/>
              </a:ext>
            </a:extLst>
          </p:cNvPr>
          <p:cNvSpPr txBox="1"/>
          <p:nvPr/>
        </p:nvSpPr>
        <p:spPr>
          <a:xfrm>
            <a:off x="7742555" y="3311525"/>
            <a:ext cx="902970" cy="4000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6946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AXIOS</a:t>
            </a:r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DC7CD06-86B3-492E-AEEE-52FE65B8A947}"/>
              </a:ext>
            </a:extLst>
          </p:cNvPr>
          <p:cNvSpPr txBox="1"/>
          <p:nvPr/>
        </p:nvSpPr>
        <p:spPr>
          <a:xfrm>
            <a:off x="7784465" y="3726815"/>
            <a:ext cx="827405" cy="4000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</a:t>
            </a:r>
            <a:endParaRPr lang="ko-KR" altLang="en-US" sz="2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6853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icture "/>
          <p:cNvPicPr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5100" y="1524000"/>
            <a:ext cx="15093315" cy="48260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75" name="Rect 0"/>
          <p:cNvSpPr>
            <a:spLocks/>
          </p:cNvSpPr>
          <p:nvPr/>
        </p:nvSpPr>
        <p:spPr>
          <a:xfrm>
            <a:off x="349250" y="238125"/>
            <a:ext cx="17623155" cy="982281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80" name="그림 5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050" y="1783136"/>
            <a:ext cx="2335530" cy="1305560"/>
          </a:xfrm>
          <a:prstGeom prst="rect">
            <a:avLst/>
          </a:prstGeom>
          <a:noFill/>
        </p:spPr>
      </p:pic>
      <p:pic>
        <p:nvPicPr>
          <p:cNvPr id="181" name="그림 5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678" y="3277683"/>
            <a:ext cx="3978275" cy="6209030"/>
          </a:xfrm>
          <a:prstGeom prst="rect">
            <a:avLst/>
          </a:prstGeom>
          <a:noFill/>
          <a:ln w="57150" cap="flat" cmpd="sng">
            <a:solidFill>
              <a:srgbClr val="93819F"/>
            </a:solidFill>
            <a:prstDash val="solid"/>
            <a:round/>
          </a:ln>
        </p:spPr>
      </p:pic>
      <p:pic>
        <p:nvPicPr>
          <p:cNvPr id="182" name="그림 5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747" y="3276713"/>
            <a:ext cx="3313530" cy="6210000"/>
          </a:xfrm>
          <a:prstGeom prst="rect">
            <a:avLst/>
          </a:prstGeom>
          <a:noFill/>
          <a:ln w="57150" cap="flat" cmpd="sng">
            <a:solidFill>
              <a:srgbClr val="93819F">
                <a:alpha val="100000"/>
              </a:srgbClr>
            </a:solidFill>
            <a:prstDash val="solid"/>
            <a:round/>
          </a:ln>
        </p:spPr>
      </p:pic>
      <p:pic>
        <p:nvPicPr>
          <p:cNvPr id="183" name="그림 5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8914" y="3277683"/>
            <a:ext cx="5458201" cy="3420000"/>
          </a:xfrm>
          <a:prstGeom prst="rect">
            <a:avLst/>
          </a:prstGeom>
          <a:noFill/>
          <a:ln w="57150" cap="flat" cmpd="sng">
            <a:solidFill>
              <a:srgbClr val="93819F"/>
            </a:solidFill>
            <a:prstDash val="solid"/>
            <a:round/>
          </a:ln>
        </p:spPr>
      </p:pic>
      <p:pic>
        <p:nvPicPr>
          <p:cNvPr id="184" name="그림 58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635"/>
          <a:stretch>
            <a:fillRect/>
          </a:stretch>
        </p:blipFill>
        <p:spPr>
          <a:xfrm>
            <a:off x="12525953" y="6967683"/>
            <a:ext cx="2084121" cy="2520000"/>
          </a:xfrm>
          <a:prstGeom prst="rect">
            <a:avLst/>
          </a:prstGeom>
          <a:noFill/>
          <a:ln w="57150" cap="flat" cmpd="sng">
            <a:solidFill>
              <a:srgbClr val="93819F"/>
            </a:solidFill>
            <a:prstDash val="solid"/>
            <a:round/>
          </a:ln>
        </p:spPr>
      </p:pic>
      <p:sp>
        <p:nvSpPr>
          <p:cNvPr id="185" name="텍스트 상자 7"/>
          <p:cNvSpPr txBox="1">
            <a:spLocks/>
          </p:cNvSpPr>
          <p:nvPr/>
        </p:nvSpPr>
        <p:spPr>
          <a:xfrm>
            <a:off x="6130009" y="568564"/>
            <a:ext cx="6061635" cy="86177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5000" b="1" dirty="0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진행상황</a:t>
            </a:r>
            <a:r>
              <a:rPr lang="en-US" altLang="ko-KR" sz="4500" b="1" dirty="0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–</a:t>
            </a:r>
            <a:r>
              <a:rPr lang="ko-KR" altLang="en-US" sz="4500" b="1" dirty="0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협업 방식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1D3BDC9-864C-488F-B466-F1F5AA04A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8847" y="1783136"/>
            <a:ext cx="1294130" cy="1294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CF4E63E-1196-4914-9277-16EA4D415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3432" y="2147085"/>
            <a:ext cx="3374628" cy="86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icture " descr="C:/Users/admin/AppData/Roaming/PolarisOffice/ETemp/10756_10466160/fImage1643565705.png"/>
          <p:cNvPicPr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5100" y="1524000"/>
            <a:ext cx="15093950" cy="4889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75" name="Rect 0"/>
          <p:cNvSpPr>
            <a:spLocks/>
          </p:cNvSpPr>
          <p:nvPr/>
        </p:nvSpPr>
        <p:spPr>
          <a:xfrm>
            <a:off x="349250" y="238125"/>
            <a:ext cx="17623790" cy="9823450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rtl="0" latinLnBrk="0" hangingPunct="1"/>
            <a:endParaRPr lang="ko-KR" altLang="en-US" sz="1800" b="0" i="0" strike="noStrike" cap="none">
              <a:latin typeface="맑은 고딕" charset="0"/>
              <a:ea typeface="맑은 고딕" charset="0"/>
            </a:endParaRPr>
          </a:p>
        </p:txBody>
      </p:sp>
      <p:pic>
        <p:nvPicPr>
          <p:cNvPr id="176" name="Picture " descr="C:/Users/admin/AppData/Roaming/PolarisOffice/ETemp/10756_10466160/fImage946013588145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49750" y="1856740"/>
            <a:ext cx="9589770" cy="7920355"/>
          </a:xfrm>
          <a:prstGeom prst="rect">
            <a:avLst/>
          </a:prstGeom>
          <a:noFill/>
          <a:ln w="57150" cap="flat" cmpd="sng">
            <a:solidFill>
              <a:srgbClr val="856E95">
                <a:alpha val="100000"/>
              </a:srgbClr>
            </a:solidFill>
            <a:prstDash val="solid"/>
            <a:round/>
          </a:ln>
        </p:spPr>
      </p:pic>
      <p:sp>
        <p:nvSpPr>
          <p:cNvPr id="177" name="Rect 0"/>
          <p:cNvSpPr txBox="1">
            <a:spLocks/>
          </p:cNvSpPr>
          <p:nvPr/>
        </p:nvSpPr>
        <p:spPr>
          <a:xfrm>
            <a:off x="4304665" y="486410"/>
            <a:ext cx="9679305" cy="16935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rtl="0" latinLnBrk="0"/>
            <a:r>
              <a:rPr sz="5000" b="1" i="0" strike="noStrike" cap="none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진행상황 </a:t>
            </a:r>
            <a:r>
              <a:rPr sz="4000" b="1" i="0" strike="noStrike" cap="none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- Entity Relationship Diagram</a:t>
            </a:r>
            <a:endParaRPr lang="ko-KR" altLang="en-US" sz="4000" b="1" i="0" strike="noStrike" cap="none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algn="ctr" rtl="0" latinLnBrk="0">
              <a:buFontTx/>
              <a:buNone/>
            </a:pPr>
            <a:endParaRPr lang="ko-KR" altLang="en-US" sz="5000" b="1" i="0" strike="noStrike" cap="none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icture "/>
          <p:cNvPicPr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5100" y="1524000"/>
            <a:ext cx="15093315" cy="48260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75" name="Rect 0"/>
          <p:cNvSpPr>
            <a:spLocks/>
          </p:cNvSpPr>
          <p:nvPr/>
        </p:nvSpPr>
        <p:spPr>
          <a:xfrm>
            <a:off x="349250" y="238125"/>
            <a:ext cx="17623155" cy="982281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76" name="그림 25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2015" y="2341245"/>
            <a:ext cx="6001385" cy="6950710"/>
          </a:xfrm>
          <a:prstGeom prst="rect">
            <a:avLst/>
          </a:prstGeom>
          <a:noFill/>
          <a:ln w="57150" cap="flat" cmpd="sng">
            <a:solidFill>
              <a:srgbClr val="785C8B">
                <a:alpha val="100000"/>
              </a:srgbClr>
            </a:solidFill>
            <a:prstDash val="solid"/>
            <a:round/>
          </a:ln>
        </p:spPr>
      </p:pic>
      <p:sp>
        <p:nvSpPr>
          <p:cNvPr id="177" name="텍스트 상자 27"/>
          <p:cNvSpPr txBox="1">
            <a:spLocks/>
          </p:cNvSpPr>
          <p:nvPr/>
        </p:nvSpPr>
        <p:spPr>
          <a:xfrm>
            <a:off x="9213215" y="2038985"/>
            <a:ext cx="7714615" cy="73558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254000" indent="-254000" latinLnBrk="0">
              <a:lnSpc>
                <a:spcPct val="150000"/>
              </a:lnSpc>
              <a:buFont typeface="Wingdings"/>
              <a:buChar char=""/>
            </a:pPr>
            <a:r>
              <a:rPr lang="en-US" sz="2800" b="1" dirty="0" err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소프트웨어</a:t>
            </a:r>
            <a:r>
              <a:rPr lang="en-US" sz="2800" b="1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2800" b="1" dirty="0" err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개발규약</a:t>
            </a:r>
            <a:endParaRPr lang="en-US" sz="28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표준 개발 서버 및 서버의 버전 명시</a:t>
            </a:r>
            <a:endParaRPr lang="en-US" altLang="ko-KR" sz="2500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latinLnBrk="0">
              <a:lnSpc>
                <a:spcPct val="150000"/>
              </a:lnSpc>
            </a:pPr>
            <a:endParaRPr lang="en-US" sz="10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데이터 타입 가이드</a:t>
            </a:r>
            <a:endParaRPr lang="en-US" altLang="ko-KR" sz="28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latinLnBrk="0">
              <a:lnSpc>
                <a:spcPct val="150000"/>
              </a:lnSpc>
            </a:pPr>
            <a:r>
              <a:rPr lang="en-US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ERD</a:t>
            </a:r>
            <a:r>
              <a:rPr lang="ko-KR" altLang="en-US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에서 규정한 데이터 타입 명시</a:t>
            </a:r>
            <a:endParaRPr lang="en-US" altLang="ko-KR" sz="2500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latinLnBrk="0">
              <a:lnSpc>
                <a:spcPct val="150000"/>
              </a:lnSpc>
            </a:pPr>
            <a:endParaRPr lang="en-US" altLang="ko-KR" sz="10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배포 가이드</a:t>
            </a:r>
            <a:endParaRPr lang="en-US" altLang="ko-KR" sz="28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개발 환경 및 프로젝트 배포 가이드 제시</a:t>
            </a:r>
            <a:endParaRPr lang="en-US" altLang="ko-KR" sz="2500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latinLnBrk="0">
              <a:lnSpc>
                <a:spcPct val="150000"/>
              </a:lnSpc>
            </a:pPr>
            <a:endParaRPr lang="en-US" altLang="ko-KR" sz="10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코딩 스타일 가이드</a:t>
            </a:r>
            <a:endParaRPr lang="en-US" altLang="ko-KR" sz="28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기본적인 코딩 규칙 설정</a:t>
            </a:r>
            <a:endParaRPr lang="en-US" altLang="ko-KR" sz="2500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latinLnBrk="0">
              <a:lnSpc>
                <a:spcPct val="150000"/>
              </a:lnSpc>
            </a:pPr>
            <a:endParaRPr lang="en-US" altLang="ko-KR" sz="10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개발 환경 세팅</a:t>
            </a:r>
            <a:endParaRPr lang="en-US" altLang="ko-KR" sz="28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코딩 작업 전 </a:t>
            </a:r>
            <a:r>
              <a:rPr lang="en-US" altLang="ko-KR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Front</a:t>
            </a:r>
            <a:r>
              <a:rPr lang="ko-KR" altLang="en-US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와 </a:t>
            </a:r>
            <a:r>
              <a:rPr lang="en-US" altLang="ko-KR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Back </a:t>
            </a:r>
            <a:r>
              <a:rPr lang="ko-KR" altLang="en-US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각각의 에디터 초석 작업</a:t>
            </a:r>
            <a:endParaRPr lang="en-US" altLang="ko-KR" sz="2500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87" name="텍스트 상자 2"/>
          <p:cNvSpPr txBox="1">
            <a:spLocks/>
          </p:cNvSpPr>
          <p:nvPr/>
        </p:nvSpPr>
        <p:spPr>
          <a:xfrm>
            <a:off x="3527425" y="505460"/>
            <a:ext cx="2638425" cy="8610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50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진행상황</a:t>
            </a:r>
            <a:endParaRPr lang="ko-KR" altLang="en-US" sz="5000" b="1">
              <a:solidFill>
                <a:srgbClr val="694680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88" name="텍스트 상자 3"/>
          <p:cNvSpPr txBox="1">
            <a:spLocks/>
          </p:cNvSpPr>
          <p:nvPr/>
        </p:nvSpPr>
        <p:spPr>
          <a:xfrm>
            <a:off x="5828665" y="614680"/>
            <a:ext cx="8957310" cy="7073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40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- </a:t>
            </a:r>
            <a:r>
              <a:rPr lang="en-US" sz="40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Standards and Procedures Manual</a:t>
            </a:r>
            <a:endParaRPr lang="ko-KR" altLang="en-US" sz="4000" b="1">
              <a:solidFill>
                <a:srgbClr val="694680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 0"/>
          <p:cNvSpPr txBox="1">
            <a:spLocks/>
          </p:cNvSpPr>
          <p:nvPr/>
        </p:nvSpPr>
        <p:spPr>
          <a:xfrm>
            <a:off x="6338570" y="374015"/>
            <a:ext cx="2638425" cy="8610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50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진행상황</a:t>
            </a:r>
            <a:endParaRPr lang="ko-KR" altLang="en-US" sz="5000" b="1">
              <a:solidFill>
                <a:srgbClr val="694680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203" name="Rect 0"/>
          <p:cNvSpPr>
            <a:spLocks/>
          </p:cNvSpPr>
          <p:nvPr/>
        </p:nvSpPr>
        <p:spPr>
          <a:xfrm>
            <a:off x="208280" y="207645"/>
            <a:ext cx="17878425" cy="987107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4" name="Rect 0"/>
          <p:cNvSpPr>
            <a:spLocks/>
          </p:cNvSpPr>
          <p:nvPr/>
        </p:nvSpPr>
        <p:spPr>
          <a:xfrm>
            <a:off x="1108710" y="1357630"/>
            <a:ext cx="15961360" cy="47625"/>
          </a:xfrm>
          <a:prstGeom prst="rect">
            <a:avLst/>
          </a:prstGeom>
          <a:solidFill>
            <a:srgbClr val="69468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05" name="그림 1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0180" y="1842770"/>
            <a:ext cx="15387320" cy="7529830"/>
          </a:xfrm>
          <a:prstGeom prst="rect">
            <a:avLst/>
          </a:prstGeom>
          <a:noFill/>
          <a:ln w="57150" cap="flat" cmpd="sng">
            <a:solidFill>
              <a:srgbClr val="8E799B">
                <a:alpha val="100000"/>
              </a:srgbClr>
            </a:solidFill>
            <a:prstDash val="solid"/>
            <a:round/>
          </a:ln>
        </p:spPr>
      </p:pic>
      <p:sp>
        <p:nvSpPr>
          <p:cNvPr id="206" name="텍스트 상자 1"/>
          <p:cNvSpPr txBox="1">
            <a:spLocks/>
          </p:cNvSpPr>
          <p:nvPr/>
        </p:nvSpPr>
        <p:spPr>
          <a:xfrm>
            <a:off x="8639810" y="483235"/>
            <a:ext cx="2042160" cy="7073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40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- WBS</a:t>
            </a:r>
            <a:endParaRPr lang="ko-KR" altLang="en-US" sz="4000" b="1">
              <a:solidFill>
                <a:srgbClr val="694680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3"/>
          <p:cNvSpPr txBox="1">
            <a:spLocks/>
          </p:cNvSpPr>
          <p:nvPr/>
        </p:nvSpPr>
        <p:spPr>
          <a:xfrm>
            <a:off x="3529965" y="3571240"/>
            <a:ext cx="11226165" cy="31680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0">
                <a:solidFill>
                  <a:schemeClr val="bg1"/>
                </a:solidFill>
                <a:latin typeface="Bahnschrift SemiBold SemiConden" charset="0"/>
              </a:rPr>
              <a:t>Q&amp;A</a:t>
            </a:r>
            <a:endParaRPr lang="ko-KR" altLang="en-US" sz="20000">
              <a:solidFill>
                <a:schemeClr val="bg1"/>
              </a:solidFill>
              <a:latin typeface="Bahnschrift SemiBold SemiConden" charset="0"/>
            </a:endParaRPr>
          </a:p>
        </p:txBody>
      </p:sp>
      <p:pic>
        <p:nvPicPr>
          <p:cNvPr id="441" name="그림 1"/>
          <p:cNvPicPr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2335" y="2212975"/>
            <a:ext cx="6441440" cy="5878830"/>
          </a:xfrm>
          <a:prstGeom prst="rect">
            <a:avLst/>
          </a:prstGeom>
          <a:noFill/>
          <a:ln w="0">
            <a:noFill/>
            <a:prstDash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>
            <a:extLst>
              <a:ext uri="{FF2B5EF4-FFF2-40B4-BE49-F238E27FC236}">
                <a16:creationId xmlns:a16="http://schemas.microsoft.com/office/drawing/2014/main" id="{4D00A4B7-8B0A-4CDE-A874-055BC14D3C63}"/>
              </a:ext>
            </a:extLst>
          </p:cNvPr>
          <p:cNvSpPr/>
          <p:nvPr/>
        </p:nvSpPr>
        <p:spPr>
          <a:xfrm>
            <a:off x="11793855" y="3477895"/>
            <a:ext cx="3009265" cy="3000375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FA02017-493F-4017-937D-ACC5A924FCB0}"/>
              </a:ext>
            </a:extLst>
          </p:cNvPr>
          <p:cNvSpPr/>
          <p:nvPr/>
        </p:nvSpPr>
        <p:spPr>
          <a:xfrm>
            <a:off x="3401060" y="3477895"/>
            <a:ext cx="3009265" cy="3000375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Rect 0"/>
          <p:cNvSpPr txBox="1">
            <a:spLocks/>
          </p:cNvSpPr>
          <p:nvPr/>
        </p:nvSpPr>
        <p:spPr>
          <a:xfrm>
            <a:off x="6017260" y="336550"/>
            <a:ext cx="6256655" cy="8616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b="1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Impact" charset="0"/>
              </a:rPr>
              <a:t>YMPM</a:t>
            </a:r>
            <a:endParaRPr lang="ko-KR" altLang="en-US" sz="5000" b="1" dirty="0">
              <a:solidFill>
                <a:srgbClr val="69468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Impact" charset="0"/>
            </a:endParaRPr>
          </a:p>
        </p:txBody>
      </p:sp>
      <p:sp>
        <p:nvSpPr>
          <p:cNvPr id="203" name="Rect 0"/>
          <p:cNvSpPr>
            <a:spLocks/>
          </p:cNvSpPr>
          <p:nvPr/>
        </p:nvSpPr>
        <p:spPr>
          <a:xfrm>
            <a:off x="208280" y="207645"/>
            <a:ext cx="17878425" cy="987107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4" name="Rect 0"/>
          <p:cNvSpPr>
            <a:spLocks/>
          </p:cNvSpPr>
          <p:nvPr/>
        </p:nvSpPr>
        <p:spPr>
          <a:xfrm>
            <a:off x="1108710" y="1357630"/>
            <a:ext cx="15961360" cy="47625"/>
          </a:xfrm>
          <a:prstGeom prst="rect">
            <a:avLst/>
          </a:prstGeom>
          <a:solidFill>
            <a:srgbClr val="69468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" name="Google Shape;98;p14">
            <a:extLst>
              <a:ext uri="{FF2B5EF4-FFF2-40B4-BE49-F238E27FC236}">
                <a16:creationId xmlns:a16="http://schemas.microsoft.com/office/drawing/2014/main" id="{FDF1F6BC-CFDC-4C74-98D0-DABEEB25D5F2}"/>
              </a:ext>
            </a:extLst>
          </p:cNvPr>
          <p:cNvSpPr txBox="1"/>
          <p:nvPr/>
        </p:nvSpPr>
        <p:spPr>
          <a:xfrm>
            <a:off x="2327275" y="6975475"/>
            <a:ext cx="5156200" cy="93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 b="1" dirty="0" err="1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권빛나리</a:t>
            </a:r>
            <a:endParaRPr sz="5500" b="1" dirty="0">
              <a:solidFill>
                <a:schemeClr val="dk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  <a:sym typeface="Calibri"/>
            </a:endParaRPr>
          </a:p>
        </p:txBody>
      </p:sp>
      <p:sp>
        <p:nvSpPr>
          <p:cNvPr id="17" name="Google Shape;101;p14">
            <a:extLst>
              <a:ext uri="{FF2B5EF4-FFF2-40B4-BE49-F238E27FC236}">
                <a16:creationId xmlns:a16="http://schemas.microsoft.com/office/drawing/2014/main" id="{72D3BFAC-9D9A-45CF-8B91-1D89EE01883E}"/>
              </a:ext>
            </a:extLst>
          </p:cNvPr>
          <p:cNvSpPr txBox="1"/>
          <p:nvPr/>
        </p:nvSpPr>
        <p:spPr>
          <a:xfrm>
            <a:off x="6523990" y="6977905"/>
            <a:ext cx="5156200" cy="93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 b="1" dirty="0" err="1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곽다은</a:t>
            </a:r>
            <a:endParaRPr sz="5500" b="1" dirty="0">
              <a:solidFill>
                <a:schemeClr val="dk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  <a:sym typeface="Calibri"/>
            </a:endParaRPr>
          </a:p>
        </p:txBody>
      </p:sp>
      <p:sp>
        <p:nvSpPr>
          <p:cNvPr id="18" name="Google Shape;102;p14">
            <a:extLst>
              <a:ext uri="{FF2B5EF4-FFF2-40B4-BE49-F238E27FC236}">
                <a16:creationId xmlns:a16="http://schemas.microsoft.com/office/drawing/2014/main" id="{56EFD81D-361C-43F0-97EB-EA03F0023819}"/>
              </a:ext>
            </a:extLst>
          </p:cNvPr>
          <p:cNvSpPr txBox="1"/>
          <p:nvPr/>
        </p:nvSpPr>
        <p:spPr>
          <a:xfrm>
            <a:off x="6461760" y="8234680"/>
            <a:ext cx="5280660" cy="1169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500" b="1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Full-Stack</a:t>
            </a:r>
            <a:br>
              <a:rPr lang="en-US" altLang="ko-KR" sz="3500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3500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3500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</a:t>
            </a:r>
            <a:r>
              <a:rPr lang="en-US" altLang="ko-KR" sz="3500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3500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</a:t>
            </a:r>
            <a:r>
              <a:rPr lang="en-US" altLang="ko-KR" sz="3500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Front, Back)</a:t>
            </a:r>
            <a:endParaRPr sz="3500" dirty="0">
              <a:solidFill>
                <a:schemeClr val="dk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  <a:sym typeface="Calibri"/>
            </a:endParaRPr>
          </a:p>
        </p:txBody>
      </p:sp>
      <p:sp>
        <p:nvSpPr>
          <p:cNvPr id="19" name="Google Shape;103;p14">
            <a:extLst>
              <a:ext uri="{FF2B5EF4-FFF2-40B4-BE49-F238E27FC236}">
                <a16:creationId xmlns:a16="http://schemas.microsoft.com/office/drawing/2014/main" id="{A8000DFB-90E4-4292-B79B-092582B7CF20}"/>
              </a:ext>
            </a:extLst>
          </p:cNvPr>
          <p:cNvSpPr txBox="1"/>
          <p:nvPr/>
        </p:nvSpPr>
        <p:spPr>
          <a:xfrm>
            <a:off x="10720705" y="6937375"/>
            <a:ext cx="5156200" cy="93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 b="1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신효원</a:t>
            </a:r>
            <a:endParaRPr sz="5500" b="1">
              <a:solidFill>
                <a:schemeClr val="dk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  <a:sym typeface="Calibri"/>
            </a:endParaRPr>
          </a:p>
        </p:txBody>
      </p:sp>
      <p:sp>
        <p:nvSpPr>
          <p:cNvPr id="20" name="Google Shape;105;p14"/>
          <p:cNvSpPr txBox="1">
            <a:spLocks/>
          </p:cNvSpPr>
          <p:nvPr/>
        </p:nvSpPr>
        <p:spPr>
          <a:xfrm>
            <a:off x="485775" y="1806189"/>
            <a:ext cx="17315180" cy="11709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7000" b="1">
                <a:solidFill>
                  <a:srgbClr val="694680"/>
                </a:solidFill>
                <a:ea typeface="Calibri" charset="0"/>
              </a:rPr>
              <a:t>TEAM MEMBER</a:t>
            </a:r>
            <a:endParaRPr lang="ko-KR" altLang="en-US" sz="7000" b="1">
              <a:solidFill>
                <a:srgbClr val="694680"/>
              </a:solidFill>
              <a:ea typeface="Calibri" charset="0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5BDE46A-9D0D-4FBA-8870-5B469E5B46FA}"/>
              </a:ext>
            </a:extLst>
          </p:cNvPr>
          <p:cNvSpPr/>
          <p:nvPr/>
        </p:nvSpPr>
        <p:spPr>
          <a:xfrm>
            <a:off x="7584440" y="3477895"/>
            <a:ext cx="3009265" cy="3000375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5" name="도형 7"/>
          <p:cNvSpPr>
            <a:spLocks/>
          </p:cNvSpPr>
          <p:nvPr/>
        </p:nvSpPr>
        <p:spPr>
          <a:xfrm>
            <a:off x="3362960" y="3472180"/>
            <a:ext cx="3082290" cy="3020060"/>
          </a:xfrm>
          <a:prstGeom prst="ellipse">
            <a:avLst/>
          </a:prstGeom>
          <a:noFill/>
          <a:ln w="76200" cap="flat" cmpd="sng">
            <a:solidFill>
              <a:srgbClr val="93819F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6" name="도형 8"/>
          <p:cNvSpPr>
            <a:spLocks/>
          </p:cNvSpPr>
          <p:nvPr/>
        </p:nvSpPr>
        <p:spPr>
          <a:xfrm>
            <a:off x="3206750" y="3347720"/>
            <a:ext cx="3379470" cy="3269615"/>
          </a:xfrm>
          <a:prstGeom prst="ellipse">
            <a:avLst/>
          </a:prstGeom>
          <a:noFill/>
          <a:ln w="76200" cap="flat" cmpd="sng">
            <a:solidFill>
              <a:srgbClr val="93819F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7" name="도형 9"/>
          <p:cNvSpPr>
            <a:spLocks/>
          </p:cNvSpPr>
          <p:nvPr/>
        </p:nvSpPr>
        <p:spPr>
          <a:xfrm>
            <a:off x="7595870" y="3465830"/>
            <a:ext cx="3082290" cy="3020060"/>
          </a:xfrm>
          <a:prstGeom prst="ellipse">
            <a:avLst/>
          </a:prstGeom>
          <a:noFill/>
          <a:ln w="76200" cap="flat" cmpd="sng">
            <a:solidFill>
              <a:srgbClr val="93819F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8" name="도형 10"/>
          <p:cNvSpPr>
            <a:spLocks/>
          </p:cNvSpPr>
          <p:nvPr/>
        </p:nvSpPr>
        <p:spPr>
          <a:xfrm>
            <a:off x="7461885" y="3341370"/>
            <a:ext cx="3357245" cy="3269615"/>
          </a:xfrm>
          <a:prstGeom prst="ellipse">
            <a:avLst/>
          </a:prstGeom>
          <a:noFill/>
          <a:ln w="76200" cap="flat" cmpd="sng">
            <a:solidFill>
              <a:srgbClr val="93819F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9" name="도형 11"/>
          <p:cNvSpPr>
            <a:spLocks/>
          </p:cNvSpPr>
          <p:nvPr/>
        </p:nvSpPr>
        <p:spPr>
          <a:xfrm>
            <a:off x="11757025" y="3465830"/>
            <a:ext cx="3082290" cy="3020060"/>
          </a:xfrm>
          <a:prstGeom prst="ellipse">
            <a:avLst/>
          </a:prstGeom>
          <a:noFill/>
          <a:ln w="76200" cap="flat" cmpd="sng">
            <a:solidFill>
              <a:srgbClr val="93819F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10" name="도형 12"/>
          <p:cNvSpPr>
            <a:spLocks/>
          </p:cNvSpPr>
          <p:nvPr/>
        </p:nvSpPr>
        <p:spPr>
          <a:xfrm>
            <a:off x="11622405" y="3341370"/>
            <a:ext cx="3357880" cy="3269615"/>
          </a:xfrm>
          <a:prstGeom prst="ellipse">
            <a:avLst/>
          </a:prstGeom>
          <a:noFill/>
          <a:ln w="76200" cap="flat" cmpd="sng">
            <a:solidFill>
              <a:srgbClr val="93819F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 0"/>
          <p:cNvSpPr txBox="1">
            <a:spLocks/>
          </p:cNvSpPr>
          <p:nvPr/>
        </p:nvSpPr>
        <p:spPr>
          <a:xfrm>
            <a:off x="8315960" y="1604010"/>
            <a:ext cx="2337435" cy="867410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개발배경</a:t>
            </a:r>
            <a:endParaRPr lang="ko-KR" altLang="en-US" sz="36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구축방향</a:t>
            </a:r>
            <a:endParaRPr lang="ko-KR" altLang="en-US" sz="36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서비스구성</a:t>
            </a:r>
            <a:endParaRPr lang="ko-KR" altLang="en-US" sz="36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화면 흐름</a:t>
            </a:r>
            <a:endParaRPr lang="ko-KR" altLang="en-US" sz="36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적용기술</a:t>
            </a:r>
            <a:endParaRPr lang="ko-KR" altLang="en-US" sz="36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진행상황</a:t>
            </a:r>
            <a:endParaRPr lang="ko-KR" altLang="en-US" sz="36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   </a:t>
            </a:r>
            <a:r>
              <a:rPr lang="en-US" sz="28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-협업 방식</a:t>
            </a:r>
            <a:endParaRPr lang="ko-KR" altLang="en-US" sz="28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28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    -ERD</a:t>
            </a:r>
            <a:endParaRPr lang="ko-KR" altLang="en-US" sz="28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28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    -SPM</a:t>
            </a:r>
            <a:endParaRPr lang="ko-KR" altLang="en-US" sz="28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28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    -WBS</a:t>
            </a:r>
            <a:endParaRPr lang="ko-KR" altLang="en-US" sz="28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endParaRPr lang="ko-KR" altLang="en-US" sz="36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52" name="Rect 0"/>
          <p:cNvSpPr txBox="1">
            <a:spLocks/>
          </p:cNvSpPr>
          <p:nvPr/>
        </p:nvSpPr>
        <p:spPr>
          <a:xfrm>
            <a:off x="6015355" y="410845"/>
            <a:ext cx="6256655" cy="8616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5000" b="1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Impact" charset="0"/>
              </a:rPr>
              <a:t>목차</a:t>
            </a:r>
            <a:endParaRPr lang="ko-KR" altLang="en-US" sz="5000" b="1" dirty="0">
              <a:solidFill>
                <a:srgbClr val="69468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Impact" charset="0"/>
            </a:endParaRPr>
          </a:p>
        </p:txBody>
      </p:sp>
      <p:sp>
        <p:nvSpPr>
          <p:cNvPr id="203" name="Rect 0"/>
          <p:cNvSpPr>
            <a:spLocks/>
          </p:cNvSpPr>
          <p:nvPr/>
        </p:nvSpPr>
        <p:spPr>
          <a:xfrm>
            <a:off x="208280" y="207645"/>
            <a:ext cx="17878425" cy="987107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4" name="Rect 0"/>
          <p:cNvSpPr>
            <a:spLocks/>
          </p:cNvSpPr>
          <p:nvPr/>
        </p:nvSpPr>
        <p:spPr>
          <a:xfrm>
            <a:off x="1163320" y="1357630"/>
            <a:ext cx="15961360" cy="47625"/>
          </a:xfrm>
          <a:prstGeom prst="rect">
            <a:avLst/>
          </a:prstGeom>
          <a:solidFill>
            <a:srgbClr val="69468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5" name="도형 2"/>
          <p:cNvSpPr>
            <a:spLocks/>
          </p:cNvSpPr>
          <p:nvPr/>
        </p:nvSpPr>
        <p:spPr>
          <a:xfrm flipH="1">
            <a:off x="7912735" y="1806575"/>
            <a:ext cx="52705" cy="7552690"/>
          </a:xfrm>
          <a:prstGeom prst="rect">
            <a:avLst/>
          </a:prstGeom>
          <a:solidFill>
            <a:srgbClr val="69468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493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>
            <a:spLocks/>
          </p:cNvSpPr>
          <p:nvPr/>
        </p:nvSpPr>
        <p:spPr>
          <a:xfrm>
            <a:off x="7743273" y="412696"/>
            <a:ext cx="2776220" cy="8616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 dirty="0" err="1">
                <a:solidFill>
                  <a:srgbClr val="F5F5F5"/>
                </a:solidFill>
                <a:latin typeface="나눔바른고딕" charset="0"/>
                <a:ea typeface="나눔바른고딕" charset="0"/>
                <a:cs typeface="Impact" charset="0"/>
              </a:rPr>
              <a:t>개발</a:t>
            </a:r>
            <a:r>
              <a:rPr lang="en-US" sz="5000" b="1" dirty="0">
                <a:solidFill>
                  <a:srgbClr val="F5F5F5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5000" b="1" dirty="0" err="1">
                <a:solidFill>
                  <a:srgbClr val="F5F5F5"/>
                </a:solidFill>
                <a:latin typeface="나눔바른고딕" charset="0"/>
                <a:ea typeface="나눔바른고딕" charset="0"/>
                <a:cs typeface="Impact" charset="0"/>
              </a:rPr>
              <a:t>배경</a:t>
            </a:r>
            <a:endParaRPr lang="ko-KR" altLang="en-US" sz="5000" b="1" dirty="0">
              <a:solidFill>
                <a:srgbClr val="F5F5F5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pic>
        <p:nvPicPr>
          <p:cNvPr id="121" name="Google Shape;121;p15"/>
          <p:cNvPicPr preferRelativeResize="0"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992" y="1362710"/>
            <a:ext cx="13869035" cy="4762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30" name="도형 24"/>
          <p:cNvSpPr>
            <a:spLocks/>
          </p:cNvSpPr>
          <p:nvPr/>
        </p:nvSpPr>
        <p:spPr>
          <a:xfrm>
            <a:off x="349250" y="238125"/>
            <a:ext cx="17622520" cy="9762490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7" name="Google Shape;127;p15"/>
          <p:cNvSpPr txBox="1">
            <a:spLocks/>
          </p:cNvSpPr>
          <p:nvPr/>
        </p:nvSpPr>
        <p:spPr>
          <a:xfrm>
            <a:off x="3787775" y="1833894"/>
            <a:ext cx="10976610" cy="707886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관심사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: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패션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,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스트리밍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서비스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,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운동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선수</a:t>
            </a:r>
            <a:endParaRPr lang="ko-KR" altLang="en-US" sz="4000" dirty="0">
              <a:solidFill>
                <a:srgbClr val="F5F5F5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37" name="그림 37"/>
          <p:cNvPicPr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2587" y="1775087"/>
            <a:ext cx="255270" cy="185420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138" name="그림 38"/>
          <p:cNvPicPr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603327" y="1741810"/>
            <a:ext cx="271145" cy="21780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21" name="도형 20">
            <a:extLst>
              <a:ext uri="{FF2B5EF4-FFF2-40B4-BE49-F238E27FC236}">
                <a16:creationId xmlns:a16="http://schemas.microsoft.com/office/drawing/2014/main" id="{AE2F1CBD-ED58-4565-8B06-D8A9C5A8D59D}"/>
              </a:ext>
            </a:extLst>
          </p:cNvPr>
          <p:cNvSpPr>
            <a:spLocks/>
          </p:cNvSpPr>
          <p:nvPr/>
        </p:nvSpPr>
        <p:spPr>
          <a:xfrm>
            <a:off x="8857931" y="3053646"/>
            <a:ext cx="572135" cy="1019795"/>
          </a:xfrm>
          <a:prstGeom prst="downArrow">
            <a:avLst/>
          </a:prstGeom>
          <a:solidFill>
            <a:schemeClr val="bg1"/>
          </a:solid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2" name="Google Shape;122;p15">
            <a:extLst>
              <a:ext uri="{FF2B5EF4-FFF2-40B4-BE49-F238E27FC236}">
                <a16:creationId xmlns:a16="http://schemas.microsoft.com/office/drawing/2014/main" id="{A55FE219-2E87-4219-A2DD-4C95FB8DD636}"/>
              </a:ext>
            </a:extLst>
          </p:cNvPr>
          <p:cNvSpPr txBox="1">
            <a:spLocks/>
          </p:cNvSpPr>
          <p:nvPr/>
        </p:nvSpPr>
        <p:spPr>
          <a:xfrm>
            <a:off x="3893694" y="4572311"/>
            <a:ext cx="10808335" cy="707886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초반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기획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: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유명인의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패션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정보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아카이브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서비스</a:t>
            </a:r>
            <a:endParaRPr lang="ko-KR" altLang="en-US" sz="4000" dirty="0">
              <a:solidFill>
                <a:srgbClr val="F5F5F5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23" name="그림 78">
            <a:extLst>
              <a:ext uri="{FF2B5EF4-FFF2-40B4-BE49-F238E27FC236}">
                <a16:creationId xmlns:a16="http://schemas.microsoft.com/office/drawing/2014/main" id="{DA189223-7B25-4A58-95A4-8CEBBD9B6ECB}"/>
              </a:ext>
            </a:extLst>
          </p:cNvPr>
          <p:cNvPicPr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182315" y="4543519"/>
            <a:ext cx="271145" cy="217805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24" name="그림 79">
            <a:extLst>
              <a:ext uri="{FF2B5EF4-FFF2-40B4-BE49-F238E27FC236}">
                <a16:creationId xmlns:a16="http://schemas.microsoft.com/office/drawing/2014/main" id="{A9DB531F-C033-4A2C-B812-1DF142481940}"/>
              </a:ext>
            </a:extLst>
          </p:cNvPr>
          <p:cNvPicPr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5455" y="4557320"/>
            <a:ext cx="255270" cy="185420"/>
          </a:xfrm>
          <a:prstGeom prst="rect">
            <a:avLst/>
          </a:prstGeom>
          <a:noFill/>
          <a:ln w="0">
            <a:noFill/>
            <a:prstDash/>
          </a:ln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3DC0AA20-ECC2-4774-AA39-9CAC2D001E60}"/>
              </a:ext>
            </a:extLst>
          </p:cNvPr>
          <p:cNvGrpSpPr/>
          <p:nvPr/>
        </p:nvGrpSpPr>
        <p:grpSpPr>
          <a:xfrm>
            <a:off x="580706" y="7543335"/>
            <a:ext cx="17126586" cy="1369054"/>
            <a:chOff x="580706" y="6938740"/>
            <a:chExt cx="17126586" cy="1369054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A8A4A9D8-6248-4EED-89BE-D9545C1C37FC}"/>
                </a:ext>
              </a:extLst>
            </p:cNvPr>
            <p:cNvGrpSpPr/>
            <p:nvPr/>
          </p:nvGrpSpPr>
          <p:grpSpPr>
            <a:xfrm>
              <a:off x="580706" y="6938740"/>
              <a:ext cx="17126586" cy="1179513"/>
              <a:chOff x="580707" y="6928336"/>
              <a:chExt cx="17126586" cy="1179513"/>
            </a:xfrm>
          </p:grpSpPr>
          <p:sp>
            <p:nvSpPr>
              <p:cNvPr id="27" name="Google Shape;126;p15">
                <a:extLst>
                  <a:ext uri="{FF2B5EF4-FFF2-40B4-BE49-F238E27FC236}">
                    <a16:creationId xmlns:a16="http://schemas.microsoft.com/office/drawing/2014/main" id="{B273754A-1272-42DB-AD98-1A893C4BEC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14755" y="7369979"/>
                <a:ext cx="16198850" cy="737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45720" rIns="91440" bIns="45720" numCol="1" anchor="ctr">
                <a:sp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수정된</a:t>
                </a:r>
                <a:r>
                  <a:rPr lang="en-US" sz="4200" b="1" dirty="0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 </a:t>
                </a: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기획</a:t>
                </a:r>
                <a:r>
                  <a:rPr lang="en-US" sz="4200" b="1" dirty="0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: </a:t>
                </a: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나의</a:t>
                </a:r>
                <a:r>
                  <a:rPr lang="en-US" sz="4200" b="1" dirty="0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 </a:t>
                </a: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패션</a:t>
                </a:r>
                <a:r>
                  <a:rPr lang="en-US" sz="4200" b="1" dirty="0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 </a:t>
                </a: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정보를</a:t>
                </a:r>
                <a:r>
                  <a:rPr lang="en-US" sz="4200" b="1" dirty="0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 매일 </a:t>
                </a: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기록하고</a:t>
                </a:r>
                <a:r>
                  <a:rPr lang="en-US" sz="4200" b="1" dirty="0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 </a:t>
                </a: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피드백을</a:t>
                </a:r>
                <a:r>
                  <a:rPr lang="en-US" sz="4200" b="1" dirty="0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 </a:t>
                </a: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받을</a:t>
                </a:r>
                <a:r>
                  <a:rPr lang="en-US" sz="4200" b="1" dirty="0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 수 </a:t>
                </a: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있는</a:t>
                </a:r>
                <a:r>
                  <a:rPr lang="en-US" sz="4200" b="1" dirty="0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 </a:t>
                </a: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서비스</a:t>
                </a:r>
                <a:endParaRPr lang="ko-KR" altLang="en-US" sz="4200" b="1" dirty="0">
                  <a:solidFill>
                    <a:srgbClr val="F5F5F5"/>
                  </a:solidFill>
                  <a:latin typeface="나눔바른고딕" charset="0"/>
                  <a:ea typeface="나눔바른고딕" charset="0"/>
                </a:endParaRPr>
              </a:p>
            </p:txBody>
          </p:sp>
          <p:pic>
            <p:nvPicPr>
              <p:cNvPr id="28" name="그림 34">
                <a:extLst>
                  <a:ext uri="{FF2B5EF4-FFF2-40B4-BE49-F238E27FC236}">
                    <a16:creationId xmlns:a16="http://schemas.microsoft.com/office/drawing/2014/main" id="{BB3937AF-D8B6-40AF-A3D9-284DAC41AF9C}"/>
                  </a:ext>
                </a:extLst>
              </p:cNvPr>
              <p:cNvPicPr>
                <a:picLocks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174528" y="6928336"/>
                <a:ext cx="532765" cy="44005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</p:pic>
          <p:pic>
            <p:nvPicPr>
              <p:cNvPr id="29" name="그림 35">
                <a:extLst>
                  <a:ext uri="{FF2B5EF4-FFF2-40B4-BE49-F238E27FC236}">
                    <a16:creationId xmlns:a16="http://schemas.microsoft.com/office/drawing/2014/main" id="{9971367B-7277-4FF8-A457-0213B8F9DDC8}"/>
                  </a:ext>
                </a:extLst>
              </p:cNvPr>
              <p:cNvPicPr>
                <a:picLocks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580707" y="6938740"/>
                <a:ext cx="532765" cy="44005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</p:pic>
        </p:grpSp>
        <p:pic>
          <p:nvPicPr>
            <p:cNvPr id="31" name="그림 70">
              <a:extLst>
                <a:ext uri="{FF2B5EF4-FFF2-40B4-BE49-F238E27FC236}">
                  <a16:creationId xmlns:a16="http://schemas.microsoft.com/office/drawing/2014/main" id="{F7414923-9B22-4947-AA90-2B3A85987788}"/>
                </a:ext>
              </a:extLst>
            </p:cNvPr>
            <p:cNvPicPr>
              <a:picLocks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1240509" y="8138200"/>
              <a:ext cx="15840000" cy="36830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pic>
          <p:nvPicPr>
            <p:cNvPr id="32" name="그림 77">
              <a:extLst>
                <a:ext uri="{FF2B5EF4-FFF2-40B4-BE49-F238E27FC236}">
                  <a16:creationId xmlns:a16="http://schemas.microsoft.com/office/drawing/2014/main" id="{767145BA-7D21-4DEF-9897-2CC49F24CE85}"/>
                </a:ext>
              </a:extLst>
            </p:cNvPr>
            <p:cNvPicPr>
              <a:picLocks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1043999" y="8253794"/>
              <a:ext cx="16200000" cy="54000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</p:grpSp>
      <p:sp>
        <p:nvSpPr>
          <p:cNvPr id="34" name="도형 20">
            <a:extLst>
              <a:ext uri="{FF2B5EF4-FFF2-40B4-BE49-F238E27FC236}">
                <a16:creationId xmlns:a16="http://schemas.microsoft.com/office/drawing/2014/main" id="{D19C224B-16AF-465D-9ECC-F6EA4F204004}"/>
              </a:ext>
            </a:extLst>
          </p:cNvPr>
          <p:cNvSpPr>
            <a:spLocks/>
          </p:cNvSpPr>
          <p:nvPr/>
        </p:nvSpPr>
        <p:spPr>
          <a:xfrm>
            <a:off x="8857930" y="6365901"/>
            <a:ext cx="572135" cy="1019795"/>
          </a:xfrm>
          <a:prstGeom prst="downArrow">
            <a:avLst/>
          </a:prstGeom>
          <a:solidFill>
            <a:schemeClr val="bg1"/>
          </a:solid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35" name="텍스트 상자 6">
            <a:extLst>
              <a:ext uri="{FF2B5EF4-FFF2-40B4-BE49-F238E27FC236}">
                <a16:creationId xmlns:a16="http://schemas.microsoft.com/office/drawing/2014/main" id="{EFB4E02E-3E61-4AA4-A17C-20ED7D608600}"/>
              </a:ext>
            </a:extLst>
          </p:cNvPr>
          <p:cNvSpPr txBox="1">
            <a:spLocks/>
          </p:cNvSpPr>
          <p:nvPr/>
        </p:nvSpPr>
        <p:spPr>
          <a:xfrm>
            <a:off x="4890218" y="5316893"/>
            <a:ext cx="8482330" cy="56938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100" b="1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문제점</a:t>
            </a:r>
            <a:r>
              <a:rPr lang="en-US" sz="3100" b="1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: </a:t>
            </a:r>
            <a:r>
              <a:rPr lang="en-US" sz="3100" b="1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서비스의</a:t>
            </a:r>
            <a:r>
              <a:rPr lang="en-US" sz="3100" b="1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3100" b="1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단조로움</a:t>
            </a:r>
            <a:r>
              <a:rPr lang="en-US" sz="3100" b="1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, </a:t>
            </a:r>
            <a:r>
              <a:rPr lang="en-US" sz="3100" b="1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유저의</a:t>
            </a:r>
            <a:r>
              <a:rPr lang="en-US" sz="3100" b="1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3100" b="1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생산적인</a:t>
            </a:r>
            <a:r>
              <a:rPr lang="en-US" sz="3100" b="1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3100" b="1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활동X</a:t>
            </a:r>
            <a:r>
              <a:rPr lang="en-US" sz="3100" b="1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</a:t>
            </a:r>
            <a:endParaRPr lang="ko-KR" altLang="en-US" sz="3100" b="1" dirty="0">
              <a:solidFill>
                <a:srgbClr val="F5F5F5"/>
              </a:solidFill>
              <a:latin typeface="나눔바른고딕" charset="0"/>
              <a:ea typeface="나눔바른고딕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35"/>
          <p:cNvPicPr>
            <a:picLocks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630" y="5101590"/>
            <a:ext cx="17645380" cy="46990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4" name="그림 36"/>
          <p:cNvPicPr>
            <a:picLocks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 flipV="1">
            <a:off x="4238141" y="5104213"/>
            <a:ext cx="9815830" cy="46990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5" name="텍스트 상자 38"/>
          <p:cNvSpPr txBox="1">
            <a:spLocks/>
          </p:cNvSpPr>
          <p:nvPr/>
        </p:nvSpPr>
        <p:spPr>
          <a:xfrm>
            <a:off x="1525498" y="1409467"/>
            <a:ext cx="6420816" cy="240065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1.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패션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정보 공유의 장</a:t>
            </a: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2. </a:t>
            </a:r>
            <a:r>
              <a:rPr lang="ko-KR" alt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데일리룩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기록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이 가능한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개인적인 공간</a:t>
            </a:r>
            <a:endParaRPr lang="en-US" altLang="ko-KR" sz="3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</a:pPr>
            <a:endParaRPr lang="ko-KR" altLang="en-US" sz="1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3. 빠른 유행에 대한 분석 가능</a:t>
            </a: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</a:pPr>
            <a:endParaRPr lang="ko-KR" altLang="en-US" sz="1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4. 보유 아이템으로 자유롭게 코디 가능</a:t>
            </a:r>
            <a:endParaRPr lang="ko-KR" altLang="en-US" sz="3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6" name="텍스트 상자 39"/>
          <p:cNvSpPr txBox="1">
            <a:spLocks/>
          </p:cNvSpPr>
          <p:nvPr/>
        </p:nvSpPr>
        <p:spPr>
          <a:xfrm>
            <a:off x="11077526" y="2025019"/>
            <a:ext cx="4986903" cy="1169551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1. 데일리룩 / 옷장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생성 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시간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↑</a:t>
            </a:r>
            <a:endParaRPr lang="en-US" altLang="ko-KR" sz="3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2. 점수제의 기준 부재</a:t>
            </a:r>
            <a:endParaRPr lang="ko-KR" altLang="en-US" sz="3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7" name="텍스트 상자 40"/>
          <p:cNvSpPr txBox="1">
            <a:spLocks/>
          </p:cNvSpPr>
          <p:nvPr/>
        </p:nvSpPr>
        <p:spPr>
          <a:xfrm>
            <a:off x="1274369" y="6187574"/>
            <a:ext cx="6671945" cy="30162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1.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sns의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#ootd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개수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누적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3.9억개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이상</a:t>
            </a:r>
            <a:endParaRPr lang="en-US" sz="3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sz="1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  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▷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패션에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대한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관심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도 ↑</a:t>
            </a:r>
            <a:endParaRPr lang="en-US" altLang="ko-KR" sz="3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2.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개성의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다양화</a:t>
            </a:r>
            <a:endParaRPr lang="en-US" sz="3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sz="1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  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▷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패션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관련 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폭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넓은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정보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수용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수요층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↑</a:t>
            </a:r>
            <a:endParaRPr lang="en-US" altLang="ko-KR" sz="3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3. 유행에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민감한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한국인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겨냥</a:t>
            </a:r>
          </a:p>
        </p:txBody>
      </p:sp>
      <p:sp>
        <p:nvSpPr>
          <p:cNvPr id="8" name="텍스트 상자 41"/>
          <p:cNvSpPr txBox="1">
            <a:spLocks/>
          </p:cNvSpPr>
          <p:nvPr/>
        </p:nvSpPr>
        <p:spPr>
          <a:xfrm>
            <a:off x="10648080" y="6841599"/>
            <a:ext cx="6273524" cy="17081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1.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패션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관련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서비스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다수</a:t>
            </a:r>
            <a:endParaRPr lang="en-US" altLang="ko-KR" sz="3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5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(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스타일쉐어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,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코디북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,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sns의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#ootd 등)</a:t>
            </a: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2.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악의적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의도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의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평가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자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출현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가능</a:t>
            </a:r>
            <a:endParaRPr lang="ko-KR" altLang="en-US" sz="3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9" name="도형 42"/>
          <p:cNvSpPr>
            <a:spLocks/>
          </p:cNvSpPr>
          <p:nvPr/>
        </p:nvSpPr>
        <p:spPr>
          <a:xfrm>
            <a:off x="349250" y="238125"/>
            <a:ext cx="17623155" cy="9763125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88D1E75-3851-464C-A333-963B66F5A88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87640" y="3763327"/>
            <a:ext cx="2712720" cy="27127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그룹 56"/>
          <p:cNvGrpSpPr/>
          <p:nvPr/>
        </p:nvGrpSpPr>
        <p:grpSpPr>
          <a:xfrm>
            <a:off x="11842750" y="2457450"/>
            <a:ext cx="3867785" cy="2679065"/>
            <a:chOff x="11842750" y="2457450"/>
            <a:chExt cx="3867785" cy="2679065"/>
          </a:xfrm>
        </p:grpSpPr>
        <p:pic>
          <p:nvPicPr>
            <p:cNvPr id="218" name="그림 54"/>
            <p:cNvPicPr>
              <a:picLocks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842750" y="2457450"/>
              <a:ext cx="3868420" cy="2679700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219" name="도형 55"/>
            <p:cNvSpPr>
              <a:spLocks/>
            </p:cNvSpPr>
            <p:nvPr/>
          </p:nvSpPr>
          <p:spPr>
            <a:xfrm>
              <a:off x="12072620" y="2680335"/>
              <a:ext cx="3435350" cy="2266950"/>
            </a:xfrm>
            <a:prstGeom prst="rect">
              <a:avLst/>
            </a:prstGeom>
            <a:noFill/>
            <a:ln w="57150" cap="flat" cmpd="sng">
              <a:solidFill>
                <a:srgbClr val="694680">
                  <a:alpha val="100000"/>
                </a:srgb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23" name="그룹 62"/>
          <p:cNvGrpSpPr/>
          <p:nvPr/>
        </p:nvGrpSpPr>
        <p:grpSpPr>
          <a:xfrm>
            <a:off x="6898640" y="2461895"/>
            <a:ext cx="3867785" cy="2679065"/>
            <a:chOff x="6898640" y="2461895"/>
            <a:chExt cx="3867785" cy="2679065"/>
          </a:xfrm>
        </p:grpSpPr>
        <p:pic>
          <p:nvPicPr>
            <p:cNvPr id="224" name="그림 60"/>
            <p:cNvPicPr>
              <a:picLocks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898640" y="2461895"/>
              <a:ext cx="3868420" cy="2679700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225" name="도형 61"/>
            <p:cNvSpPr>
              <a:spLocks/>
            </p:cNvSpPr>
            <p:nvPr/>
          </p:nvSpPr>
          <p:spPr>
            <a:xfrm>
              <a:off x="7128510" y="2684780"/>
              <a:ext cx="3435350" cy="2266950"/>
            </a:xfrm>
            <a:prstGeom prst="rect">
              <a:avLst/>
            </a:prstGeom>
            <a:noFill/>
            <a:ln w="57150" cap="flat" cmpd="sng">
              <a:solidFill>
                <a:srgbClr val="694680">
                  <a:alpha val="100000"/>
                </a:srgb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16" name="그룹 53"/>
          <p:cNvGrpSpPr/>
          <p:nvPr/>
        </p:nvGrpSpPr>
        <p:grpSpPr>
          <a:xfrm>
            <a:off x="1873250" y="2465070"/>
            <a:ext cx="3867785" cy="2679065"/>
            <a:chOff x="1873250" y="2465070"/>
            <a:chExt cx="3867785" cy="2679065"/>
          </a:xfrm>
        </p:grpSpPr>
        <p:pic>
          <p:nvPicPr>
            <p:cNvPr id="145" name="Google Shape;145;p16"/>
            <p:cNvPicPr preferRelativeResize="0">
              <a:picLocks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250" y="2465070"/>
              <a:ext cx="3868420" cy="2679700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214" name="도형 50"/>
            <p:cNvSpPr>
              <a:spLocks/>
            </p:cNvSpPr>
            <p:nvPr/>
          </p:nvSpPr>
          <p:spPr>
            <a:xfrm>
              <a:off x="2103120" y="2687955"/>
              <a:ext cx="3435350" cy="2266950"/>
            </a:xfrm>
            <a:prstGeom prst="rect">
              <a:avLst/>
            </a:prstGeom>
            <a:noFill/>
            <a:ln w="57150" cap="flat" cmpd="sng">
              <a:solidFill>
                <a:srgbClr val="694680">
                  <a:alpha val="100000"/>
                </a:srgb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11" name="그룹 49"/>
          <p:cNvGrpSpPr/>
          <p:nvPr/>
        </p:nvGrpSpPr>
        <p:grpSpPr>
          <a:xfrm>
            <a:off x="11948160" y="6055360"/>
            <a:ext cx="3754755" cy="2672715"/>
            <a:chOff x="11948160" y="6055360"/>
            <a:chExt cx="3754755" cy="2672715"/>
          </a:xfrm>
        </p:grpSpPr>
        <p:sp>
          <p:nvSpPr>
            <p:cNvPr id="212" name="도형 47"/>
            <p:cNvSpPr>
              <a:spLocks/>
            </p:cNvSpPr>
            <p:nvPr/>
          </p:nvSpPr>
          <p:spPr>
            <a:xfrm>
              <a:off x="11948160" y="6055360"/>
              <a:ext cx="3755390" cy="2673350"/>
            </a:xfrm>
            <a:prstGeom prst="rect">
              <a:avLst/>
            </a:prstGeom>
            <a:solidFill>
              <a:srgbClr val="694680"/>
            </a:solidFill>
            <a:ln w="9525" cap="flat" cmpd="sng">
              <a:solidFill>
                <a:schemeClr val="dk2">
                  <a:alpha val="100000"/>
                </a:schemeClr>
              </a:solidFill>
              <a:prstDash val="solid"/>
              <a:round/>
            </a:ln>
          </p:spPr>
          <p:txBody>
            <a:bodyPr vert="horz" wrap="square" lIns="91440" tIns="91440" rIns="91440" bIns="91440" numCol="1" anchor="ctr">
              <a:noAutofit/>
            </a:bodyPr>
            <a:lstStyle/>
            <a:p>
              <a:pPr marL="0" indent="0" algn="l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/>
            </a:p>
          </p:txBody>
        </p:sp>
        <p:sp>
          <p:nvSpPr>
            <p:cNvPr id="213" name="도형 48"/>
            <p:cNvSpPr>
              <a:spLocks/>
            </p:cNvSpPr>
            <p:nvPr/>
          </p:nvSpPr>
          <p:spPr>
            <a:xfrm>
              <a:off x="12127230" y="6233160"/>
              <a:ext cx="3400425" cy="2266950"/>
            </a:xfrm>
            <a:prstGeom prst="rect">
              <a:avLst/>
            </a:prstGeom>
            <a:noFill/>
            <a:ln w="57150" cap="flat" cmpd="sng">
              <a:solidFill>
                <a:schemeClr val="bg1">
                  <a:alpha val="100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15" name="그룹 51"/>
          <p:cNvGrpSpPr/>
          <p:nvPr/>
        </p:nvGrpSpPr>
        <p:grpSpPr>
          <a:xfrm>
            <a:off x="1951355" y="6075680"/>
            <a:ext cx="3754755" cy="2672715"/>
            <a:chOff x="1951355" y="6075680"/>
            <a:chExt cx="3754755" cy="2672715"/>
          </a:xfrm>
        </p:grpSpPr>
        <p:sp>
          <p:nvSpPr>
            <p:cNvPr id="206" name="도형 41"/>
            <p:cNvSpPr>
              <a:spLocks/>
            </p:cNvSpPr>
            <p:nvPr/>
          </p:nvSpPr>
          <p:spPr>
            <a:xfrm>
              <a:off x="1951355" y="6075680"/>
              <a:ext cx="3755390" cy="2673350"/>
            </a:xfrm>
            <a:prstGeom prst="rect">
              <a:avLst/>
            </a:prstGeom>
            <a:solidFill>
              <a:srgbClr val="694680"/>
            </a:solidFill>
            <a:ln w="9525" cap="flat" cmpd="sng">
              <a:solidFill>
                <a:schemeClr val="dk2">
                  <a:alpha val="100000"/>
                </a:schemeClr>
              </a:solidFill>
              <a:prstDash val="solid"/>
              <a:round/>
            </a:ln>
          </p:spPr>
          <p:txBody>
            <a:bodyPr vert="horz" wrap="square" lIns="91440" tIns="91440" rIns="91440" bIns="91440" numCol="1" anchor="ctr">
              <a:noAutofit/>
            </a:bodyPr>
            <a:lstStyle/>
            <a:p>
              <a:pPr marL="0" indent="0" algn="l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/>
            </a:p>
          </p:txBody>
        </p:sp>
        <p:sp>
          <p:nvSpPr>
            <p:cNvPr id="207" name="도형 42"/>
            <p:cNvSpPr>
              <a:spLocks/>
            </p:cNvSpPr>
            <p:nvPr/>
          </p:nvSpPr>
          <p:spPr>
            <a:xfrm>
              <a:off x="2130425" y="6253480"/>
              <a:ext cx="3400425" cy="2266950"/>
            </a:xfrm>
            <a:prstGeom prst="rect">
              <a:avLst/>
            </a:prstGeom>
            <a:noFill/>
            <a:ln w="57150" cap="flat" cmpd="sng">
              <a:solidFill>
                <a:schemeClr val="bg1">
                  <a:alpha val="100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04" name="그룹 40"/>
          <p:cNvGrpSpPr/>
          <p:nvPr/>
        </p:nvGrpSpPr>
        <p:grpSpPr>
          <a:xfrm>
            <a:off x="6908800" y="6083300"/>
            <a:ext cx="3754755" cy="2672715"/>
            <a:chOff x="6908800" y="6083300"/>
            <a:chExt cx="3754755" cy="2672715"/>
          </a:xfrm>
        </p:grpSpPr>
        <p:sp>
          <p:nvSpPr>
            <p:cNvPr id="192" name="도형 56"/>
            <p:cNvSpPr>
              <a:spLocks/>
            </p:cNvSpPr>
            <p:nvPr/>
          </p:nvSpPr>
          <p:spPr>
            <a:xfrm>
              <a:off x="6908800" y="6083300"/>
              <a:ext cx="3755390" cy="2673350"/>
            </a:xfrm>
            <a:prstGeom prst="rect">
              <a:avLst/>
            </a:prstGeom>
            <a:solidFill>
              <a:srgbClr val="694680"/>
            </a:solidFill>
            <a:ln w="9525" cap="flat" cmpd="sng">
              <a:solidFill>
                <a:schemeClr val="dk2">
                  <a:alpha val="100000"/>
                </a:schemeClr>
              </a:solidFill>
              <a:prstDash val="solid"/>
              <a:round/>
            </a:ln>
          </p:spPr>
          <p:txBody>
            <a:bodyPr vert="horz" wrap="square" lIns="91440" tIns="91440" rIns="91440" bIns="91440" numCol="1" anchor="ctr">
              <a:noAutofit/>
            </a:bodyPr>
            <a:lstStyle/>
            <a:p>
              <a:pPr marL="0" indent="0" algn="l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/>
            </a:p>
          </p:txBody>
        </p:sp>
        <p:sp>
          <p:nvSpPr>
            <p:cNvPr id="203" name="도형 36"/>
            <p:cNvSpPr>
              <a:spLocks/>
            </p:cNvSpPr>
            <p:nvPr/>
          </p:nvSpPr>
          <p:spPr>
            <a:xfrm>
              <a:off x="7087870" y="6261100"/>
              <a:ext cx="3400425" cy="2266950"/>
            </a:xfrm>
            <a:prstGeom prst="rect">
              <a:avLst/>
            </a:prstGeom>
            <a:noFill/>
            <a:ln w="57150" cap="flat" cmpd="sng">
              <a:solidFill>
                <a:schemeClr val="bg1">
                  <a:alpha val="100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150" name="Google Shape;150;p16"/>
          <p:cNvPicPr preferRelativeResize="0">
            <a:picLocks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5100" y="1524000"/>
            <a:ext cx="15092680" cy="4762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51" name="Google Shape;151;p16"/>
          <p:cNvSpPr txBox="1">
            <a:spLocks/>
          </p:cNvSpPr>
          <p:nvPr/>
        </p:nvSpPr>
        <p:spPr>
          <a:xfrm>
            <a:off x="2200275" y="4055745"/>
            <a:ext cx="3214370" cy="647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Diary</a:t>
            </a:r>
            <a:endParaRPr lang="ko-KR" altLang="en-US" sz="36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52" name="Google Shape;152;p16"/>
          <p:cNvSpPr txBox="1">
            <a:spLocks/>
          </p:cNvSpPr>
          <p:nvPr/>
        </p:nvSpPr>
        <p:spPr>
          <a:xfrm>
            <a:off x="5848350" y="467995"/>
            <a:ext cx="6256020" cy="8616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시스템 구축 방향</a:t>
            </a:r>
            <a:endParaRPr lang="ko-KR" altLang="en-US" sz="5000" b="1">
              <a:solidFill>
                <a:srgbClr val="694680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53" name="Google Shape;153;p16"/>
          <p:cNvSpPr txBox="1">
            <a:spLocks/>
          </p:cNvSpPr>
          <p:nvPr/>
        </p:nvSpPr>
        <p:spPr>
          <a:xfrm>
            <a:off x="2179955" y="6638290"/>
            <a:ext cx="3278505" cy="76962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457200" indent="-361950" algn="l" rtl="0" latinLnBrk="0">
              <a:spcBef>
                <a:spcPts val="0"/>
              </a:spcBef>
              <a:spcAft>
                <a:spcPts val="0"/>
              </a:spcAft>
              <a:buFont typeface="Verdana"/>
              <a:buChar char="●"/>
            </a:pP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그날의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착장을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일별로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편하게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관리</a:t>
            </a:r>
            <a:endParaRPr lang="ko-KR" altLang="en-US" sz="2200" b="1" dirty="0">
              <a:solidFill>
                <a:schemeClr val="lt1"/>
              </a:solidFill>
              <a:latin typeface="나눔바른고딕" charset="0"/>
              <a:ea typeface="나눔바른고딕" charset="0"/>
              <a:cs typeface="Verdana" charset="0"/>
            </a:endParaRPr>
          </a:p>
        </p:txBody>
      </p:sp>
      <p:sp>
        <p:nvSpPr>
          <p:cNvPr id="154" name="Google Shape;154;p16"/>
          <p:cNvSpPr txBox="1">
            <a:spLocks/>
          </p:cNvSpPr>
          <p:nvPr/>
        </p:nvSpPr>
        <p:spPr>
          <a:xfrm>
            <a:off x="6712585" y="4055745"/>
            <a:ext cx="4267200" cy="647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Feedback</a:t>
            </a:r>
            <a:endParaRPr lang="ko-KR" altLang="en-US" sz="36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55" name="Google Shape;155;p16"/>
          <p:cNvSpPr txBox="1">
            <a:spLocks/>
          </p:cNvSpPr>
          <p:nvPr/>
        </p:nvSpPr>
        <p:spPr>
          <a:xfrm>
            <a:off x="7068185" y="6572250"/>
            <a:ext cx="3358515" cy="11080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457200" indent="-361950" algn="l" rtl="0" latinLnBrk="0">
              <a:spcBef>
                <a:spcPts val="0"/>
              </a:spcBef>
              <a:spcAft>
                <a:spcPts val="0"/>
              </a:spcAft>
              <a:buFont typeface="Verdana"/>
              <a:buChar char="●"/>
            </a:pP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자신의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데일리룩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평가를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통해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객관적인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패션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센스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확인</a:t>
            </a:r>
            <a:endParaRPr lang="ko-KR" altLang="en-US" sz="2200" b="1" dirty="0">
              <a:solidFill>
                <a:schemeClr val="lt1"/>
              </a:solidFill>
              <a:latin typeface="나눔바른고딕" charset="0"/>
              <a:ea typeface="나눔바른고딕" charset="0"/>
              <a:cs typeface="Verdana" charset="0"/>
            </a:endParaRPr>
          </a:p>
        </p:txBody>
      </p:sp>
      <p:sp>
        <p:nvSpPr>
          <p:cNvPr id="163" name="Google Shape;163;p16"/>
          <p:cNvSpPr txBox="1">
            <a:spLocks/>
          </p:cNvSpPr>
          <p:nvPr/>
        </p:nvSpPr>
        <p:spPr>
          <a:xfrm>
            <a:off x="12165330" y="4055745"/>
            <a:ext cx="3250565" cy="647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Coordination</a:t>
            </a:r>
            <a:endParaRPr lang="ko-KR" altLang="en-US" sz="36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65" name="Google Shape;165;p16"/>
          <p:cNvSpPr txBox="1">
            <a:spLocks/>
          </p:cNvSpPr>
          <p:nvPr/>
        </p:nvSpPr>
        <p:spPr>
          <a:xfrm>
            <a:off x="12113895" y="6500495"/>
            <a:ext cx="3381375" cy="11080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457200" indent="-361950" algn="l" rtl="0" latinLnBrk="0">
              <a:spcBef>
                <a:spcPts val="0"/>
              </a:spcBef>
              <a:spcAft>
                <a:spcPts val="0"/>
              </a:spcAft>
              <a:buFont typeface="Verdana"/>
              <a:buChar char="●"/>
            </a:pP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내가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가지고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있는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패션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아이템으로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자유로운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조합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가능</a:t>
            </a:r>
            <a:endParaRPr lang="ko-KR" altLang="en-US" sz="2200" b="1" dirty="0">
              <a:solidFill>
                <a:schemeClr val="lt1"/>
              </a:solidFill>
              <a:latin typeface="나눔바른고딕" charset="0"/>
              <a:ea typeface="나눔바른고딕" charset="0"/>
              <a:cs typeface="Verdana" charset="0"/>
            </a:endParaRPr>
          </a:p>
        </p:txBody>
      </p:sp>
      <p:sp>
        <p:nvSpPr>
          <p:cNvPr id="175" name="도형 39"/>
          <p:cNvSpPr>
            <a:spLocks/>
          </p:cNvSpPr>
          <p:nvPr/>
        </p:nvSpPr>
        <p:spPr>
          <a:xfrm>
            <a:off x="349250" y="238125"/>
            <a:ext cx="17622520" cy="9822180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5" cstate="print">
            <a:duotone>
              <a:srgbClr val="583D78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705" y="2948940"/>
            <a:ext cx="993775" cy="993775"/>
          </a:xfrm>
          <a:prstGeom prst="rect">
            <a:avLst/>
          </a:prstGeom>
          <a:noFill/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6" cstate="hqprint">
            <a:duotone>
              <a:srgbClr val="583D78"/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43900" y="2880360"/>
            <a:ext cx="1062990" cy="1062990"/>
          </a:xfrm>
          <a:prstGeom prst="rect">
            <a:avLst/>
          </a:prstGeom>
          <a:noFill/>
          <a:ln w="0">
            <a:noFill/>
            <a:prstDash/>
          </a:ln>
          <a:effectLst>
            <a:softEdge rad="0"/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7" cstate="print">
            <a:duotone>
              <a:srgbClr val="583D78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8960" y="2880360"/>
            <a:ext cx="1000125" cy="99631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 0"/>
          <p:cNvSpPr txBox="1">
            <a:spLocks/>
          </p:cNvSpPr>
          <p:nvPr/>
        </p:nvSpPr>
        <p:spPr>
          <a:xfrm>
            <a:off x="6015990" y="413702"/>
            <a:ext cx="6256020" cy="8616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서비스</a:t>
            </a:r>
            <a:r>
              <a:rPr lang="en-US" sz="5000" b="1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5000" b="1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구성</a:t>
            </a:r>
            <a:endParaRPr lang="ko-KR" altLang="en-US" sz="5000" b="1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5" name="Rect 0"/>
          <p:cNvSpPr>
            <a:spLocks/>
          </p:cNvSpPr>
          <p:nvPr/>
        </p:nvSpPr>
        <p:spPr>
          <a:xfrm>
            <a:off x="349250" y="238125"/>
            <a:ext cx="17622520" cy="9822180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6" name="텍스트 상자 1"/>
          <p:cNvSpPr txBox="1">
            <a:spLocks/>
          </p:cNvSpPr>
          <p:nvPr/>
        </p:nvSpPr>
        <p:spPr>
          <a:xfrm>
            <a:off x="2900769" y="2467448"/>
            <a:ext cx="5275580" cy="75405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4300" b="1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일별</a:t>
            </a:r>
            <a:r>
              <a:rPr lang="en-US" sz="4300" b="1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데일리룩 관리</a:t>
            </a:r>
            <a:endParaRPr lang="ko-KR" altLang="en-US" sz="4300" b="1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8" name="텍스트 상자 4"/>
          <p:cNvSpPr txBox="1">
            <a:spLocks/>
          </p:cNvSpPr>
          <p:nvPr/>
        </p:nvSpPr>
        <p:spPr>
          <a:xfrm>
            <a:off x="2431641" y="4555151"/>
            <a:ext cx="5865689" cy="5848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sz="32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일별</a:t>
            </a:r>
            <a:r>
              <a:rPr lang="en-US" sz="32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, </a:t>
            </a:r>
            <a:r>
              <a:rPr lang="en-US" sz="32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월별</a:t>
            </a:r>
            <a:r>
              <a:rPr lang="en-US" sz="32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, </a:t>
            </a:r>
            <a:r>
              <a:rPr lang="en-US" sz="32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연별로</a:t>
            </a:r>
            <a:r>
              <a:rPr lang="en-US" sz="32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데일리룩 </a:t>
            </a:r>
            <a:r>
              <a:rPr lang="en-US" sz="32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정렬</a:t>
            </a:r>
            <a:endParaRPr lang="ko-KR" altLang="en-US" sz="32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9" name="텍스트 상자 6"/>
          <p:cNvSpPr txBox="1">
            <a:spLocks/>
          </p:cNvSpPr>
          <p:nvPr/>
        </p:nvSpPr>
        <p:spPr>
          <a:xfrm>
            <a:off x="2431641" y="3453731"/>
            <a:ext cx="6213836" cy="10769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sz="32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하루에</a:t>
            </a:r>
            <a:r>
              <a:rPr lang="en-US" sz="32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하나의</a:t>
            </a:r>
            <a:r>
              <a:rPr lang="en-US" sz="32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데일리룩을</a:t>
            </a:r>
            <a:r>
              <a:rPr lang="en-US" sz="32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작성하여</a:t>
            </a:r>
            <a:r>
              <a:rPr lang="en-US" sz="32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그날의 착장과 감상을 </a:t>
            </a:r>
            <a:r>
              <a:rPr lang="en-US" sz="32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기록</a:t>
            </a:r>
            <a:endParaRPr lang="ko-KR" altLang="en-US" sz="32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pic>
        <p:nvPicPr>
          <p:cNvPr id="180" name="그림 63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64102" y="1868170"/>
            <a:ext cx="5922010" cy="4195445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pic>
        <p:nvPicPr>
          <p:cNvPr id="181" name="그림 64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44472" y="6740953"/>
            <a:ext cx="3805555" cy="2796540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pic>
        <p:nvPicPr>
          <p:cNvPr id="182" name="그림 65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8372" y="6738458"/>
            <a:ext cx="3724275" cy="2792095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pic>
        <p:nvPicPr>
          <p:cNvPr id="183" name="그림 66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37974" y="6740953"/>
            <a:ext cx="4032885" cy="2821305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grpSp>
        <p:nvGrpSpPr>
          <p:cNvPr id="189" name="그룹 94"/>
          <p:cNvGrpSpPr/>
          <p:nvPr/>
        </p:nvGrpSpPr>
        <p:grpSpPr>
          <a:xfrm>
            <a:off x="14246225" y="5639435"/>
            <a:ext cx="2052955" cy="765810"/>
            <a:chOff x="14246225" y="5639435"/>
            <a:chExt cx="2052955" cy="765810"/>
          </a:xfrm>
        </p:grpSpPr>
        <p:pic>
          <p:nvPicPr>
            <p:cNvPr id="184" name="그림 89"/>
            <p:cNvPicPr>
              <a:picLocks/>
            </p:cNvPicPr>
            <p:nvPr/>
          </p:nvPicPr>
          <p:blipFill rotWithShape="1">
            <a:blip r:embed="rId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21360000">
              <a:off x="14378940" y="5639435"/>
              <a:ext cx="1838325" cy="765810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185" name="텍스트 상자 90"/>
            <p:cNvSpPr txBox="1">
              <a:spLocks/>
            </p:cNvSpPr>
            <p:nvPr/>
          </p:nvSpPr>
          <p:spPr>
            <a:xfrm rot="21360000">
              <a:off x="14246225" y="5722620"/>
              <a:ext cx="2052955" cy="52324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ctr">
              <a:spAutoFit/>
            </a:bodyPr>
            <a:lstStyle/>
            <a:p>
              <a:pPr marL="0" indent="0" algn="ctr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400" b="1" dirty="0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데일리룩 </a:t>
              </a:r>
              <a:r>
                <a:rPr lang="en-US" sz="1400" b="1" dirty="0" err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신규</a:t>
              </a:r>
              <a:r>
                <a:rPr lang="en-US" sz="1400" b="1" dirty="0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 </a:t>
              </a:r>
              <a:r>
                <a:rPr lang="en-US" sz="1400" b="1" dirty="0" err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등록</a:t>
              </a:r>
              <a:endParaRPr lang="ko-KR" altLang="en-US" sz="1400" b="1" dirty="0">
                <a:solidFill>
                  <a:srgbClr val="694680"/>
                </a:solidFill>
                <a:latin typeface="나눔바른고딕" charset="0"/>
                <a:ea typeface="나눔바른고딕" charset="0"/>
                <a:cs typeface="Arial" charset="0"/>
              </a:endParaRPr>
            </a:p>
            <a:p>
              <a:pPr marL="0" indent="0" algn="ctr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400" b="1" dirty="0" err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페이지의</a:t>
              </a:r>
              <a:r>
                <a:rPr lang="en-US" sz="1400" b="1" dirty="0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 </a:t>
              </a:r>
              <a:r>
                <a:rPr lang="en-US" sz="1400" b="1" dirty="0" err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일부</a:t>
              </a:r>
              <a:endParaRPr lang="ko-KR" altLang="en-US" sz="1400" b="1" dirty="0">
                <a:solidFill>
                  <a:srgbClr val="694680"/>
                </a:solidFill>
                <a:latin typeface="나눔바른고딕" charset="0"/>
                <a:ea typeface="나눔바른고딕" charset="0"/>
                <a:cs typeface="Arial" charset="0"/>
              </a:endParaRPr>
            </a:p>
          </p:txBody>
        </p:sp>
      </p:grpSp>
      <p:grpSp>
        <p:nvGrpSpPr>
          <p:cNvPr id="188" name="그룹 93"/>
          <p:cNvGrpSpPr/>
          <p:nvPr/>
        </p:nvGrpSpPr>
        <p:grpSpPr>
          <a:xfrm>
            <a:off x="1542264" y="6224792"/>
            <a:ext cx="2052955" cy="765810"/>
            <a:chOff x="1542264" y="6224792"/>
            <a:chExt cx="2052955" cy="765810"/>
          </a:xfrm>
        </p:grpSpPr>
        <p:pic>
          <p:nvPicPr>
            <p:cNvPr id="186" name="그림 91"/>
            <p:cNvPicPr>
              <a:picLocks/>
            </p:cNvPicPr>
            <p:nvPr/>
          </p:nvPicPr>
          <p:blipFill rotWithShape="1">
            <a:blip r:embed="rId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21133294">
              <a:off x="1674979" y="6224792"/>
              <a:ext cx="1838325" cy="765810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187" name="텍스트 상자 92"/>
            <p:cNvSpPr txBox="1">
              <a:spLocks/>
            </p:cNvSpPr>
            <p:nvPr/>
          </p:nvSpPr>
          <p:spPr>
            <a:xfrm rot="21133294">
              <a:off x="1542264" y="6307977"/>
              <a:ext cx="2052955" cy="52324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ctr">
              <a:spAutoFit/>
            </a:bodyPr>
            <a:lstStyle/>
            <a:p>
              <a:pPr marL="0" indent="0" algn="ctr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400" b="1" dirty="0" err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드롭</a:t>
              </a:r>
              <a:r>
                <a:rPr lang="en-US" sz="1400" b="1" dirty="0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 </a:t>
              </a:r>
              <a:r>
                <a:rPr lang="en-US" sz="1400" b="1" dirty="0" err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박스</a:t>
              </a:r>
              <a:r>
                <a:rPr lang="en-US" sz="1400" b="1" dirty="0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 </a:t>
              </a:r>
              <a:r>
                <a:rPr lang="en-US" sz="1400" b="1" dirty="0" err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선택에</a:t>
              </a:r>
              <a:r>
                <a:rPr lang="en-US" sz="1400" b="1" dirty="0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 </a:t>
              </a:r>
              <a:r>
                <a:rPr lang="en-US" sz="1400" b="1" dirty="0" err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따라</a:t>
              </a:r>
              <a:endParaRPr lang="ko-KR" altLang="en-US" sz="1400" b="1" dirty="0">
                <a:solidFill>
                  <a:srgbClr val="694680"/>
                </a:solidFill>
                <a:latin typeface="나눔바른고딕" charset="0"/>
                <a:ea typeface="나눔바른고딕" charset="0"/>
                <a:cs typeface="Arial" charset="0"/>
              </a:endParaRPr>
            </a:p>
            <a:p>
              <a:pPr marL="0" indent="0" algn="ctr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400" b="1" dirty="0" err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바뀌는</a:t>
              </a:r>
              <a:r>
                <a:rPr lang="en-US" sz="1400" b="1" dirty="0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 </a:t>
              </a:r>
              <a:r>
                <a:rPr lang="en-US" sz="1400" b="1" dirty="0" err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달력</a:t>
              </a:r>
              <a:r>
                <a:rPr lang="en-US" sz="1400" b="1" dirty="0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 </a:t>
              </a:r>
              <a:r>
                <a:rPr lang="en-US" sz="1400" b="1" dirty="0" err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그리드</a:t>
              </a:r>
              <a:endParaRPr lang="ko-KR" altLang="en-US" sz="1400" b="1" dirty="0">
                <a:solidFill>
                  <a:srgbClr val="694680"/>
                </a:solidFill>
                <a:latin typeface="나눔바른고딕" charset="0"/>
                <a:ea typeface="나눔바른고딕" charset="0"/>
                <a:cs typeface="Arial" charset="0"/>
              </a:endParaRPr>
            </a:p>
          </p:txBody>
        </p:sp>
      </p:grpSp>
      <p:pic>
        <p:nvPicPr>
          <p:cNvPr id="190" name="그림 11"/>
          <p:cNvPicPr>
            <a:picLocks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2475" y="1362710"/>
            <a:ext cx="13869670" cy="48260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191" name="그림 14"/>
          <p:cNvPicPr>
            <a:picLocks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5080" y="3261823"/>
            <a:ext cx="5030470" cy="47625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192" name="그림 2"/>
          <p:cNvPicPr>
            <a:picLocks/>
          </p:cNvPicPr>
          <p:nvPr/>
        </p:nvPicPr>
        <p:blipFill rotWithShape="1">
          <a:blip r:embed="rId9" cstate="hqprint">
            <a:clrChange>
              <a:clrFrom>
                <a:srgbClr val="68457F"/>
              </a:clrFrom>
              <a:clrTo>
                <a:srgbClr val="68457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7749" y="1792605"/>
            <a:ext cx="6925131" cy="4339590"/>
          </a:xfrm>
          <a:prstGeom prst="rect">
            <a:avLst/>
          </a:prstGeom>
          <a:noFill/>
          <a:ln w="19050" cap="flat" cmpd="sng">
            <a:prstDash val="solid"/>
            <a:round/>
          </a:ln>
        </p:spPr>
      </p:pic>
      <p:sp>
        <p:nvSpPr>
          <p:cNvPr id="193" name="도형 43"/>
          <p:cNvSpPr>
            <a:spLocks/>
          </p:cNvSpPr>
          <p:nvPr/>
        </p:nvSpPr>
        <p:spPr>
          <a:xfrm>
            <a:off x="349250" y="238125"/>
            <a:ext cx="17623155" cy="9763125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 0"/>
          <p:cNvSpPr txBox="1">
            <a:spLocks/>
          </p:cNvSpPr>
          <p:nvPr/>
        </p:nvSpPr>
        <p:spPr>
          <a:xfrm>
            <a:off x="6014085" y="414655"/>
            <a:ext cx="6257290" cy="8623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rtl="0" latinLnBrk="0">
              <a:buFontTx/>
              <a:buNone/>
            </a:pPr>
            <a:r>
              <a:rPr sz="5000" b="1" i="0" strike="noStrike" cap="none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서비스 구성</a:t>
            </a:r>
            <a:endParaRPr lang="ko-KR" altLang="en-US" sz="5000" b="1" i="0" strike="noStrike" cap="none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75" name="Rect 0"/>
          <p:cNvSpPr>
            <a:spLocks/>
          </p:cNvSpPr>
          <p:nvPr/>
        </p:nvSpPr>
        <p:spPr>
          <a:xfrm>
            <a:off x="349250" y="238125"/>
            <a:ext cx="17623155" cy="982281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rtl="0" latinLnBrk="0" hangingPunct="1"/>
            <a:endParaRPr lang="ko-KR" altLang="en-US" sz="1800" b="0" i="0" strike="noStrike" cap="none">
              <a:latin typeface="맑은 고딕" charset="0"/>
              <a:ea typeface="맑은 고딕" charset="0"/>
            </a:endParaRPr>
          </a:p>
        </p:txBody>
      </p:sp>
      <p:sp>
        <p:nvSpPr>
          <p:cNvPr id="176" name="Rect 0"/>
          <p:cNvSpPr txBox="1">
            <a:spLocks/>
          </p:cNvSpPr>
          <p:nvPr/>
        </p:nvSpPr>
        <p:spPr>
          <a:xfrm>
            <a:off x="2527935" y="2386965"/>
            <a:ext cx="5276850" cy="7543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rtl="0" latinLnBrk="0">
              <a:buFontTx/>
              <a:buNone/>
            </a:pPr>
            <a:r>
              <a:rPr sz="4300" b="1" i="0" strike="noStrike" cap="none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패션 센스 피드백</a:t>
            </a:r>
            <a:endParaRPr lang="ko-KR" altLang="en-US" sz="4300" b="1" i="0" strike="noStrike" cap="none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77" name="Rect 0"/>
          <p:cNvSpPr txBox="1">
            <a:spLocks/>
          </p:cNvSpPr>
          <p:nvPr/>
        </p:nvSpPr>
        <p:spPr>
          <a:xfrm>
            <a:off x="2341245" y="3371215"/>
            <a:ext cx="5862955" cy="98552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254000" indent="-254000" algn="l" rtl="0" latinLnBrk="0">
              <a:buFont typeface="Wingdings"/>
              <a:buChar char=""/>
            </a:pPr>
            <a:r>
              <a:rPr sz="2900" b="0" i="0" strike="noStrike" cap="none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유저가 작성한 데일리룩에 점수</a:t>
            </a:r>
            <a:endParaRPr lang="ko-KR" altLang="en-US" sz="2900" b="0" i="0" strike="noStrike" cap="none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  <a:p>
            <a:pPr marL="0" indent="0" algn="l" rtl="0" latinLnBrk="0"/>
            <a:r>
              <a:rPr sz="2900" b="0" i="0" strike="noStrike" cap="none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 (항목 체크 방식)와 의견으로 피드백</a:t>
            </a:r>
            <a:endParaRPr lang="ko-KR" altLang="en-US" sz="2900" b="0" i="0" strike="noStrike" cap="none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78" name="Picture " descr="C:/Users/admin/AppData/Roaming/PolarisOffice/ETemp/10756_10466160/fImage2554042741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7030" y="1637665"/>
            <a:ext cx="7142480" cy="3528695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sp>
        <p:nvSpPr>
          <p:cNvPr id="192" name="Rect 0"/>
          <p:cNvSpPr txBox="1">
            <a:spLocks/>
          </p:cNvSpPr>
          <p:nvPr/>
        </p:nvSpPr>
        <p:spPr>
          <a:xfrm>
            <a:off x="2415540" y="7402195"/>
            <a:ext cx="5499100" cy="14319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349250" indent="-254000" algn="l" rtl="0" latinLnBrk="0">
              <a:buFont typeface="Wingdings"/>
              <a:buChar char=""/>
            </a:pPr>
            <a:r>
              <a:rPr sz="2900" b="0" i="0" strike="noStrike" cap="none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내가 가지고 있는 패션 아이템을 추가해 데일리룩에 더하고, 나만의 옷장을 만들어 관리</a:t>
            </a:r>
            <a:endParaRPr lang="ko-KR" altLang="en-US" sz="2900" b="0" i="0" strike="noStrike" cap="none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93" name="Picture " descr="C:/Users/admin/AppData/Roaming/PolarisOffice/ETemp/10756_10466160/fImage1904764298467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7030" y="5415915"/>
            <a:ext cx="7117715" cy="4335145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sp>
        <p:nvSpPr>
          <p:cNvPr id="194" name="Rect 0"/>
          <p:cNvSpPr txBox="1">
            <a:spLocks/>
          </p:cNvSpPr>
          <p:nvPr/>
        </p:nvSpPr>
        <p:spPr>
          <a:xfrm>
            <a:off x="2528570" y="6409690"/>
            <a:ext cx="5276850" cy="7543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rtl="0" latinLnBrk="0">
              <a:buFontTx/>
              <a:buNone/>
            </a:pPr>
            <a:r>
              <a:rPr sz="4300" b="1" i="0" strike="noStrike" cap="none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코디(조합)</a:t>
            </a:r>
            <a:endParaRPr lang="ko-KR" altLang="en-US" sz="4300" b="1" i="0" strike="noStrike" cap="none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98" name="Picture " descr="C:/Users/admin/AppData/Roaming/PolarisOffice/ETemp/10756_10466160/fImage1374316334.png"/>
          <p:cNvPicPr>
            <a:picLocks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24710" y="6215380"/>
            <a:ext cx="6478270" cy="48895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199" name="Picture " descr="C:/Users/admin/AppData/Roaming/PolarisOffice/ETemp/10756_10466160/fImage1614326500.png"/>
          <p:cNvPicPr>
            <a:picLocks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25675" y="1308100"/>
            <a:ext cx="13870305" cy="48895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201" name="Picture " descr="C:/Users/admin/AppData/Roaming/PolarisOffice/ETemp/10756_10466160/fImage1614339169.png"/>
          <p:cNvPicPr>
            <a:picLocks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64435" y="7164070"/>
            <a:ext cx="5400675" cy="48260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204" name="Picture " descr="C:/Users/admin/AppData/Roaming/PolarisOffice/ETemp/10756_10466160/fImage29924345724.png"/>
          <p:cNvPicPr>
            <a:picLocks/>
          </p:cNvPicPr>
          <p:nvPr/>
        </p:nvPicPr>
        <p:blipFill rotWithShape="1">
          <a:blip r:embed="rId7" cstate="hqprint">
            <a:clrChange>
              <a:clrFrom>
                <a:srgbClr val="68457F"/>
              </a:clrFrom>
              <a:clrTo>
                <a:srgbClr val="68457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9460" y="1805940"/>
            <a:ext cx="6270625" cy="3296285"/>
          </a:xfrm>
          <a:prstGeom prst="rect">
            <a:avLst/>
          </a:prstGeom>
          <a:noFill/>
          <a:ln w="19050" cap="flat" cmpd="sng">
            <a:prstDash val="solid"/>
            <a:round/>
          </a:ln>
        </p:spPr>
      </p:pic>
      <p:grpSp>
        <p:nvGrpSpPr>
          <p:cNvPr id="188" name="Group 5"/>
          <p:cNvGrpSpPr/>
          <p:nvPr/>
        </p:nvGrpSpPr>
        <p:grpSpPr>
          <a:xfrm>
            <a:off x="8292465" y="1442085"/>
            <a:ext cx="2006600" cy="766445"/>
            <a:chOff x="8292465" y="1442085"/>
            <a:chExt cx="2006600" cy="766445"/>
          </a:xfrm>
        </p:grpSpPr>
        <p:pic>
          <p:nvPicPr>
            <p:cNvPr id="189" name="Picture " descr="C:/Users/admin/AppData/Roaming/PolarisOffice/ETemp/10756_10466160/fImage3944351478.png"/>
            <p:cNvPicPr>
              <a:picLocks/>
            </p:cNvPicPr>
            <p:nvPr/>
          </p:nvPicPr>
          <p:blipFill rotWithShape="1">
            <a:blip r:embed="rId8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21360000">
              <a:off x="8402320" y="1442085"/>
              <a:ext cx="1797050" cy="766445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190" name="Rect 0"/>
            <p:cNvSpPr txBox="1">
              <a:spLocks/>
            </p:cNvSpPr>
            <p:nvPr/>
          </p:nvSpPr>
          <p:spPr>
            <a:xfrm rot="21360000">
              <a:off x="8292465" y="1624965"/>
              <a:ext cx="2006600" cy="30797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anchor="ctr">
              <a:spAutoFit/>
            </a:bodyPr>
            <a:lstStyle/>
            <a:p>
              <a:pPr marL="0" indent="0" algn="ctr" rtl="0" latinLnBrk="0">
                <a:buFontTx/>
                <a:buNone/>
              </a:pPr>
              <a:r>
                <a:rPr sz="1400" b="1" i="0" strike="noStrike" cap="none">
                  <a:solidFill>
                    <a:srgbClr val="694680"/>
                  </a:solidFill>
                  <a:latin typeface="나눔바른고딕" charset="0"/>
                  <a:ea typeface="나눔바른고딕" charset="0"/>
                </a:rPr>
                <a:t>댓글 작성 창의 일부</a:t>
              </a:r>
              <a:endParaRPr lang="ko-KR" altLang="en-US" sz="1400" b="1" i="0" strike="noStrike" cap="none">
                <a:solidFill>
                  <a:srgbClr val="694680"/>
                </a:solidFill>
                <a:latin typeface="나눔바른고딕" charset="0"/>
                <a:ea typeface="나눔바른고딕" charset="0"/>
              </a:endParaRPr>
            </a:p>
          </p:txBody>
        </p:sp>
      </p:grpSp>
      <p:grpSp>
        <p:nvGrpSpPr>
          <p:cNvPr id="195" name="Group 5"/>
          <p:cNvGrpSpPr/>
          <p:nvPr/>
        </p:nvGrpSpPr>
        <p:grpSpPr>
          <a:xfrm>
            <a:off x="8350250" y="4871085"/>
            <a:ext cx="1845945" cy="766445"/>
            <a:chOff x="8350250" y="4871085"/>
            <a:chExt cx="1845945" cy="766445"/>
          </a:xfrm>
        </p:grpSpPr>
        <p:pic>
          <p:nvPicPr>
            <p:cNvPr id="196" name="Picture " descr="C:/Users/admin/AppData/Roaming/PolarisOffice/ETemp/10756_10466160/fImage3944389358.png"/>
            <p:cNvPicPr>
              <a:picLocks/>
            </p:cNvPicPr>
            <p:nvPr/>
          </p:nvPicPr>
          <p:blipFill rotWithShape="1">
            <a:blip r:embed="rId8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21360000">
              <a:off x="8469630" y="4871085"/>
              <a:ext cx="1653540" cy="766445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197" name="Rect 0"/>
            <p:cNvSpPr txBox="1">
              <a:spLocks/>
            </p:cNvSpPr>
            <p:nvPr/>
          </p:nvSpPr>
          <p:spPr>
            <a:xfrm rot="21360000">
              <a:off x="8350250" y="4953635"/>
              <a:ext cx="1845945" cy="52387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anchor="ctr">
              <a:spAutoFit/>
            </a:bodyPr>
            <a:lstStyle/>
            <a:p>
              <a:pPr marL="0" indent="0" algn="ctr" rtl="0" latinLnBrk="0">
                <a:buFontTx/>
                <a:buNone/>
              </a:pPr>
              <a:r>
                <a:rPr sz="1400" b="1" i="0" strike="noStrike" cap="none">
                  <a:solidFill>
                    <a:srgbClr val="694680"/>
                  </a:solidFill>
                  <a:latin typeface="나눔바른고딕" charset="0"/>
                  <a:ea typeface="나눔바른고딕" charset="0"/>
                </a:rPr>
                <a:t>옷장 생성 후</a:t>
              </a:r>
              <a:endParaRPr lang="ko-KR" altLang="en-US" sz="1400" b="1" i="0" strike="noStrike" cap="none">
                <a:solidFill>
                  <a:srgbClr val="694680"/>
                </a:solidFill>
                <a:latin typeface="나눔바른고딕" charset="0"/>
                <a:ea typeface="나눔바른고딕" charset="0"/>
              </a:endParaRPr>
            </a:p>
            <a:p>
              <a:pPr marL="0" indent="0" algn="ctr" rtl="0" latinLnBrk="0">
                <a:buFontTx/>
                <a:buNone/>
              </a:pPr>
              <a:r>
                <a:rPr sz="1400" b="1" i="0" strike="noStrike" cap="none">
                  <a:solidFill>
                    <a:srgbClr val="694680"/>
                  </a:solidFill>
                  <a:latin typeface="나눔바른고딕" charset="0"/>
                  <a:ea typeface="나눔바른고딕" charset="0"/>
                </a:rPr>
                <a:t>아이템 관리 창</a:t>
              </a:r>
              <a:endParaRPr lang="ko-KR" altLang="en-US" sz="1400" b="1" i="0" strike="noStrike" cap="none">
                <a:solidFill>
                  <a:srgbClr val="694680"/>
                </a:solidFill>
                <a:latin typeface="나눔바른고딕" charset="0"/>
                <a:ea typeface="나눔바른고딕" charset="0"/>
              </a:endParaRPr>
            </a:p>
          </p:txBody>
        </p:sp>
      </p:grpSp>
      <p:sp>
        <p:nvSpPr>
          <p:cNvPr id="206" name="Rect 0"/>
          <p:cNvSpPr>
            <a:spLocks/>
          </p:cNvSpPr>
          <p:nvPr/>
        </p:nvSpPr>
        <p:spPr>
          <a:xfrm>
            <a:off x="349250" y="238125"/>
            <a:ext cx="17623790" cy="9763760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rtl="0" latinLnBrk="0" hangingPunct="1"/>
            <a:endParaRPr lang="ko-KR" altLang="en-US" sz="1800" b="0" i="0" strike="noStrike" cap="none">
              <a:latin typeface="맑은 고딕" charset="0"/>
              <a:ea typeface="맑은 고딕" charset="0"/>
            </a:endParaRPr>
          </a:p>
        </p:txBody>
      </p:sp>
      <p:pic>
        <p:nvPicPr>
          <p:cNvPr id="24" name="Picture " descr="C:/Users/admin/AppData/Roaming/PolarisOffice/ETemp/10756_10466160/fImage1614426962.png"/>
          <p:cNvPicPr>
            <a:picLocks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66340" y="3166110"/>
            <a:ext cx="5400675" cy="48260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25" name="Picture " descr="C:/Users/admin/AppData/Roaming/PolarisOffice/ETemp/10756_10466160/fImage29924434464.png"/>
          <p:cNvPicPr>
            <a:picLocks/>
          </p:cNvPicPr>
          <p:nvPr/>
        </p:nvPicPr>
        <p:blipFill rotWithShape="1">
          <a:blip r:embed="rId7" cstate="hqprint">
            <a:clrChange>
              <a:clrFrom>
                <a:srgbClr val="68457F"/>
              </a:clrFrom>
              <a:clrTo>
                <a:srgbClr val="68457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14855" y="6059805"/>
            <a:ext cx="6270625" cy="3296285"/>
          </a:xfrm>
          <a:prstGeom prst="rect">
            <a:avLst/>
          </a:prstGeom>
          <a:noFill/>
          <a:ln w="19050" cap="flat" cmpd="sng">
            <a:prstDash val="solid"/>
            <a:rou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 0"/>
          <p:cNvSpPr txBox="1">
            <a:spLocks/>
          </p:cNvSpPr>
          <p:nvPr/>
        </p:nvSpPr>
        <p:spPr>
          <a:xfrm>
            <a:off x="7630160" y="375285"/>
            <a:ext cx="3022600" cy="8610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화면 흐름</a:t>
            </a:r>
            <a:endParaRPr lang="ko-KR" altLang="en-US" sz="50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5" name="Rect 0"/>
          <p:cNvSpPr>
            <a:spLocks/>
          </p:cNvSpPr>
          <p:nvPr/>
        </p:nvSpPr>
        <p:spPr>
          <a:xfrm>
            <a:off x="349250" y="238125"/>
            <a:ext cx="17623155" cy="982281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98" name="Picture " descr="C:/Users/admin/AppData/Roaming/PolarisOffice/ETemp/13944_14071096/image21.png"/>
          <p:cNvPicPr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24710" y="6215380"/>
            <a:ext cx="6478270" cy="48895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199" name="Picture " descr="C:/Users/admin/AppData/Roaming/PolarisOffice/ETemp/13944_14071096/image6.png"/>
          <p:cNvPicPr>
            <a:picLocks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25675" y="1308100"/>
            <a:ext cx="13870305" cy="4889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90" name="텍스트 상자 7"/>
          <p:cNvSpPr txBox="1">
            <a:spLocks/>
          </p:cNvSpPr>
          <p:nvPr/>
        </p:nvSpPr>
        <p:spPr>
          <a:xfrm rot="21360000">
            <a:off x="8292465" y="1624965"/>
            <a:ext cx="2006600" cy="3073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4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Arial" charset="0"/>
              </a:rPr>
              <a:t>댓글 작 창의 일부</a:t>
            </a:r>
            <a:endParaRPr lang="ko-KR" altLang="en-US" sz="1400" b="1">
              <a:solidFill>
                <a:srgbClr val="694680"/>
              </a:solidFill>
              <a:latin typeface="나눔바른고딕" charset="0"/>
              <a:ea typeface="나눔바른고딕" charset="0"/>
              <a:cs typeface="Arial" charset="0"/>
            </a:endParaRPr>
          </a:p>
        </p:txBody>
      </p:sp>
      <p:sp>
        <p:nvSpPr>
          <p:cNvPr id="206" name="Rect 0"/>
          <p:cNvSpPr>
            <a:spLocks/>
          </p:cNvSpPr>
          <p:nvPr/>
        </p:nvSpPr>
        <p:spPr>
          <a:xfrm>
            <a:off x="349250" y="238125"/>
            <a:ext cx="17623790" cy="9763760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07" name="그림 8" descr="C:/Users/admin/AppData/Roaming/PolarisOffice/ETemp/13944_14071096/fImage10479935341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670" y="1601470"/>
            <a:ext cx="9610090" cy="8073390"/>
          </a:xfrm>
          <a:prstGeom prst="rect">
            <a:avLst/>
          </a:prstGeom>
          <a:noFill/>
          <a:ln w="57150" cap="flat" cmpd="sng">
            <a:solidFill>
              <a:srgbClr val="AFAFAF">
                <a:alpha val="100000"/>
              </a:srgbClr>
            </a:solidFill>
            <a:prstDash val="solid"/>
            <a:rou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Pages>15</Pages>
  <Words>404</Words>
  <Characters>0</Characters>
  <Application>Microsoft Office PowerPoint</Application>
  <DocSecurity>0</DocSecurity>
  <PresentationFormat>사용자 지정</PresentationFormat>
  <Lines>0</Lines>
  <Paragraphs>119</Paragraphs>
  <Slides>15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15</vt:i4>
      </vt:variant>
    </vt:vector>
  </HeadingPairs>
  <TitlesOfParts>
    <vt:vector size="25" baseType="lpstr">
      <vt:lpstr>나눔바른고딕</vt:lpstr>
      <vt:lpstr>맑은 고딕</vt:lpstr>
      <vt:lpstr>Arial</vt:lpstr>
      <vt:lpstr>Bahnschrift SemiBold SemiConden</vt:lpstr>
      <vt:lpstr>Calibri</vt:lpstr>
      <vt:lpstr>Verdana</vt:lpstr>
      <vt:lpstr>Wingdings</vt:lpstr>
      <vt:lpstr>Office Theme</vt:lpstr>
      <vt:lpstr>Office theme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신효원</cp:lastModifiedBy>
  <cp:revision>4</cp:revision>
  <dcterms:modified xsi:type="dcterms:W3CDTF">2022-03-17T06:36:18Z</dcterms:modified>
  <cp:version>9.104.121.46349</cp:version>
</cp:coreProperties>
</file>